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1" r:id="rId4"/>
    <p:sldMasterId id="2147483686" r:id="rId5"/>
  </p:sldMasterIdLst>
  <p:notesMasterIdLst>
    <p:notesMasterId r:id="rId18"/>
  </p:notesMasterIdLst>
  <p:handoutMasterIdLst>
    <p:handoutMasterId r:id="rId19"/>
  </p:handoutMasterIdLst>
  <p:sldIdLst>
    <p:sldId id="273" r:id="rId6"/>
    <p:sldId id="324" r:id="rId7"/>
    <p:sldId id="325" r:id="rId8"/>
    <p:sldId id="338" r:id="rId9"/>
    <p:sldId id="342" r:id="rId10"/>
    <p:sldId id="332" r:id="rId11"/>
    <p:sldId id="345" r:id="rId12"/>
    <p:sldId id="299" r:id="rId13"/>
    <p:sldId id="337" r:id="rId14"/>
    <p:sldId id="305" r:id="rId15"/>
    <p:sldId id="344" r:id="rId16"/>
    <p:sldId id="327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3510">
          <p15:clr>
            <a:srgbClr val="A4A3A4"/>
          </p15:clr>
        </p15:guide>
        <p15:guide id="3" orient="horz" pos="2897">
          <p15:clr>
            <a:srgbClr val="A4A3A4"/>
          </p15:clr>
        </p15:guide>
        <p15:guide id="4" orient="horz" pos="4101">
          <p15:clr>
            <a:srgbClr val="A4A3A4"/>
          </p15:clr>
        </p15:guide>
        <p15:guide id="5" orient="horz" pos="1921">
          <p15:clr>
            <a:srgbClr val="A4A3A4"/>
          </p15:clr>
        </p15:guide>
        <p15:guide id="6" orient="horz" pos="2004">
          <p15:clr>
            <a:srgbClr val="A4A3A4"/>
          </p15:clr>
        </p15:guide>
        <p15:guide id="7" orient="horz" pos="1104">
          <p15:clr>
            <a:srgbClr val="A4A3A4"/>
          </p15:clr>
        </p15:guide>
        <p15:guide id="8" orient="horz" pos="1021">
          <p15:clr>
            <a:srgbClr val="A4A3A4"/>
          </p15:clr>
        </p15:guide>
        <p15:guide id="9" orient="horz" pos="3908">
          <p15:clr>
            <a:srgbClr val="A4A3A4"/>
          </p15:clr>
        </p15:guide>
        <p15:guide id="10" orient="horz" pos="2820">
          <p15:clr>
            <a:srgbClr val="A4A3A4"/>
          </p15:clr>
        </p15:guide>
        <p15:guide id="11" pos="5545">
          <p15:clr>
            <a:srgbClr val="A4A3A4"/>
          </p15:clr>
        </p15:guide>
        <p15:guide id="12" pos="1938">
          <p15:clr>
            <a:srgbClr val="A4A3A4"/>
          </p15:clr>
        </p15:guide>
        <p15:guide id="13" pos="3736">
          <p15:clr>
            <a:srgbClr val="A4A3A4"/>
          </p15:clr>
        </p15:guide>
        <p15:guide id="14" pos="3818">
          <p15:clr>
            <a:srgbClr val="A4A3A4"/>
          </p15:clr>
        </p15:guide>
        <p15:guide id="15" pos="211">
          <p15:clr>
            <a:srgbClr val="A4A3A4"/>
          </p15:clr>
        </p15:guide>
        <p15:guide id="16" pos="4723">
          <p15:clr>
            <a:srgbClr val="A4A3A4"/>
          </p15:clr>
        </p15:guide>
        <p15:guide id="17" pos="4641">
          <p15:clr>
            <a:srgbClr val="A4A3A4"/>
          </p15:clr>
        </p15:guide>
        <p15:guide id="18" pos="1115">
          <p15:clr>
            <a:srgbClr val="A4A3A4"/>
          </p15:clr>
        </p15:guide>
        <p15:guide id="19" pos="1032">
          <p15:clr>
            <a:srgbClr val="A4A3A4"/>
          </p15:clr>
        </p15:guide>
        <p15:guide id="20" pos="2914">
          <p15:clr>
            <a:srgbClr val="A4A3A4"/>
          </p15:clr>
        </p15:guide>
        <p15:guide id="21" pos="2836">
          <p15:clr>
            <a:srgbClr val="A4A3A4"/>
          </p15:clr>
        </p15:guide>
        <p15:guide id="22" pos="202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476636-6B16-FDB6-2B7E-EEEE79675C98}" name="Mamedova, Millie [USA]" initials="M[" userId="S::623269@bah.com::b940716b-82ab-47d4-8bfc-28e7a71cb12f" providerId="AD"/>
  <p188:author id="{3213CF8B-82B5-7116-F325-EFA701E53B3E}" name="Snead, Sara [USA]" initials="SS[" userId="S::570619@bah.com::75af7355-fa6a-4ed7-bb1a-238b39f19290" providerId="AD"/>
  <p188:author id="{79389CD0-88D6-DFB6-B264-C28036C78F09}" name="Clark, Kateleigh [USA]" initials="CK[" userId="S::589765@bah.com::13864d1e-6751-4e49-942b-355bae8e8ad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well, Katherine [USA]" initials="MK[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149"/>
    <a:srgbClr val="8B0E04"/>
    <a:srgbClr val="0194D3"/>
    <a:srgbClr val="0130D3"/>
    <a:srgbClr val="00467F"/>
    <a:srgbClr val="183C47"/>
    <a:srgbClr val="292C39"/>
    <a:srgbClr val="003F72"/>
    <a:srgbClr val="0083BE"/>
    <a:srgbClr val="0083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8FCC0-F7FF-4EB1-A109-E49B31F0EC44}" v="748" dt="2022-08-31T20:13:14.643"/>
    <p1510:client id="{B2F6CD85-FB83-47F0-BDC0-600D1626CA74}" v="1497" vWet="1499" dt="2022-08-31T15:42:04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0"/>
        <p:guide orient="horz" pos="3510"/>
        <p:guide orient="horz" pos="2897"/>
        <p:guide orient="horz" pos="4101"/>
        <p:guide orient="horz" pos="1921"/>
        <p:guide orient="horz" pos="2004"/>
        <p:guide orient="horz" pos="1104"/>
        <p:guide orient="horz" pos="1021"/>
        <p:guide orient="horz" pos="3908"/>
        <p:guide orient="horz" pos="2820"/>
        <p:guide pos="5545"/>
        <p:guide pos="1938"/>
        <p:guide pos="3736"/>
        <p:guide pos="3818"/>
        <p:guide pos="211"/>
        <p:guide pos="4723"/>
        <p:guide pos="4641"/>
        <p:guide pos="1115"/>
        <p:guide pos="1032"/>
        <p:guide pos="2914"/>
        <p:guide pos="2836"/>
        <p:guide pos="20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, Julie [USA]" userId="d1165e67-58da-4881-b44d-d330f5e94ed8" providerId="ADAL" clId="{B2F6CD85-FB83-47F0-BDC0-600D1626CA74}"/>
    <pc:docChg chg="custSel addSld delSld modSld">
      <pc:chgData name="Naga, Julie [USA]" userId="d1165e67-58da-4881-b44d-d330f5e94ed8" providerId="ADAL" clId="{B2F6CD85-FB83-47F0-BDC0-600D1626CA74}" dt="2022-08-31T14:44:51.889" v="1494" actId="14100"/>
      <pc:docMkLst>
        <pc:docMk/>
      </pc:docMkLst>
      <pc:sldChg chg="delSp modSp add del mod">
        <pc:chgData name="Naga, Julie [USA]" userId="d1165e67-58da-4881-b44d-d330f5e94ed8" providerId="ADAL" clId="{B2F6CD85-FB83-47F0-BDC0-600D1626CA74}" dt="2022-08-31T14:41:39.865" v="1480" actId="47"/>
        <pc:sldMkLst>
          <pc:docMk/>
          <pc:sldMk cId="1767127440" sldId="343"/>
        </pc:sldMkLst>
        <pc:spChg chg="mod">
          <ac:chgData name="Naga, Julie [USA]" userId="d1165e67-58da-4881-b44d-d330f5e94ed8" providerId="ADAL" clId="{B2F6CD85-FB83-47F0-BDC0-600D1626CA74}" dt="2022-08-30T15:58:12.759" v="22" actId="20577"/>
          <ac:spMkLst>
            <pc:docMk/>
            <pc:sldMk cId="1767127440" sldId="343"/>
            <ac:spMk id="2" creationId="{98724F25-AEF2-A44A-9426-46B073EF367F}"/>
          </ac:spMkLst>
        </pc:spChg>
        <pc:graphicFrameChg chg="del">
          <ac:chgData name="Naga, Julie [USA]" userId="d1165e67-58da-4881-b44d-d330f5e94ed8" providerId="ADAL" clId="{B2F6CD85-FB83-47F0-BDC0-600D1626CA74}" dt="2022-08-30T15:57:36.024" v="1" actId="478"/>
          <ac:graphicFrameMkLst>
            <pc:docMk/>
            <pc:sldMk cId="1767127440" sldId="343"/>
            <ac:graphicFrameMk id="9" creationId="{01CBABE8-2EFC-AAC9-99BF-51F104312217}"/>
          </ac:graphicFrameMkLst>
        </pc:graphicFrameChg>
        <pc:graphicFrameChg chg="del">
          <ac:chgData name="Naga, Julie [USA]" userId="d1165e67-58da-4881-b44d-d330f5e94ed8" providerId="ADAL" clId="{B2F6CD85-FB83-47F0-BDC0-600D1626CA74}" dt="2022-08-30T15:57:41.873" v="2" actId="478"/>
          <ac:graphicFrameMkLst>
            <pc:docMk/>
            <pc:sldMk cId="1767127440" sldId="343"/>
            <ac:graphicFrameMk id="22" creationId="{C84DDD7B-6774-5EFC-723D-2DB69F219CEC}"/>
          </ac:graphicFrameMkLst>
        </pc:graphicFrame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" creationId="{E988F262-1705-14FA-D5F7-404BBF4812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5" creationId="{D12C361A-9D6A-E334-B391-865061D4FB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6" creationId="{726EEF72-65C8-DAFD-08A1-6F9FC7E9067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7" creationId="{509B3CAA-B2B0-70B3-F9DC-11F4822C7B8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8" creationId="{32E9E5C6-CBC6-AC75-D2DC-EC109C5FE9F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0" creationId="{D5D920A8-DEAD-D557-D8ED-25B8FAC7584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1" creationId="{C3374779-DEF1-B27A-FA0B-4CDD15CD429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2" creationId="{E867A663-BE3F-5F4D-6EEE-CB62E3E9EB6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3" creationId="{C491AC46-EDBD-DE74-8679-C131ABD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4" creationId="{239B7457-5DFC-B224-0B05-412D1CD8B4C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5" creationId="{C89671F3-D128-ED53-F478-FE3E9CCC433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6" creationId="{B890B647-1D26-3C8A-3553-85D03DDD47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7" creationId="{77AA32C0-CE22-FD2E-F5FB-B7294AD3EA6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8" creationId="{C86C0BE9-B32C-8BF2-E9A1-347BF38BDA5C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19" creationId="{B15E8432-7283-35C3-7B37-BEBEB6FEF1A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0" creationId="{2251457B-A318-F254-2448-E0903E61602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1" creationId="{9CBEDF66-7516-FD87-47C4-AE9C5F1B7C46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3" creationId="{469321A0-16B4-4167-BD80-5F784198BC5F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4" creationId="{BC4B23C6-C714-AE09-0470-5BA59334851B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5" creationId="{C51C3EDE-FF85-215F-C163-EFF28E7423A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6" creationId="{C302071C-A940-1343-AA9A-41029BA00A1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7" creationId="{A3C823C1-29B6-166A-4E18-EA27881D01D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8" creationId="{A7BEEB3E-F285-959E-D146-58DA18087F05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29" creationId="{3E29974F-2058-9AE4-C31B-BD08CC93E4C3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0" creationId="{B6125B74-70D0-435E-83B6-1182C8979462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1" creationId="{EAE55916-283D-76DB-AB46-11C25578A06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2" creationId="{DC258CBB-D714-B905-CA85-8BD765241D1E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3" creationId="{891BB737-A6DF-C049-FBB2-ED35A66F434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4" creationId="{0003CB12-6B36-E953-10D8-E53FB3CEC6D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5" creationId="{DDCAC729-EB56-E0BA-73EA-3320E66D9B99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6" creationId="{85D55FFD-1198-1535-C76A-FC9636E6F6C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7" creationId="{7CBC2415-B753-48A5-9790-0FA7BEA9491A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8" creationId="{7E7FD735-D8A7-422E-8007-64AF0AF5B0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39" creationId="{FAB6B671-CA9C-4CED-9E9D-80C317E7B954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0" creationId="{48676BA6-2C54-5BE9-8D94-9F0340D49680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1" creationId="{F8FEE23F-334E-215B-D192-3CB085D558A7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2" creationId="{35C4163A-DE47-4604-A275-DFABD9625441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3" creationId="{24A6D04C-9360-4CE5-BC88-7636EF80FC0D}"/>
          </ac:picMkLst>
        </pc:picChg>
        <pc:picChg chg="del">
          <ac:chgData name="Naga, Julie [USA]" userId="d1165e67-58da-4881-b44d-d330f5e94ed8" providerId="ADAL" clId="{B2F6CD85-FB83-47F0-BDC0-600D1626CA74}" dt="2022-08-30T15:57:41.873" v="2" actId="478"/>
          <ac:picMkLst>
            <pc:docMk/>
            <pc:sldMk cId="1767127440" sldId="343"/>
            <ac:picMk id="44" creationId="{DEE4900B-C7CD-42D5-BA01-CDAA1A624733}"/>
          </ac:picMkLst>
        </pc:picChg>
      </pc:sldChg>
      <pc:sldChg chg="addSp modSp add mod">
        <pc:chgData name="Naga, Julie [USA]" userId="d1165e67-58da-4881-b44d-d330f5e94ed8" providerId="ADAL" clId="{B2F6CD85-FB83-47F0-BDC0-600D1626CA74}" dt="2022-08-31T14:44:51.889" v="1494" actId="14100"/>
        <pc:sldMkLst>
          <pc:docMk/>
          <pc:sldMk cId="2383740140" sldId="344"/>
        </pc:sldMkLst>
        <pc:spChg chg="mod">
          <ac:chgData name="Naga, Julie [USA]" userId="d1165e67-58da-4881-b44d-d330f5e94ed8" providerId="ADAL" clId="{B2F6CD85-FB83-47F0-BDC0-600D1626CA74}" dt="2022-08-31T14:19:21.542" v="1315" actId="20577"/>
          <ac:spMkLst>
            <pc:docMk/>
            <pc:sldMk cId="2383740140" sldId="344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44:19.195" v="1488" actId="14100"/>
          <ac:spMkLst>
            <pc:docMk/>
            <pc:sldMk cId="2383740140" sldId="344"/>
            <ac:spMk id="5" creationId="{876D46C3-1597-4A82-B86E-6BA0511E3B6A}"/>
          </ac:spMkLst>
        </pc:spChg>
        <pc:spChg chg="add mod">
          <ac:chgData name="Naga, Julie [USA]" userId="d1165e67-58da-4881-b44d-d330f5e94ed8" providerId="ADAL" clId="{B2F6CD85-FB83-47F0-BDC0-600D1626CA74}" dt="2022-08-31T14:44:30.799" v="1490" actId="14100"/>
          <ac:spMkLst>
            <pc:docMk/>
            <pc:sldMk cId="2383740140" sldId="344"/>
            <ac:spMk id="6" creationId="{575EF3FD-AC78-4EA2-AB46-C3C62C4CBAFF}"/>
          </ac:spMkLst>
        </pc:spChg>
        <pc:spChg chg="add mod">
          <ac:chgData name="Naga, Julie [USA]" userId="d1165e67-58da-4881-b44d-d330f5e94ed8" providerId="ADAL" clId="{B2F6CD85-FB83-47F0-BDC0-600D1626CA74}" dt="2022-08-31T14:44:39.695" v="1491" actId="14100"/>
          <ac:spMkLst>
            <pc:docMk/>
            <pc:sldMk cId="2383740140" sldId="344"/>
            <ac:spMk id="7" creationId="{BD64A1CD-0AA0-40BD-9F36-F409C11B4169}"/>
          </ac:spMkLst>
        </pc:spChg>
        <pc:spChg chg="add mod">
          <ac:chgData name="Naga, Julie [USA]" userId="d1165e67-58da-4881-b44d-d330f5e94ed8" providerId="ADAL" clId="{B2F6CD85-FB83-47F0-BDC0-600D1626CA74}" dt="2022-08-31T14:44:23.811" v="1489" actId="14100"/>
          <ac:spMkLst>
            <pc:docMk/>
            <pc:sldMk cId="2383740140" sldId="344"/>
            <ac:spMk id="8" creationId="{128C6689-3B6B-4EB8-9D41-02D56F7B8ED7}"/>
          </ac:spMkLst>
        </pc:spChg>
        <pc:spChg chg="add mod">
          <ac:chgData name="Naga, Julie [USA]" userId="d1165e67-58da-4881-b44d-d330f5e94ed8" providerId="ADAL" clId="{B2F6CD85-FB83-47F0-BDC0-600D1626CA74}" dt="2022-08-31T14:44:46.797" v="1492" actId="14100"/>
          <ac:spMkLst>
            <pc:docMk/>
            <pc:sldMk cId="2383740140" sldId="344"/>
            <ac:spMk id="9" creationId="{12E92524-F141-48D8-B450-38CA3E1228FF}"/>
          </ac:spMkLst>
        </pc:spChg>
        <pc:spChg chg="add mod">
          <ac:chgData name="Naga, Julie [USA]" userId="d1165e67-58da-4881-b44d-d330f5e94ed8" providerId="ADAL" clId="{B2F6CD85-FB83-47F0-BDC0-600D1626CA74}" dt="2022-08-31T14:44:51.889" v="1494" actId="14100"/>
          <ac:spMkLst>
            <pc:docMk/>
            <pc:sldMk cId="2383740140" sldId="344"/>
            <ac:spMk id="10" creationId="{164C800D-E1DE-4C51-A3FE-44F1C9911C2B}"/>
          </ac:spMkLst>
        </pc:spChg>
      </pc:sldChg>
      <pc:sldChg chg="addSp delSp modSp add del mod">
        <pc:chgData name="Naga, Julie [USA]" userId="d1165e67-58da-4881-b44d-d330f5e94ed8" providerId="ADAL" clId="{B2F6CD85-FB83-47F0-BDC0-600D1626CA74}" dt="2022-08-31T14:41:32.263" v="1478" actId="47"/>
        <pc:sldMkLst>
          <pc:docMk/>
          <pc:sldMk cId="3911888010" sldId="345"/>
        </pc:sldMkLst>
        <pc:spChg chg="mod">
          <ac:chgData name="Naga, Julie [USA]" userId="d1165e67-58da-4881-b44d-d330f5e94ed8" providerId="ADAL" clId="{B2F6CD85-FB83-47F0-BDC0-600D1626CA74}" dt="2022-08-31T14:17:37.760" v="1213" actId="20577"/>
          <ac:spMkLst>
            <pc:docMk/>
            <pc:sldMk cId="3911888010" sldId="345"/>
            <ac:spMk id="2" creationId="{98724F25-AEF2-A44A-9426-46B073EF367F}"/>
          </ac:spMkLst>
        </pc:spChg>
        <pc:spChg chg="add mod">
          <ac:chgData name="Naga, Julie [USA]" userId="d1165e67-58da-4881-b44d-d330f5e94ed8" providerId="ADAL" clId="{B2F6CD85-FB83-47F0-BDC0-600D1626CA74}" dt="2022-08-31T14:19:02.173" v="1298" actId="113"/>
          <ac:spMkLst>
            <pc:docMk/>
            <pc:sldMk cId="3911888010" sldId="345"/>
            <ac:spMk id="5" creationId="{3B5777C6-AF96-48BC-B583-C30500BFD37C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6" creationId="{28324CE4-D09C-44AC-971B-505B44A58CE2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7" creationId="{0C7E27E6-2A9A-4DF7-9ABB-68ADC9857DAA}"/>
          </ac:spMkLst>
        </pc:spChg>
        <pc:spChg chg="add del mod">
          <ac:chgData name="Naga, Julie [USA]" userId="d1165e67-58da-4881-b44d-d330f5e94ed8" providerId="ADAL" clId="{B2F6CD85-FB83-47F0-BDC0-600D1626CA74}" dt="2022-08-30T16:06:53.967" v="462" actId="478"/>
          <ac:spMkLst>
            <pc:docMk/>
            <pc:sldMk cId="3911888010" sldId="345"/>
            <ac:spMk id="8" creationId="{D86F25E7-F090-4CF2-AB2B-6AFB53FBDE19}"/>
          </ac:spMkLst>
        </pc:spChg>
        <pc:spChg chg="add del mod">
          <ac:chgData name="Naga, Julie [USA]" userId="d1165e67-58da-4881-b44d-d330f5e94ed8" providerId="ADAL" clId="{B2F6CD85-FB83-47F0-BDC0-600D1626CA74}" dt="2022-08-30T16:07:33.141" v="519" actId="478"/>
          <ac:spMkLst>
            <pc:docMk/>
            <pc:sldMk cId="3911888010" sldId="345"/>
            <ac:spMk id="9" creationId="{481EC20F-A50C-42CD-B46A-8EA7130C7C1A}"/>
          </ac:spMkLst>
        </pc:spChg>
      </pc:sldChg>
      <pc:sldChg chg="modSp add del mod">
        <pc:chgData name="Naga, Julie [USA]" userId="d1165e67-58da-4881-b44d-d330f5e94ed8" providerId="ADAL" clId="{B2F6CD85-FB83-47F0-BDC0-600D1626CA74}" dt="2022-08-31T14:41:33.494" v="1479" actId="47"/>
        <pc:sldMkLst>
          <pc:docMk/>
          <pc:sldMk cId="993626601" sldId="346"/>
        </pc:sldMkLst>
        <pc:spChg chg="mod">
          <ac:chgData name="Naga, Julie [USA]" userId="d1165e67-58da-4881-b44d-d330f5e94ed8" providerId="ADAL" clId="{B2F6CD85-FB83-47F0-BDC0-600D1626CA74}" dt="2022-08-30T16:07:19.796" v="516" actId="20577"/>
          <ac:spMkLst>
            <pc:docMk/>
            <pc:sldMk cId="993626601" sldId="346"/>
            <ac:spMk id="2" creationId="{98724F25-AEF2-A44A-9426-46B073EF367F}"/>
          </ac:spMkLst>
        </pc:spChg>
        <pc:spChg chg="mod">
          <ac:chgData name="Naga, Julie [USA]" userId="d1165e67-58da-4881-b44d-d330f5e94ed8" providerId="ADAL" clId="{B2F6CD85-FB83-47F0-BDC0-600D1626CA74}" dt="2022-08-31T14:16:50.068" v="1196" actId="1076"/>
          <ac:spMkLst>
            <pc:docMk/>
            <pc:sldMk cId="993626601" sldId="346"/>
            <ac:spMk id="6" creationId="{28324CE4-D09C-44AC-971B-505B44A58CE2}"/>
          </ac:spMkLst>
        </pc:spChg>
        <pc:spChg chg="mod">
          <ac:chgData name="Naga, Julie [USA]" userId="d1165e67-58da-4881-b44d-d330f5e94ed8" providerId="ADAL" clId="{B2F6CD85-FB83-47F0-BDC0-600D1626CA74}" dt="2022-08-31T14:16:54.775" v="1197" actId="1076"/>
          <ac:spMkLst>
            <pc:docMk/>
            <pc:sldMk cId="993626601" sldId="346"/>
            <ac:spMk id="7" creationId="{0C7E27E6-2A9A-4DF7-9ABB-68ADC9857DAA}"/>
          </ac:spMkLst>
        </pc:spChg>
        <pc:spChg chg="mod">
          <ac:chgData name="Naga, Julie [USA]" userId="d1165e67-58da-4881-b44d-d330f5e94ed8" providerId="ADAL" clId="{B2F6CD85-FB83-47F0-BDC0-600D1626CA74}" dt="2022-08-31T14:14:57.710" v="1162" actId="20577"/>
          <ac:spMkLst>
            <pc:docMk/>
            <pc:sldMk cId="993626601" sldId="346"/>
            <ac:spMk id="8" creationId="{D86F25E7-F090-4CF2-AB2B-6AFB53FBDE19}"/>
          </ac:spMkLst>
        </pc:spChg>
        <pc:spChg chg="mod">
          <ac:chgData name="Naga, Julie [USA]" userId="d1165e67-58da-4881-b44d-d330f5e94ed8" providerId="ADAL" clId="{B2F6CD85-FB83-47F0-BDC0-600D1626CA74}" dt="2022-08-31T14:16:21.517" v="1194" actId="20577"/>
          <ac:spMkLst>
            <pc:docMk/>
            <pc:sldMk cId="993626601" sldId="346"/>
            <ac:spMk id="9" creationId="{481EC20F-A50C-42CD-B46A-8EA7130C7C1A}"/>
          </ac:spMkLst>
        </pc:spChg>
      </pc:sldChg>
    </pc:docChg>
  </pc:docChgLst>
  <pc:docChgLst>
    <pc:chgData name="Bustillo, Gian [USA]" userId="S::624912@bah.com::d2f80d41-3521-48e3-8b17-00e1dec3a46e" providerId="AD" clId="Web-{344371A6-AC4E-2BA0-CFF7-905B963A72C2}"/>
    <pc:docChg chg="addSld delSld modSld">
      <pc:chgData name="Bustillo, Gian [USA]" userId="S::624912@bah.com::d2f80d41-3521-48e3-8b17-00e1dec3a46e" providerId="AD" clId="Web-{344371A6-AC4E-2BA0-CFF7-905B963A72C2}" dt="2022-08-25T13:50:25.236" v="26"/>
      <pc:docMkLst>
        <pc:docMk/>
      </pc:docMkLst>
      <pc:sldChg chg="modSp">
        <pc:chgData name="Bustillo, Gian [USA]" userId="S::624912@bah.com::d2f80d41-3521-48e3-8b17-00e1dec3a46e" providerId="AD" clId="Web-{344371A6-AC4E-2BA0-CFF7-905B963A72C2}" dt="2022-08-25T13:50:25.236" v="26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344371A6-AC4E-2BA0-CFF7-905B963A72C2}" dt="2022-08-25T13:50:25.236" v="26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 add del">
        <pc:chgData name="Bustillo, Gian [USA]" userId="S::624912@bah.com::d2f80d41-3521-48e3-8b17-00e1dec3a46e" providerId="AD" clId="Web-{344371A6-AC4E-2BA0-CFF7-905B963A72C2}" dt="2022-08-25T13:49:46.719" v="8"/>
        <pc:sldMkLst>
          <pc:docMk/>
          <pc:sldMk cId="4236055788" sldId="333"/>
        </pc:sldMkLst>
        <pc:spChg chg="mod">
          <ac:chgData name="Bustillo, Gian [USA]" userId="S::624912@bah.com::d2f80d41-3521-48e3-8b17-00e1dec3a46e" providerId="AD" clId="Web-{344371A6-AC4E-2BA0-CFF7-905B963A72C2}" dt="2022-08-25T13:49:43.297" v="7" actId="20577"/>
          <ac:spMkLst>
            <pc:docMk/>
            <pc:sldMk cId="4236055788" sldId="333"/>
            <ac:spMk id="2" creationId="{98724F25-AEF2-A44A-9426-46B073EF367F}"/>
          </ac:spMkLst>
        </pc:spChg>
        <pc:spChg chg="mod">
          <ac:chgData name="Bustillo, Gian [USA]" userId="S::624912@bah.com::d2f80d41-3521-48e3-8b17-00e1dec3a46e" providerId="AD" clId="Web-{344371A6-AC4E-2BA0-CFF7-905B963A72C2}" dt="2022-08-25T13:49:15.140" v="2" actId="20577"/>
          <ac:spMkLst>
            <pc:docMk/>
            <pc:sldMk cId="4236055788" sldId="333"/>
            <ac:spMk id="3" creationId="{F5AEE255-63A5-4C8D-63A4-EA97D5912588}"/>
          </ac:spMkLst>
        </pc:spChg>
      </pc:sldChg>
      <pc:sldChg chg="add">
        <pc:chgData name="Bustillo, Gian [USA]" userId="S::624912@bah.com::d2f80d41-3521-48e3-8b17-00e1dec3a46e" providerId="AD" clId="Web-{344371A6-AC4E-2BA0-CFF7-905B963A72C2}" dt="2022-08-25T13:50:05.891" v="9"/>
        <pc:sldMkLst>
          <pc:docMk/>
          <pc:sldMk cId="2407803864" sldId="339"/>
        </pc:sldMkLst>
      </pc:sldChg>
      <pc:sldChg chg="add">
        <pc:chgData name="Bustillo, Gian [USA]" userId="S::624912@bah.com::d2f80d41-3521-48e3-8b17-00e1dec3a46e" providerId="AD" clId="Web-{344371A6-AC4E-2BA0-CFF7-905B963A72C2}" dt="2022-08-25T13:50:07.641" v="10"/>
        <pc:sldMkLst>
          <pc:docMk/>
          <pc:sldMk cId="2344164123" sldId="340"/>
        </pc:sldMkLst>
      </pc:sldChg>
    </pc:docChg>
  </pc:docChgLst>
  <pc:docChgLst>
    <pc:chgData name="Bustillo, Gian [USA]" userId="d2f80d41-3521-48e3-8b17-00e1dec3a46e" providerId="ADAL" clId="{5D88FCC0-F7FF-4EB1-A109-E49B31F0EC44}"/>
    <pc:docChg chg="undo custSel addSld delSld modSld sldOrd">
      <pc:chgData name="Bustillo, Gian [USA]" userId="d2f80d41-3521-48e3-8b17-00e1dec3a46e" providerId="ADAL" clId="{5D88FCC0-F7FF-4EB1-A109-E49B31F0EC44}" dt="2022-08-31T20:13:14.643" v="3067" actId="478"/>
      <pc:docMkLst>
        <pc:docMk/>
      </pc:docMkLst>
      <pc:sldChg chg="modSp mod">
        <pc:chgData name="Bustillo, Gian [USA]" userId="d2f80d41-3521-48e3-8b17-00e1dec3a46e" providerId="ADAL" clId="{5D88FCC0-F7FF-4EB1-A109-E49B31F0EC44}" dt="2022-08-30T19:33:19.845" v="1926" actId="20577"/>
        <pc:sldMkLst>
          <pc:docMk/>
          <pc:sldMk cId="815678163" sldId="273"/>
        </pc:sldMkLst>
        <pc:spChg chg="mod">
          <ac:chgData name="Bustillo, Gian [USA]" userId="d2f80d41-3521-48e3-8b17-00e1dec3a46e" providerId="ADAL" clId="{5D88FCC0-F7FF-4EB1-A109-E49B31F0EC44}" dt="2022-08-30T19:33:19.845" v="1926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 mod">
        <pc:chgData name="Bustillo, Gian [USA]" userId="d2f80d41-3521-48e3-8b17-00e1dec3a46e" providerId="ADAL" clId="{5D88FCC0-F7FF-4EB1-A109-E49B31F0EC44}" dt="2022-08-30T19:32:49.990" v="1908" actId="20577"/>
        <pc:sldMkLst>
          <pc:docMk/>
          <pc:sldMk cId="4202350489" sldId="324"/>
        </pc:sldMkLst>
        <pc:spChg chg="mod">
          <ac:chgData name="Bustillo, Gian [USA]" userId="d2f80d41-3521-48e3-8b17-00e1dec3a46e" providerId="ADAL" clId="{5D88FCC0-F7FF-4EB1-A109-E49B31F0EC44}" dt="2022-08-30T19:32:49.990" v="1908" actId="20577"/>
          <ac:spMkLst>
            <pc:docMk/>
            <pc:sldMk cId="4202350489" sldId="324"/>
            <ac:spMk id="5" creationId="{0D6393E4-F091-972F-2A4C-EAA06E3CAC94}"/>
          </ac:spMkLst>
        </pc:spChg>
      </pc:sldChg>
      <pc:sldChg chg="modSp mod">
        <pc:chgData name="Bustillo, Gian [USA]" userId="d2f80d41-3521-48e3-8b17-00e1dec3a46e" providerId="ADAL" clId="{5D88FCC0-F7FF-4EB1-A109-E49B31F0EC44}" dt="2022-08-31T19:32:03.913" v="2973" actId="33524"/>
        <pc:sldMkLst>
          <pc:docMk/>
          <pc:sldMk cId="1730437909" sldId="325"/>
        </pc:sldMkLst>
        <pc:spChg chg="mod">
          <ac:chgData name="Bustillo, Gian [USA]" userId="d2f80d41-3521-48e3-8b17-00e1dec3a46e" providerId="ADAL" clId="{5D88FCC0-F7FF-4EB1-A109-E49B31F0EC44}" dt="2022-08-30T18:01:10.284" v="365" actId="20577"/>
          <ac:spMkLst>
            <pc:docMk/>
            <pc:sldMk cId="1730437909" sldId="325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2:03.913" v="2973" actId="33524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delSp modSp mod ord">
        <pc:chgData name="Bustillo, Gian [USA]" userId="d2f80d41-3521-48e3-8b17-00e1dec3a46e" providerId="ADAL" clId="{5D88FCC0-F7FF-4EB1-A109-E49B31F0EC44}" dt="2022-08-31T20:13:14.643" v="3067" actId="478"/>
        <pc:sldMkLst>
          <pc:docMk/>
          <pc:sldMk cId="406015231" sldId="332"/>
        </pc:sldMkLst>
        <pc:spChg chg="mod">
          <ac:chgData name="Bustillo, Gian [USA]" userId="d2f80d41-3521-48e3-8b17-00e1dec3a46e" providerId="ADAL" clId="{5D88FCC0-F7FF-4EB1-A109-E49B31F0EC44}" dt="2022-08-30T19:32:58.412" v="1911" actId="20577"/>
          <ac:spMkLst>
            <pc:docMk/>
            <pc:sldMk cId="406015231" sldId="332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20:13:14.328" v="3066" actId="20577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Graphic">
          <ac:chgData name="Bustillo, Gian [USA]" userId="d2f80d41-3521-48e3-8b17-00e1dec3a46e" providerId="ADAL" clId="{5D88FCC0-F7FF-4EB1-A109-E49B31F0EC44}" dt="2022-08-30T20:30:12.169" v="2585" actId="20577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mod">
          <ac:chgData name="Bustillo, Gian [USA]" userId="d2f80d41-3521-48e3-8b17-00e1dec3a46e" providerId="ADAL" clId="{5D88FCC0-F7FF-4EB1-A109-E49B31F0EC44}" dt="2022-08-31T18:05:34.696" v="2719" actId="1036"/>
          <ac:picMkLst>
            <pc:docMk/>
            <pc:sldMk cId="406015231" sldId="332"/>
            <ac:picMk id="3" creationId="{E988F262-1705-14FA-D5F7-404BBF481260}"/>
          </ac:picMkLst>
        </pc:picChg>
        <pc:picChg chg="mod">
          <ac:chgData name="Bustillo, Gian [USA]" userId="d2f80d41-3521-48e3-8b17-00e1dec3a46e" providerId="ADAL" clId="{5D88FCC0-F7FF-4EB1-A109-E49B31F0EC44}" dt="2022-08-31T18:05:24.132" v="2698" actId="1036"/>
          <ac:picMkLst>
            <pc:docMk/>
            <pc:sldMk cId="406015231" sldId="332"/>
            <ac:picMk id="32" creationId="{DC258CBB-D714-B905-CA85-8BD765241D1E}"/>
          </ac:picMkLst>
        </pc:picChg>
        <pc:picChg chg="mod">
          <ac:chgData name="Bustillo, Gian [USA]" userId="d2f80d41-3521-48e3-8b17-00e1dec3a46e" providerId="ADAL" clId="{5D88FCC0-F7FF-4EB1-A109-E49B31F0EC44}" dt="2022-08-31T18:05:33.061" v="2714" actId="1036"/>
          <ac:picMkLst>
            <pc:docMk/>
            <pc:sldMk cId="406015231" sldId="332"/>
            <ac:picMk id="34" creationId="{0003CB12-6B36-E953-10D8-E53FB3CEC6DA}"/>
          </ac:picMkLst>
        </pc:picChg>
        <pc:picChg chg="mod">
          <ac:chgData name="Bustillo, Gian [USA]" userId="d2f80d41-3521-48e3-8b17-00e1dec3a46e" providerId="ADAL" clId="{5D88FCC0-F7FF-4EB1-A109-E49B31F0EC44}" dt="2022-08-31T18:05:27.027" v="2703" actId="1036"/>
          <ac:picMkLst>
            <pc:docMk/>
            <pc:sldMk cId="406015231" sldId="332"/>
            <ac:picMk id="36" creationId="{85D55FFD-1198-1535-C76A-FC9636E6F6CD}"/>
          </ac:picMkLst>
        </pc:picChg>
        <pc:picChg chg="add mod">
          <ac:chgData name="Bustillo, Gian [USA]" userId="d2f80d41-3521-48e3-8b17-00e1dec3a46e" providerId="ADAL" clId="{5D88FCC0-F7FF-4EB1-A109-E49B31F0EC44}" dt="2022-08-30T15:52:23.076" v="174" actId="1076"/>
          <ac:picMkLst>
            <pc:docMk/>
            <pc:sldMk cId="406015231" sldId="332"/>
            <ac:picMk id="42" creationId="{35C4163A-DE47-4604-A275-DFABD9625441}"/>
          </ac:picMkLst>
        </pc:picChg>
        <pc:picChg chg="add mod">
          <ac:chgData name="Bustillo, Gian [USA]" userId="d2f80d41-3521-48e3-8b17-00e1dec3a46e" providerId="ADAL" clId="{5D88FCC0-F7FF-4EB1-A109-E49B31F0EC44}" dt="2022-08-31T18:05:09.456" v="2658" actId="1076"/>
          <ac:picMkLst>
            <pc:docMk/>
            <pc:sldMk cId="406015231" sldId="332"/>
            <ac:picMk id="43" creationId="{24A6D04C-9360-4CE5-BC88-7636EF80FC0D}"/>
          </ac:picMkLst>
        </pc:picChg>
        <pc:picChg chg="add del mod">
          <ac:chgData name="Bustillo, Gian [USA]" userId="d2f80d41-3521-48e3-8b17-00e1dec3a46e" providerId="ADAL" clId="{5D88FCC0-F7FF-4EB1-A109-E49B31F0EC44}" dt="2022-08-31T20:13:14.643" v="3067" actId="478"/>
          <ac:picMkLst>
            <pc:docMk/>
            <pc:sldMk cId="406015231" sldId="332"/>
            <ac:picMk id="44" creationId="{DEE4900B-C7CD-42D5-BA01-CDAA1A624733}"/>
          </ac:picMkLst>
        </pc:picChg>
      </pc:sldChg>
      <pc:sldChg chg="modSp mod">
        <pc:chgData name="Bustillo, Gian [USA]" userId="d2f80d41-3521-48e3-8b17-00e1dec3a46e" providerId="ADAL" clId="{5D88FCC0-F7FF-4EB1-A109-E49B31F0EC44}" dt="2022-08-31T19:37:04.621" v="3062" actId="20577"/>
        <pc:sldMkLst>
          <pc:docMk/>
          <pc:sldMk cId="2997908498" sldId="338"/>
        </pc:sldMkLst>
        <pc:spChg chg="mod">
          <ac:chgData name="Bustillo, Gian [USA]" userId="d2f80d41-3521-48e3-8b17-00e1dec3a46e" providerId="ADAL" clId="{5D88FCC0-F7FF-4EB1-A109-E49B31F0EC44}" dt="2022-08-30T18:42:11.088" v="387" actId="20577"/>
          <ac:spMkLst>
            <pc:docMk/>
            <pc:sldMk cId="2997908498" sldId="338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1T19:37:04.621" v="3062" actId="2057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  <pc:sldChg chg="del">
        <pc:chgData name="Bustillo, Gian [USA]" userId="d2f80d41-3521-48e3-8b17-00e1dec3a46e" providerId="ADAL" clId="{5D88FCC0-F7FF-4EB1-A109-E49B31F0EC44}" dt="2022-08-30T15:30:07.396" v="15" actId="47"/>
        <pc:sldMkLst>
          <pc:docMk/>
          <pc:sldMk cId="2344164123" sldId="340"/>
        </pc:sldMkLst>
      </pc:sldChg>
      <pc:sldChg chg="modSp add del mod">
        <pc:chgData name="Bustillo, Gian [USA]" userId="d2f80d41-3521-48e3-8b17-00e1dec3a46e" providerId="ADAL" clId="{5D88FCC0-F7FF-4EB1-A109-E49B31F0EC44}" dt="2022-08-30T19:32:05.215" v="1813" actId="2696"/>
        <pc:sldMkLst>
          <pc:docMk/>
          <pc:sldMk cId="371605846" sldId="341"/>
        </pc:sldMkLst>
        <pc:spChg chg="mod">
          <ac:chgData name="Bustillo, Gian [USA]" userId="d2f80d41-3521-48e3-8b17-00e1dec3a46e" providerId="ADAL" clId="{5D88FCC0-F7FF-4EB1-A109-E49B31F0EC44}" dt="2022-08-30T15:30:31.251" v="74" actId="20577"/>
          <ac:spMkLst>
            <pc:docMk/>
            <pc:sldMk cId="371605846" sldId="341"/>
            <ac:spMk id="2" creationId="{98724F25-AEF2-A44A-9426-46B073EF367F}"/>
          </ac:spMkLst>
        </pc:spChg>
        <pc:graphicFrameChg chg="mod modGraphic">
          <ac:chgData name="Bustillo, Gian [USA]" userId="d2f80d41-3521-48e3-8b17-00e1dec3a46e" providerId="ADAL" clId="{5D88FCC0-F7FF-4EB1-A109-E49B31F0EC44}" dt="2022-08-30T18:01:54.358" v="376" actId="20577"/>
          <ac:graphicFrameMkLst>
            <pc:docMk/>
            <pc:sldMk cId="371605846" sldId="341"/>
            <ac:graphicFrameMk id="6" creationId="{721398D6-4401-DAB3-8C67-407658FE3F55}"/>
          </ac:graphicFrameMkLst>
        </pc:graphicFrameChg>
      </pc:sldChg>
      <pc:sldChg chg="modSp add mod">
        <pc:chgData name="Bustillo, Gian [USA]" userId="d2f80d41-3521-48e3-8b17-00e1dec3a46e" providerId="ADAL" clId="{5D88FCC0-F7FF-4EB1-A109-E49B31F0EC44}" dt="2022-08-30T19:38:39.018" v="2031" actId="20577"/>
        <pc:sldMkLst>
          <pc:docMk/>
          <pc:sldMk cId="3615197908" sldId="342"/>
        </pc:sldMkLst>
        <pc:spChg chg="mod">
          <ac:chgData name="Bustillo, Gian [USA]" userId="d2f80d41-3521-48e3-8b17-00e1dec3a46e" providerId="ADAL" clId="{5D88FCC0-F7FF-4EB1-A109-E49B31F0EC44}" dt="2022-08-30T15:30:26.976" v="61" actId="20577"/>
          <ac:spMkLst>
            <pc:docMk/>
            <pc:sldMk cId="3615197908" sldId="342"/>
            <ac:spMk id="2" creationId="{98724F25-AEF2-A44A-9426-46B073EF367F}"/>
          </ac:spMkLst>
        </pc:spChg>
        <pc:graphicFrameChg chg="modGraphic">
          <ac:chgData name="Bustillo, Gian [USA]" userId="d2f80d41-3521-48e3-8b17-00e1dec3a46e" providerId="ADAL" clId="{5D88FCC0-F7FF-4EB1-A109-E49B31F0EC44}" dt="2022-08-30T19:38:39.018" v="2031" actId="20577"/>
          <ac:graphicFrameMkLst>
            <pc:docMk/>
            <pc:sldMk cId="3615197908" sldId="342"/>
            <ac:graphicFrameMk id="6" creationId="{721398D6-4401-DAB3-8C67-407658FE3F55}"/>
          </ac:graphicFrameMkLst>
        </pc:graphicFrameChg>
      </pc:sldChg>
      <pc:sldChg chg="add del">
        <pc:chgData name="Bustillo, Gian [USA]" userId="d2f80d41-3521-48e3-8b17-00e1dec3a46e" providerId="ADAL" clId="{5D88FCC0-F7FF-4EB1-A109-E49B31F0EC44}" dt="2022-08-30T15:51:17.469" v="126"/>
        <pc:sldMkLst>
          <pc:docMk/>
          <pc:sldMk cId="449705530" sldId="343"/>
        </pc:sldMkLst>
      </pc:sldChg>
      <pc:sldChg chg="ord">
        <pc:chgData name="Bustillo, Gian [USA]" userId="d2f80d41-3521-48e3-8b17-00e1dec3a46e" providerId="ADAL" clId="{5D88FCC0-F7FF-4EB1-A109-E49B31F0EC44}" dt="2022-08-31T18:03:14.357" v="2630"/>
        <pc:sldMkLst>
          <pc:docMk/>
          <pc:sldMk cId="2383740140" sldId="344"/>
        </pc:sldMkLst>
      </pc:sldChg>
      <pc:sldChg chg="addSp delSp modSp add mod">
        <pc:chgData name="Bustillo, Gian [USA]" userId="d2f80d41-3521-48e3-8b17-00e1dec3a46e" providerId="ADAL" clId="{5D88FCC0-F7FF-4EB1-A109-E49B31F0EC44}" dt="2022-08-31T15:42:29.088" v="2628" actId="1076"/>
        <pc:sldMkLst>
          <pc:docMk/>
          <pc:sldMk cId="3213179443" sldId="345"/>
        </pc:sldMkLst>
        <pc:spChg chg="mod">
          <ac:chgData name="Bustillo, Gian [USA]" userId="d2f80d41-3521-48e3-8b17-00e1dec3a46e" providerId="ADAL" clId="{5D88FCC0-F7FF-4EB1-A109-E49B31F0EC44}" dt="2022-08-31T15:41:37.782" v="2596" actId="20577"/>
          <ac:spMkLst>
            <pc:docMk/>
            <pc:sldMk cId="3213179443" sldId="345"/>
            <ac:spMk id="2" creationId="{98724F25-AEF2-A44A-9426-46B073EF367F}"/>
          </ac:spMkLst>
        </pc:spChg>
        <pc:spChg chg="add mod">
          <ac:chgData name="Bustillo, Gian [USA]" userId="d2f80d41-3521-48e3-8b17-00e1dec3a46e" providerId="ADAL" clId="{5D88FCC0-F7FF-4EB1-A109-E49B31F0EC44}" dt="2022-08-31T15:42:29.088" v="2628" actId="1076"/>
          <ac:spMkLst>
            <pc:docMk/>
            <pc:sldMk cId="3213179443" sldId="345"/>
            <ac:spMk id="45" creationId="{7099D06C-8EC9-4A37-B6DE-EE27F62A5176}"/>
          </ac:spMkLst>
        </pc:spChg>
        <pc:graphicFrameChg chg="del modGraphic">
          <ac:chgData name="Bustillo, Gian [USA]" userId="d2f80d41-3521-48e3-8b17-00e1dec3a46e" providerId="ADAL" clId="{5D88FCC0-F7FF-4EB1-A109-E49B31F0EC44}" dt="2022-08-31T15:41:55.978" v="2599" actId="478"/>
          <ac:graphicFrameMkLst>
            <pc:docMk/>
            <pc:sldMk cId="3213179443" sldId="345"/>
            <ac:graphicFrameMk id="9" creationId="{01CBABE8-2EFC-AAC9-99BF-51F104312217}"/>
          </ac:graphicFrameMkLst>
        </pc:graphicFrameChg>
        <pc:graphicFrameChg chg="del mod modGraphic">
          <ac:chgData name="Bustillo, Gian [USA]" userId="d2f80d41-3521-48e3-8b17-00e1dec3a46e" providerId="ADAL" clId="{5D88FCC0-F7FF-4EB1-A109-E49B31F0EC44}" dt="2022-08-31T15:42:00.236" v="2602" actId="478"/>
          <ac:graphicFrameMkLst>
            <pc:docMk/>
            <pc:sldMk cId="3213179443" sldId="345"/>
            <ac:graphicFrameMk id="22" creationId="{C84DDD7B-6774-5EFC-723D-2DB69F219CEC}"/>
          </ac:graphicFrameMkLst>
        </pc:graphicFrame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" creationId="{E988F262-1705-14FA-D5F7-404BBF4812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5" creationId="{D12C361A-9D6A-E334-B391-865061D4FB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6" creationId="{726EEF72-65C8-DAFD-08A1-6F9FC7E9067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7" creationId="{509B3CAA-B2B0-70B3-F9DC-11F4822C7B8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8" creationId="{32E9E5C6-CBC6-AC75-D2DC-EC109C5FE9F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0" creationId="{D5D920A8-DEAD-D557-D8ED-25B8FAC7584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1" creationId="{C3374779-DEF1-B27A-FA0B-4CDD15CD429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2" creationId="{E867A663-BE3F-5F4D-6EEE-CB62E3E9EB6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3" creationId="{C491AC46-EDBD-DE74-8679-C131ABD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4" creationId="{239B7457-5DFC-B224-0B05-412D1CD8B4C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5" creationId="{C89671F3-D128-ED53-F478-FE3E9CCC433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6" creationId="{B890B647-1D26-3C8A-3553-85D03DDD47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7" creationId="{77AA32C0-CE22-FD2E-F5FB-B7294AD3EA6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8" creationId="{C86C0BE9-B32C-8BF2-E9A1-347BF38BDA5C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19" creationId="{B15E8432-7283-35C3-7B37-BEBEB6FEF1A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0" creationId="{2251457B-A318-F254-2448-E0903E61602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1" creationId="{9CBEDF66-7516-FD87-47C4-AE9C5F1B7C46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3" creationId="{469321A0-16B4-4167-BD80-5F784198BC5F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4" creationId="{BC4B23C6-C714-AE09-0470-5BA59334851B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5" creationId="{C51C3EDE-FF85-215F-C163-EFF28E7423A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6" creationId="{C302071C-A940-1343-AA9A-41029BA00A1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7" creationId="{A3C823C1-29B6-166A-4E18-EA27881D01D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8" creationId="{A7BEEB3E-F285-959E-D146-58DA18087F05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29" creationId="{3E29974F-2058-9AE4-C31B-BD08CC93E4C3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0" creationId="{B6125B74-70D0-435E-83B6-1182C8979462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1" creationId="{EAE55916-283D-76DB-AB46-11C25578A06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2" creationId="{DC258CBB-D714-B905-CA85-8BD765241D1E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3" creationId="{891BB737-A6DF-C049-FBB2-ED35A66F434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4" creationId="{0003CB12-6B36-E953-10D8-E53FB3CEC6D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5" creationId="{DDCAC729-EB56-E0BA-73EA-3320E66D9B99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6" creationId="{85D55FFD-1198-1535-C76A-FC9636E6F6C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7" creationId="{7CBC2415-B753-48A5-9790-0FA7BEA9491A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8" creationId="{7E7FD735-D8A7-422E-8007-64AF0AF5B0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39" creationId="{FAB6B671-CA9C-4CED-9E9D-80C317E7B954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0" creationId="{48676BA6-2C54-5BE9-8D94-9F0340D49680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1" creationId="{F8FEE23F-334E-215B-D192-3CB085D558A7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2" creationId="{35C4163A-DE47-4604-A275-DFABD9625441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3" creationId="{24A6D04C-9360-4CE5-BC88-7636EF80FC0D}"/>
          </ac:picMkLst>
        </pc:picChg>
        <pc:picChg chg="del">
          <ac:chgData name="Bustillo, Gian [USA]" userId="d2f80d41-3521-48e3-8b17-00e1dec3a46e" providerId="ADAL" clId="{5D88FCC0-F7FF-4EB1-A109-E49B31F0EC44}" dt="2022-08-31T15:41:53.261" v="2597" actId="478"/>
          <ac:picMkLst>
            <pc:docMk/>
            <pc:sldMk cId="3213179443" sldId="345"/>
            <ac:picMk id="44" creationId="{DEE4900B-C7CD-42D5-BA01-CDAA1A624733}"/>
          </ac:picMkLst>
        </pc:picChg>
      </pc:sldChg>
    </pc:docChg>
  </pc:docChgLst>
  <pc:docChgLst>
    <pc:chgData name="Bustillo, Gian [USA]" userId="S::624912@bah.com::d2f80d41-3521-48e3-8b17-00e1dec3a46e" providerId="AD" clId="Web-{09135D6A-5FF0-099F-7E5F-7925DEB0C3F2}"/>
    <pc:docChg chg="modSld">
      <pc:chgData name="Bustillo, Gian [USA]" userId="S::624912@bah.com::d2f80d41-3521-48e3-8b17-00e1dec3a46e" providerId="AD" clId="Web-{09135D6A-5FF0-099F-7E5F-7925DEB0C3F2}" dt="2022-08-25T12:51:12.944" v="163"/>
      <pc:docMkLst>
        <pc:docMk/>
      </pc:docMkLst>
      <pc:sldChg chg="modSp">
        <pc:chgData name="Bustillo, Gian [USA]" userId="S::624912@bah.com::d2f80d41-3521-48e3-8b17-00e1dec3a46e" providerId="AD" clId="Web-{09135D6A-5FF0-099F-7E5F-7925DEB0C3F2}" dt="2022-08-25T12:51:12.944" v="163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09135D6A-5FF0-099F-7E5F-7925DEB0C3F2}" dt="2022-08-25T12:51:12.944" v="16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09135D6A-5FF0-099F-7E5F-7925DEB0C3F2}" dt="2022-08-24T17:06:08.857" v="101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09135D6A-5FF0-099F-7E5F-7925DEB0C3F2}" dt="2022-08-24T17:06:08.857" v="101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23913F70-AE11-6092-8059-91D79CC6922C}"/>
    <pc:docChg chg="delSld">
      <pc:chgData name="Bustillo, Gian [USA]" userId="S::624912@bah.com::d2f80d41-3521-48e3-8b17-00e1dec3a46e" providerId="AD" clId="Web-{23913F70-AE11-6092-8059-91D79CC6922C}" dt="2022-08-25T20:49:20.662" v="0"/>
      <pc:docMkLst>
        <pc:docMk/>
      </pc:docMkLst>
      <pc:sldChg chg="del">
        <pc:chgData name="Bustillo, Gian [USA]" userId="S::624912@bah.com::d2f80d41-3521-48e3-8b17-00e1dec3a46e" providerId="AD" clId="Web-{23913F70-AE11-6092-8059-91D79CC6922C}" dt="2022-08-25T20:49:20.662" v="0"/>
        <pc:sldMkLst>
          <pc:docMk/>
          <pc:sldMk cId="2407803864" sldId="339"/>
        </pc:sldMkLst>
      </pc:sldChg>
    </pc:docChg>
  </pc:docChgLst>
  <pc:docChgLst>
    <pc:chgData name="Bustillo, Gian [USA]" userId="S::624912@bah.com::d2f80d41-3521-48e3-8b17-00e1dec3a46e" providerId="AD" clId="Web-{B3DC2804-677C-0BBD-A3D2-79AC069ED02C}"/>
    <pc:docChg chg="modSld">
      <pc:chgData name="Bustillo, Gian [USA]" userId="S::624912@bah.com::d2f80d41-3521-48e3-8b17-00e1dec3a46e" providerId="AD" clId="Web-{B3DC2804-677C-0BBD-A3D2-79AC069ED02C}" dt="2022-08-24T15:22:29.212" v="1949"/>
      <pc:docMkLst>
        <pc:docMk/>
      </pc:docMkLst>
      <pc:sldChg chg="delSp modSp">
        <pc:chgData name="Bustillo, Gian [USA]" userId="S::624912@bah.com::d2f80d41-3521-48e3-8b17-00e1dec3a46e" providerId="AD" clId="Web-{B3DC2804-677C-0BBD-A3D2-79AC069ED02C}" dt="2022-08-24T15:20:35.177" v="1853"/>
        <pc:sldMkLst>
          <pc:docMk/>
          <pc:sldMk cId="1730437909" sldId="325"/>
        </pc:sldMkLst>
        <pc:spChg chg="del mod">
          <ac:chgData name="Bustillo, Gian [USA]" userId="S::624912@bah.com::d2f80d41-3521-48e3-8b17-00e1dec3a46e" providerId="AD" clId="Web-{B3DC2804-677C-0BBD-A3D2-79AC069ED02C}" dt="2022-08-24T15:20:23.082" v="1845"/>
          <ac:spMkLst>
            <pc:docMk/>
            <pc:sldMk cId="1730437909" sldId="325"/>
            <ac:spMk id="3" creationId="{CEF66E47-F67C-2F0D-8B54-87F39DFD2739}"/>
          </ac:spMkLst>
        </pc:spChg>
        <pc:graphicFrameChg chg="mod modGraphic">
          <ac:chgData name="Bustillo, Gian [USA]" userId="S::624912@bah.com::d2f80d41-3521-48e3-8b17-00e1dec3a46e" providerId="AD" clId="Web-{B3DC2804-677C-0BBD-A3D2-79AC069ED02C}" dt="2022-08-24T15:20:35.177" v="1853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addSp modSp">
        <pc:chgData name="Bustillo, Gian [USA]" userId="S::624912@bah.com::d2f80d41-3521-48e3-8b17-00e1dec3a46e" providerId="AD" clId="Web-{B3DC2804-677C-0BBD-A3D2-79AC069ED02C}" dt="2022-08-24T15:22:29.212" v="1949"/>
        <pc:sldMkLst>
          <pc:docMk/>
          <pc:sldMk cId="406015231" sldId="332"/>
        </pc:sldMkLst>
        <pc:graphicFrameChg chg="mod modGraphic">
          <ac:chgData name="Bustillo, Gian [USA]" userId="S::624912@bah.com::d2f80d41-3521-48e3-8b17-00e1dec3a46e" providerId="AD" clId="Web-{B3DC2804-677C-0BBD-A3D2-79AC069ED02C}" dt="2022-08-24T14:32:35.327" v="936"/>
          <ac:graphicFrameMkLst>
            <pc:docMk/>
            <pc:sldMk cId="406015231" sldId="332"/>
            <ac:graphicFrameMk id="9" creationId="{01CBABE8-2EFC-AAC9-99BF-51F104312217}"/>
          </ac:graphicFrameMkLst>
        </pc:graphicFrameChg>
        <pc:graphicFrameChg chg="mod modGraphic">
          <ac:chgData name="Bustillo, Gian [USA]" userId="S::624912@bah.com::d2f80d41-3521-48e3-8b17-00e1dec3a46e" providerId="AD" clId="Web-{B3DC2804-677C-0BBD-A3D2-79AC069ED02C}" dt="2022-08-24T15:22:29.212" v="1949"/>
          <ac:graphicFrameMkLst>
            <pc:docMk/>
            <pc:sldMk cId="406015231" sldId="332"/>
            <ac:graphicFrameMk id="22" creationId="{C84DDD7B-6774-5EFC-723D-2DB69F219CEC}"/>
          </ac:graphicFrameMkLst>
        </pc:graphicFrameChg>
        <pc:picChg chg="add mod">
          <ac:chgData name="Bustillo, Gian [USA]" userId="S::624912@bah.com::d2f80d41-3521-48e3-8b17-00e1dec3a46e" providerId="AD" clId="Web-{B3DC2804-677C-0BBD-A3D2-79AC069ED02C}" dt="2022-08-24T14:26:45.175" v="913" actId="1076"/>
          <ac:picMkLst>
            <pc:docMk/>
            <pc:sldMk cId="406015231" sldId="332"/>
            <ac:picMk id="40" creationId="{48676BA6-2C54-5BE9-8D94-9F0340D49680}"/>
          </ac:picMkLst>
        </pc:picChg>
        <pc:picChg chg="add mod">
          <ac:chgData name="Bustillo, Gian [USA]" userId="S::624912@bah.com::d2f80d41-3521-48e3-8b17-00e1dec3a46e" providerId="AD" clId="Web-{B3DC2804-677C-0BBD-A3D2-79AC069ED02C}" dt="2022-08-24T14:26:58.784" v="918" actId="1076"/>
          <ac:picMkLst>
            <pc:docMk/>
            <pc:sldMk cId="406015231" sldId="332"/>
            <ac:picMk id="41" creationId="{F8FEE23F-334E-215B-D192-3CB085D558A7}"/>
          </ac:picMkLst>
        </pc:picChg>
      </pc:sldChg>
      <pc:sldChg chg="modSp">
        <pc:chgData name="Bustillo, Gian [USA]" userId="S::624912@bah.com::d2f80d41-3521-48e3-8b17-00e1dec3a46e" providerId="AD" clId="Web-{B3DC2804-677C-0BBD-A3D2-79AC069ED02C}" dt="2022-08-24T15:22:04.305" v="1927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B3DC2804-677C-0BBD-A3D2-79AC069ED02C}" dt="2022-08-24T15:22:04.305" v="1927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  <pc:docChgLst>
    <pc:chgData name="Bustillo, Gian [USA]" userId="S::624912@bah.com::d2f80d41-3521-48e3-8b17-00e1dec3a46e" providerId="AD" clId="Web-{5D551809-65A9-1018-27D4-2422D34B3A7C}"/>
    <pc:docChg chg="modSld">
      <pc:chgData name="Bustillo, Gian [USA]" userId="S::624912@bah.com::d2f80d41-3521-48e3-8b17-00e1dec3a46e" providerId="AD" clId="Web-{5D551809-65A9-1018-27D4-2422D34B3A7C}" dt="2022-08-19T17:02:59.097" v="265"/>
      <pc:docMkLst>
        <pc:docMk/>
      </pc:docMkLst>
      <pc:sldChg chg="modSp">
        <pc:chgData name="Bustillo, Gian [USA]" userId="S::624912@bah.com::d2f80d41-3521-48e3-8b17-00e1dec3a46e" providerId="AD" clId="Web-{5D551809-65A9-1018-27D4-2422D34B3A7C}" dt="2022-08-19T17:00:50.078" v="1" actId="20577"/>
        <pc:sldMkLst>
          <pc:docMk/>
          <pc:sldMk cId="815678163" sldId="273"/>
        </pc:sldMkLst>
        <pc:spChg chg="mod">
          <ac:chgData name="Bustillo, Gian [USA]" userId="S::624912@bah.com::d2f80d41-3521-48e3-8b17-00e1dec3a46e" providerId="AD" clId="Web-{5D551809-65A9-1018-27D4-2422D34B3A7C}" dt="2022-08-19T17:00:50.078" v="1" actId="20577"/>
          <ac:spMkLst>
            <pc:docMk/>
            <pc:sldMk cId="815678163" sldId="273"/>
            <ac:spMk id="4" creationId="{1408AF8C-36F5-4E54-888B-435A9B6B6EA8}"/>
          </ac:spMkLst>
        </pc:spChg>
      </pc:sldChg>
      <pc:sldChg chg="modSp">
        <pc:chgData name="Bustillo, Gian [USA]" userId="S::624912@bah.com::d2f80d41-3521-48e3-8b17-00e1dec3a46e" providerId="AD" clId="Web-{5D551809-65A9-1018-27D4-2422D34B3A7C}" dt="2022-08-19T17:02:38.831" v="195"/>
        <pc:sldMkLst>
          <pc:docMk/>
          <pc:sldMk cId="1730437909" sldId="325"/>
        </pc:sldMkLst>
        <pc:graphicFrameChg chg="mod modGraphic">
          <ac:chgData name="Bustillo, Gian [USA]" userId="S::624912@bah.com::d2f80d41-3521-48e3-8b17-00e1dec3a46e" providerId="AD" clId="Web-{5D551809-65A9-1018-27D4-2422D34B3A7C}" dt="2022-08-19T17:02:38.831" v="195"/>
          <ac:graphicFrameMkLst>
            <pc:docMk/>
            <pc:sldMk cId="1730437909" sldId="325"/>
            <ac:graphicFrameMk id="6" creationId="{721398D6-4401-DAB3-8C67-407658FE3F55}"/>
          </ac:graphicFrameMkLst>
        </pc:graphicFrameChg>
      </pc:sldChg>
      <pc:sldChg chg="modSp">
        <pc:chgData name="Bustillo, Gian [USA]" userId="S::624912@bah.com::d2f80d41-3521-48e3-8b17-00e1dec3a46e" providerId="AD" clId="Web-{5D551809-65A9-1018-27D4-2422D34B3A7C}" dt="2022-08-19T17:02:59.097" v="265"/>
        <pc:sldMkLst>
          <pc:docMk/>
          <pc:sldMk cId="2997908498" sldId="338"/>
        </pc:sldMkLst>
        <pc:graphicFrameChg chg="mod modGraphic">
          <ac:chgData name="Bustillo, Gian [USA]" userId="S::624912@bah.com::d2f80d41-3521-48e3-8b17-00e1dec3a46e" providerId="AD" clId="Web-{5D551809-65A9-1018-27D4-2422D34B3A7C}" dt="2022-08-19T17:02:59.097" v="265"/>
          <ac:graphicFrameMkLst>
            <pc:docMk/>
            <pc:sldMk cId="2997908498" sldId="338"/>
            <ac:graphicFrameMk id="6" creationId="{721398D6-4401-DAB3-8C67-407658FE3F55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682B-60B7-244F-AF8C-16AA5F067F6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85591-F2ED-7B4B-AAEB-54F8DF99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9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177D-0B34-354A-A985-A7708375935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3E557-29CA-2942-B5B0-BBAE067F5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19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2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3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D3E557-29CA-2942-B5B0-BBAE067F57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reselecte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31,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pic>
        <p:nvPicPr>
          <p:cNvPr id="20" name="Picture Placeholder 2" descr="A person wearing a hat&#10;&#10;Description automatically generated with low confidence">
            <a:extLst>
              <a:ext uri="{FF2B5EF4-FFF2-40B4-BE49-F238E27FC236}">
                <a16:creationId xmlns:a16="http://schemas.microsoft.com/office/drawing/2014/main" id="{42954B34-87D5-E543-9300-407EFB5747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763" y="1407173"/>
            <a:ext cx="1958975" cy="1195388"/>
          </a:xfrm>
          <a:prstGeom prst="rect">
            <a:avLst/>
          </a:prstGeom>
        </p:spPr>
      </p:pic>
      <p:pic>
        <p:nvPicPr>
          <p:cNvPr id="21" name="Picture Placeholder 9" descr="A person wearing headphones and sitting at a desk with a computer&#10;&#10;Description automatically generated with medium confidence">
            <a:extLst>
              <a:ext uri="{FF2B5EF4-FFF2-40B4-BE49-F238E27FC236}">
                <a16:creationId xmlns:a16="http://schemas.microsoft.com/office/drawing/2014/main" id="{AA426961-6CE2-2E47-9811-65863A6B3E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763" y="2748293"/>
            <a:ext cx="1958975" cy="1195388"/>
          </a:xfrm>
          <a:prstGeom prst="rect">
            <a:avLst/>
          </a:prstGeom>
        </p:spPr>
      </p:pic>
      <p:pic>
        <p:nvPicPr>
          <p:cNvPr id="22" name="Picture Placeholder 11" descr="Two people in a room with other people&#10;&#10;Description automatically generated with low confidence">
            <a:extLst>
              <a:ext uri="{FF2B5EF4-FFF2-40B4-BE49-F238E27FC236}">
                <a16:creationId xmlns:a16="http://schemas.microsoft.com/office/drawing/2014/main" id="{A70D96DC-F36E-F441-8905-34BEB402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53603" y="4089413"/>
            <a:ext cx="1958975" cy="11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756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7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54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57846"/>
            <a:ext cx="5111750" cy="510071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57846"/>
            <a:ext cx="3008313" cy="510071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3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1199287"/>
            <a:ext cx="5044904" cy="486423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1199288"/>
            <a:ext cx="3008313" cy="486423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5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2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4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6517"/>
            <a:ext cx="8229600" cy="5382523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45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328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559873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0166"/>
            <a:ext cx="4038600" cy="5328393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0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Pick Your Own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510454-734A-9144-8FE7-F44AFE841B28}"/>
              </a:ext>
            </a:extLst>
          </p:cNvPr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4400C-694E-6A48-A7A0-4E8A9B883BD6}"/>
              </a:ext>
            </a:extLst>
          </p:cNvPr>
          <p:cNvSpPr/>
          <p:nvPr userDrawn="1"/>
        </p:nvSpPr>
        <p:spPr>
          <a:xfrm>
            <a:off x="0" y="1232941"/>
            <a:ext cx="3545174" cy="4384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48C0A3-0A5B-2540-B821-5F5704D4F4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145" y="5733737"/>
            <a:ext cx="2857029" cy="64082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F7B19D-0C49-4C4B-964B-BC361DC695AA}"/>
              </a:ext>
            </a:extLst>
          </p:cNvPr>
          <p:cNvSpPr/>
          <p:nvPr userDrawn="1"/>
        </p:nvSpPr>
        <p:spPr>
          <a:xfrm>
            <a:off x="5598828" y="5733737"/>
            <a:ext cx="3545174" cy="487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D94AB-6BF0-4D49-8303-7D66DE57A197}"/>
              </a:ext>
            </a:extLst>
          </p:cNvPr>
          <p:cNvSpPr txBox="1"/>
          <p:nvPr userDrawn="1"/>
        </p:nvSpPr>
        <p:spPr>
          <a:xfrm>
            <a:off x="4287802" y="852504"/>
            <a:ext cx="4151923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r"/>
            <a:fld id="{51118A9C-9ABD-A84C-846F-CC0713849565}" type="datetime4">
              <a:rPr lang="en-US" sz="1000" b="0" smtClean="0">
                <a:solidFill>
                  <a:schemeClr val="bg1"/>
                </a:solidFill>
              </a:rPr>
              <a:pPr algn="r"/>
              <a:t>August 31, 2022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461CF7-85D3-284D-AF0A-1CA7B3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098" y="2332972"/>
            <a:ext cx="5195655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8D06877-E96A-C446-9E3A-3A13B024A7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9098" y="3508062"/>
            <a:ext cx="5195655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0D694-6A9C-1741-800E-12ABD783CDB9}"/>
              </a:ext>
            </a:extLst>
          </p:cNvPr>
          <p:cNvSpPr txBox="1"/>
          <p:nvPr userDrawn="1"/>
        </p:nvSpPr>
        <p:spPr>
          <a:xfrm>
            <a:off x="799098" y="194567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bg1"/>
                </a:solidFill>
              </a:rPr>
              <a:t>VETERANS EXPERIENCE OFFICE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3D896-99EA-104F-B598-03C0EEEA51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3763" y="140717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580DA8-153D-4C4E-A529-A0E79CB05E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3763" y="2748293"/>
            <a:ext cx="1958975" cy="11953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4776313-2D97-4A46-A5E5-42FDB08520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3603" y="4089413"/>
            <a:ext cx="1958975" cy="1195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352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8"/>
            <a:ext cx="8229600" cy="5519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866009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505770"/>
            <a:ext cx="4040188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866009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505770"/>
            <a:ext cx="4041775" cy="468219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2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62"/>
            <a:ext cx="8229600" cy="54875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3759" y="6357802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7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4986"/>
            <a:ext cx="5111750" cy="5383574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874986"/>
            <a:ext cx="3008313" cy="5383573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41905" y="6351410"/>
            <a:ext cx="244895" cy="365125"/>
          </a:xfrm>
          <a:prstGeom prst="rect">
            <a:avLst/>
          </a:prstGeom>
        </p:spPr>
        <p:txBody>
          <a:bodyPr/>
          <a:lstStyle/>
          <a:p>
            <a:fld id="{9B27D237-6C0D-5549-BE11-2040A22CBC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33422"/>
            <a:ext cx="8229600" cy="54449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8880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6650"/>
            <a:ext cx="5486400" cy="38192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02498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0668" y="109774"/>
            <a:ext cx="8229600" cy="56302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A188-ADCE-874A-81A4-52B48C494CA4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51EF3CB-3B26-1747-A0CC-69379BE87D00}"/>
              </a:ext>
            </a:extLst>
          </p:cNvPr>
          <p:cNvSpPr txBox="1">
            <a:spLocks/>
          </p:cNvSpPr>
          <p:nvPr userDrawn="1"/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79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705" y="133422"/>
            <a:ext cx="8229600" cy="54449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DE8-8CE0-FF4A-A202-09F8DB6C349E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32BAC-B17C-AC4D-AE5A-182E465E866A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0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906" y="906516"/>
            <a:ext cx="5044904" cy="515700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096" y="906518"/>
            <a:ext cx="3008313" cy="5157004"/>
          </a:xfrm>
          <a:solidFill>
            <a:srgbClr val="FFFFFF"/>
          </a:solidFill>
          <a:ln>
            <a:solidFill>
              <a:srgbClr val="BFBFBF"/>
            </a:solidFill>
          </a:ln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49096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71877D7-6A87-7846-B855-A4E0590279E7}"/>
              </a:ext>
            </a:extLst>
          </p:cNvPr>
          <p:cNvSpPr txBox="1">
            <a:spLocks/>
          </p:cNvSpPr>
          <p:nvPr userDrawn="1"/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55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199214"/>
            <a:ext cx="5486400" cy="40023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266844"/>
            <a:ext cx="5486400" cy="613568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8742" y="133423"/>
            <a:ext cx="8229600" cy="536612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0765E-927D-6E4A-9A75-C70F64C45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66948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N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448E6D-4898-7741-9863-F1C8A5BA9027}"/>
              </a:ext>
            </a:extLst>
          </p:cNvPr>
          <p:cNvSpPr/>
          <p:nvPr userDrawn="1"/>
        </p:nvSpPr>
        <p:spPr>
          <a:xfrm>
            <a:off x="0" y="0"/>
            <a:ext cx="9144000" cy="58908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2A8F5-C541-4557-AF5C-E9AB46E4D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27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09D613-D76A-7D40-8460-4CAE6263F144}"/>
              </a:ext>
            </a:extLst>
          </p:cNvPr>
          <p:cNvSpPr txBox="1"/>
          <p:nvPr userDrawn="1"/>
        </p:nvSpPr>
        <p:spPr>
          <a:xfrm>
            <a:off x="566751" y="4620950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fld id="{51118A9C-9ABD-A84C-846F-CC0713849565}" type="datetime4">
              <a:rPr lang="en-US" sz="1400" b="1" smtClean="0">
                <a:solidFill>
                  <a:schemeClr val="accent5"/>
                </a:solidFill>
              </a:rPr>
              <a:t>August 31, 2022</a:t>
            </a:fld>
            <a:endParaRPr lang="en-US" sz="1400" b="1">
              <a:solidFill>
                <a:schemeClr val="accent5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6D496D-3EAE-0643-966A-D24A621E9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751" y="2583064"/>
            <a:ext cx="6293687" cy="1016040"/>
          </a:xfrm>
        </p:spPr>
        <p:txBody>
          <a:bodyPr lIns="0" anchor="b" anchorCtr="0">
            <a:noAutofit/>
          </a:bodyPr>
          <a:lstStyle>
            <a:lvl1pPr marL="0" indent="0">
              <a:buNone/>
              <a:defRPr sz="3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144DFDF4-465A-A143-9D9B-04AB8BF3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751" y="3918574"/>
            <a:ext cx="6293687" cy="508605"/>
          </a:xfrm>
        </p:spPr>
        <p:txBody>
          <a:bodyPr lIns="0">
            <a:noAutofit/>
          </a:bodyPr>
          <a:lstStyle>
            <a:lvl1pPr marL="0" indent="0">
              <a:buNone/>
              <a:defRPr sz="2000" i="1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BD8274-25F7-2B4C-9DA1-BF4FAF6ABBF6}"/>
              </a:ext>
            </a:extLst>
          </p:cNvPr>
          <p:cNvCxnSpPr/>
          <p:nvPr userDrawn="1"/>
        </p:nvCxnSpPr>
        <p:spPr>
          <a:xfrm>
            <a:off x="546431" y="3726687"/>
            <a:ext cx="7519609" cy="0"/>
          </a:xfrm>
          <a:prstGeom prst="line">
            <a:avLst/>
          </a:prstGeom>
          <a:ln w="317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5F522-782B-414F-9804-2336838F24F8}"/>
              </a:ext>
            </a:extLst>
          </p:cNvPr>
          <p:cNvSpPr/>
          <p:nvPr userDrawn="1"/>
        </p:nvSpPr>
        <p:spPr>
          <a:xfrm>
            <a:off x="2500" y="5890826"/>
            <a:ext cx="3060004" cy="6400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9D200-C85C-2046-A980-119BFA98D77F}"/>
              </a:ext>
            </a:extLst>
          </p:cNvPr>
          <p:cNvSpPr/>
          <p:nvPr userDrawn="1"/>
        </p:nvSpPr>
        <p:spPr>
          <a:xfrm>
            <a:off x="3062505" y="5890826"/>
            <a:ext cx="3047951" cy="64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0C2771-8878-724A-A692-39B9696628BF}"/>
              </a:ext>
            </a:extLst>
          </p:cNvPr>
          <p:cNvSpPr/>
          <p:nvPr userDrawn="1"/>
        </p:nvSpPr>
        <p:spPr>
          <a:xfrm>
            <a:off x="6110457" y="5890826"/>
            <a:ext cx="3036045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AE1D1A-C948-224E-97D0-5F28B8F190DD}"/>
              </a:ext>
            </a:extLst>
          </p:cNvPr>
          <p:cNvSpPr txBox="1"/>
          <p:nvPr userDrawn="1"/>
        </p:nvSpPr>
        <p:spPr>
          <a:xfrm>
            <a:off x="589302" y="2147704"/>
            <a:ext cx="4151923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400" b="0">
                <a:solidFill>
                  <a:schemeClr val="tx1"/>
                </a:solidFill>
              </a:rPr>
              <a:t>VETERANS EXPERIENCE OFFICE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7C396F-0FC7-417E-A29D-8AE6E718B2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272" y="6182168"/>
            <a:ext cx="2603383" cy="5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8681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592" y="4406900"/>
            <a:ext cx="8210167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2800" b="0" cap="none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7592" y="2906713"/>
            <a:ext cx="821016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54DB7-DDD7-7A48-A2B7-234B7AAE7DE2}"/>
              </a:ext>
            </a:extLst>
          </p:cNvPr>
          <p:cNvSpPr/>
          <p:nvPr userDrawn="1"/>
        </p:nvSpPr>
        <p:spPr>
          <a:xfrm>
            <a:off x="6512560" y="6268720"/>
            <a:ext cx="2082800" cy="3860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8229600" cy="508233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129CD-9FC2-A14D-82B1-607BD3F6790C}"/>
              </a:ext>
            </a:extLst>
          </p:cNvPr>
          <p:cNvSpPr/>
          <p:nvPr userDrawn="1"/>
        </p:nvSpPr>
        <p:spPr>
          <a:xfrm>
            <a:off x="-9144" y="0"/>
            <a:ext cx="9153144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2B69D9-6485-E143-9C53-16A5AC2EDCC4}"/>
              </a:ext>
            </a:extLst>
          </p:cNvPr>
          <p:cNvSpPr/>
          <p:nvPr userDrawn="1"/>
        </p:nvSpPr>
        <p:spPr>
          <a:xfrm>
            <a:off x="-9144" y="0"/>
            <a:ext cx="9153144" cy="6936828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5071"/>
            <a:ext cx="8229600" cy="8015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708"/>
            <a:ext cx="4114800" cy="4755180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4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D6EE6C-D70D-3F49-ADF9-28B57FAF3D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868FDF-E83A-824D-8ABE-9455927344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10125" y="1189038"/>
            <a:ext cx="3739515" cy="2274451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881CEC5D-B8B5-6640-80A3-D8A25DEAA56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823650" y="3630806"/>
            <a:ext cx="3739515" cy="2331082"/>
          </a:xfrm>
          <a:solidFill>
            <a:schemeClr val="accent1"/>
          </a:solidFill>
        </p:spPr>
        <p:txBody>
          <a:bodyPr lIns="182880" tIns="182880" rIns="182880" bIns="182880">
            <a:normAutofit/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n-lt"/>
              </a:defRPr>
            </a:lvl2pPr>
            <a:lvl3pPr>
              <a:defRPr sz="1600">
                <a:solidFill>
                  <a:schemeClr val="bg1"/>
                </a:solidFill>
                <a:latin typeface="+mn-lt"/>
              </a:defRPr>
            </a:lvl3pPr>
            <a:lvl4pPr>
              <a:defRPr sz="1600">
                <a:solidFill>
                  <a:schemeClr val="bg1"/>
                </a:solidFill>
                <a:latin typeface="+mn-lt"/>
              </a:defRPr>
            </a:lvl4pPr>
            <a:lvl5pPr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722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 marL="684213" indent="-225425"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 marL="919163" indent="-234950"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8764"/>
            <a:ext cx="4038600" cy="500979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144588" indent="-225425">
              <a:defRPr sz="160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15BC2CF-BBEE-BB4E-BE75-E250C6DC9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9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10" y="1189204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210" y="1828966"/>
            <a:ext cx="4040188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0035" y="1189204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0035" y="1828966"/>
            <a:ext cx="4041775" cy="4439754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1478252-F837-8F40-94A1-A1FBD943B3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3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-6473" y="0"/>
            <a:ext cx="9144000" cy="104181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1213514"/>
            <a:ext cx="8221010" cy="5068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6399" y="1011795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06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2" r:id="rId2"/>
    <p:sldLayoutId id="2147483682" r:id="rId3"/>
    <p:sldLayoutId id="2147483683" r:id="rId4"/>
    <p:sldLayoutId id="2147483674" r:id="rId5"/>
    <p:sldLayoutId id="2147483673" r:id="rId6"/>
    <p:sldLayoutId id="2147483685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56" r:id="rId15"/>
    <p:sldLayoutId id="214748365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77AD75-3CC9-5E4C-AAE7-C8B056F501F9}"/>
              </a:ext>
            </a:extLst>
          </p:cNvPr>
          <p:cNvSpPr/>
          <p:nvPr userDrawn="1"/>
        </p:nvSpPr>
        <p:spPr>
          <a:xfrm>
            <a:off x="1410" y="0"/>
            <a:ext cx="9144000" cy="73152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Placeholder 1"/>
          <p:cNvSpPr txBox="1">
            <a:spLocks/>
          </p:cNvSpPr>
          <p:nvPr userDrawn="1"/>
        </p:nvSpPr>
        <p:spPr>
          <a:xfrm>
            <a:off x="457200" y="180148"/>
            <a:ext cx="8229600" cy="8106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tx1">
                    <a:lumMod val="75000"/>
                  </a:schemeClr>
                </a:solidFill>
                <a:latin typeface="Georgia"/>
                <a:ea typeface="+mj-ea"/>
                <a:cs typeface="Georgia"/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801" y="911669"/>
            <a:ext cx="8221010" cy="5370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9A0533-1C09-5C44-A98B-5B58112BCEF1}"/>
              </a:ext>
            </a:extLst>
          </p:cNvPr>
          <p:cNvGrpSpPr/>
          <p:nvPr userDrawn="1"/>
        </p:nvGrpSpPr>
        <p:grpSpPr>
          <a:xfrm>
            <a:off x="-7883" y="681629"/>
            <a:ext cx="9148995" cy="64008"/>
            <a:chOff x="-4995" y="5896713"/>
            <a:chExt cx="9148995" cy="640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400CA6F-A2B6-C24E-8A8F-79A1EC72DEC0}"/>
                </a:ext>
              </a:extLst>
            </p:cNvPr>
            <p:cNvSpPr/>
            <p:nvPr userDrawn="1"/>
          </p:nvSpPr>
          <p:spPr>
            <a:xfrm>
              <a:off x="-4995" y="5896713"/>
              <a:ext cx="3047951" cy="64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9272F-E79E-4443-8893-0783BEA20AE8}"/>
                </a:ext>
              </a:extLst>
            </p:cNvPr>
            <p:cNvSpPr/>
            <p:nvPr userDrawn="1"/>
          </p:nvSpPr>
          <p:spPr>
            <a:xfrm>
              <a:off x="3042956" y="5896713"/>
              <a:ext cx="3047951" cy="64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B5FA60-D767-464D-A01D-B36B21AC7050}"/>
                </a:ext>
              </a:extLst>
            </p:cNvPr>
            <p:cNvSpPr/>
            <p:nvPr userDrawn="1"/>
          </p:nvSpPr>
          <p:spPr>
            <a:xfrm>
              <a:off x="6090907" y="5896713"/>
              <a:ext cx="3053093" cy="64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5E763C-F584-9144-9829-6EA58B399C03}"/>
              </a:ext>
            </a:extLst>
          </p:cNvPr>
          <p:cNvSpPr txBox="1"/>
          <p:nvPr userDrawn="1"/>
        </p:nvSpPr>
        <p:spPr>
          <a:xfrm>
            <a:off x="3781534" y="6421471"/>
            <a:ext cx="46919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VETERANS EXPERIENCE OFFICE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F6EDFB-8BEC-764E-92A0-C1F68E80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6915" y="6357804"/>
            <a:ext cx="2448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+mj-lt"/>
                <a:cs typeface="Georgia"/>
              </a:defRPr>
            </a:lvl1pPr>
          </a:lstStyle>
          <a:p>
            <a:fld id="{9B27D237-6C0D-5549-BE11-2040A22CBC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tx1">
              <a:lumMod val="75000"/>
            </a:schemeClr>
          </a:solidFill>
          <a:latin typeface="Georgia"/>
          <a:ea typeface="+mj-ea"/>
          <a:cs typeface="Georgia"/>
        </a:defRPr>
      </a:lvl1pPr>
    </p:titleStyle>
    <p:bodyStyle>
      <a:lvl1pPr marL="225425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1pPr>
      <a:lvl2pPr marL="458788" indent="-233363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2pPr>
      <a:lvl3pPr marL="684213" indent="-225425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3pPr>
      <a:lvl4pPr marL="919163" indent="-23495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va.gov/explore/benefits/docs/claims?version=curren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AAF8E-7AEC-4F46-8C2E-CB5A4578AE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Omnichannel </a:t>
            </a:r>
            <a:r>
              <a:rPr lang="en-US" err="1"/>
              <a:t>VoiceBot</a:t>
            </a:r>
            <a:r>
              <a:rPr lang="en-US"/>
              <a:t>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D11A-6DDE-1245-8A08-449430DE3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Booz Allen Status Meeting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408AF8C-36F5-4E54-888B-435A9B6B6EA8}"/>
              </a:ext>
            </a:extLst>
          </p:cNvPr>
          <p:cNvSpPr txBox="1">
            <a:spLocks/>
          </p:cNvSpPr>
          <p:nvPr/>
        </p:nvSpPr>
        <p:spPr>
          <a:xfrm>
            <a:off x="566751" y="4563367"/>
            <a:ext cx="6293687" cy="50860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i="1" kern="1200">
                <a:solidFill>
                  <a:schemeClr val="bg1"/>
                </a:solidFill>
                <a:latin typeface="+mn-lt"/>
                <a:ea typeface="+mn-ea"/>
                <a:cs typeface="Georgia"/>
              </a:defRPr>
            </a:lvl1pPr>
            <a:lvl2pPr marL="458788" indent="-2333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2pPr>
            <a:lvl3pPr marL="684213" indent="-225425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3pPr>
            <a:lvl4pPr marL="919163" indent="-2349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Georgi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0"/>
              <a:t>September 1, 2022</a:t>
            </a:r>
          </a:p>
        </p:txBody>
      </p:sp>
    </p:spTree>
    <p:extLst>
      <p:ext uri="{BB962C8B-B14F-4D97-AF65-F5344CB8AC3E}">
        <p14:creationId xmlns:p14="http://schemas.microsoft.com/office/powerpoint/2010/main" val="815678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A1C90-B309-4316-992B-318E68306AF4}"/>
              </a:ext>
            </a:extLst>
          </p:cNvPr>
          <p:cNvSpPr txBox="1"/>
          <p:nvPr/>
        </p:nvSpPr>
        <p:spPr>
          <a:xfrm>
            <a:off x="2279342" y="3246553"/>
            <a:ext cx="457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27311FE-B3CC-44A2-9022-EB45FD91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528" y="1196485"/>
            <a:ext cx="8229600" cy="5009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9870" indent="-229870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Detailed scope for Omnichannel project will be voice.</a:t>
            </a:r>
            <a:endParaRPr lang="en-US">
              <a:solidFill>
                <a:schemeClr val="tx1"/>
              </a:solidFill>
            </a:endParaRPr>
          </a:p>
          <a:p>
            <a:pPr marL="229870" indent="-229870"/>
            <a:r>
              <a:rPr lang="en-US"/>
              <a:t>Discovery through building and learning—build it, learn from it, iterate it.</a:t>
            </a:r>
            <a:endParaRPr lang="en-US">
              <a:cs typeface="Calibri" panose="020F0502020204030204"/>
            </a:endParaRPr>
          </a:p>
          <a:p>
            <a:pPr marL="229870" indent="-229870"/>
            <a:endParaRPr lang="en-US"/>
          </a:p>
          <a:p>
            <a:pPr marL="458470" lvl="1" indent="-233045"/>
            <a:r>
              <a:rPr lang="en-US">
                <a:ea typeface="+mn-lt"/>
                <a:cs typeface="+mn-lt"/>
              </a:rPr>
              <a:t>With an overall strategy of transitioning MyVA411, transition VBA to using a Natural Language Understanding (NLU) platform.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Determine the problem categories and point of transition. </a:t>
            </a:r>
          </a:p>
          <a:p>
            <a:pPr marL="1026795" lvl="2" indent="-172720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Through learning and understanding how self-service and triage can be supported through voice channels, assess another product which may replace </a:t>
            </a:r>
            <a:r>
              <a:rPr lang="en-US" err="1">
                <a:ea typeface="+mn-lt"/>
                <a:cs typeface="+mn-lt"/>
              </a:rPr>
              <a:t>AudioCARE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458470" lvl="1" indent="-233045"/>
            <a:endParaRPr lang="en-US">
              <a:ea typeface="+mn-lt"/>
              <a:cs typeface="+mn-lt"/>
            </a:endParaRPr>
          </a:p>
          <a:p>
            <a:pPr marL="458470" lvl="1" indent="-233045"/>
            <a:r>
              <a:rPr lang="en-US">
                <a:ea typeface="+mn-lt"/>
                <a:cs typeface="+mn-lt"/>
              </a:rPr>
              <a:t>Stipulations:</a:t>
            </a:r>
            <a:endParaRPr lang="en-US"/>
          </a:p>
          <a:p>
            <a:pPr marL="1026795" lvl="2" indent="-172720"/>
            <a:r>
              <a:rPr lang="en-US">
                <a:ea typeface="+mn-lt"/>
                <a:cs typeface="+mn-lt"/>
              </a:rPr>
              <a:t>Projects must have a customer experience and Omnichannel mindset toward best customer experience for Veterans.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Small iterative releases, solutions to run in parallel with existing solutions to Veterans are not negatively affected by our transitions.</a:t>
            </a:r>
          </a:p>
          <a:p>
            <a:pPr marL="1026795" lvl="2" indent="-172720"/>
            <a:r>
              <a:rPr lang="en-US">
                <a:ea typeface="+mn-lt"/>
                <a:cs typeface="+mn-lt"/>
              </a:rPr>
              <a:t>All products must have Veteran input.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23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User Concern + </a:t>
            </a:r>
            <a:r>
              <a:rPr lang="en-US" err="1">
                <a:ea typeface="+mj-lt"/>
                <a:cs typeface="+mj-lt"/>
              </a:rPr>
              <a:t>VoiceBot</a:t>
            </a:r>
            <a:r>
              <a:rPr lang="en-US">
                <a:ea typeface="+mj-lt"/>
                <a:cs typeface="+mj-lt"/>
              </a:rPr>
              <a:t> Flows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D46C3-1597-4A82-B86E-6BA0511E3B6A}"/>
              </a:ext>
            </a:extLst>
          </p:cNvPr>
          <p:cNvSpPr txBox="1"/>
          <p:nvPr/>
        </p:nvSpPr>
        <p:spPr>
          <a:xfrm>
            <a:off x="-248398" y="1563447"/>
            <a:ext cx="1624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What's happening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EF3FD-AC78-4EA2-AB46-C3C62C4CBAFF}"/>
              </a:ext>
            </a:extLst>
          </p:cNvPr>
          <p:cNvSpPr txBox="1"/>
          <p:nvPr/>
        </p:nvSpPr>
        <p:spPr>
          <a:xfrm>
            <a:off x="4314638" y="1392233"/>
            <a:ext cx="218353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does it mean when..?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4A1CD-0AA0-40BD-9F36-F409C11B4169}"/>
              </a:ext>
            </a:extLst>
          </p:cNvPr>
          <p:cNvSpPr txBox="1"/>
          <p:nvPr/>
        </p:nvSpPr>
        <p:spPr>
          <a:xfrm>
            <a:off x="6606988" y="1497105"/>
            <a:ext cx="196974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What can I do about it..?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C6689-3B6B-4EB8-9D41-02D56F7B8ED7}"/>
              </a:ext>
            </a:extLst>
          </p:cNvPr>
          <p:cNvSpPr txBox="1"/>
          <p:nvPr/>
        </p:nvSpPr>
        <p:spPr>
          <a:xfrm>
            <a:off x="1864659" y="1530731"/>
            <a:ext cx="170404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How’ much longer..?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E92524-F141-48D8-B450-38CA3E1228FF}"/>
              </a:ext>
            </a:extLst>
          </p:cNvPr>
          <p:cNvSpPr txBox="1"/>
          <p:nvPr/>
        </p:nvSpPr>
        <p:spPr>
          <a:xfrm>
            <a:off x="8738064" y="1424947"/>
            <a:ext cx="155316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Where do I find it?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C800D-E1DE-4C51-A3FE-44F1C9911C2B}"/>
              </a:ext>
            </a:extLst>
          </p:cNvPr>
          <p:cNvSpPr txBox="1"/>
          <p:nvPr/>
        </p:nvSpPr>
        <p:spPr>
          <a:xfrm>
            <a:off x="8166100" y="2139348"/>
            <a:ext cx="130386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How do I start?</a:t>
            </a:r>
          </a:p>
        </p:txBody>
      </p:sp>
    </p:spTree>
    <p:extLst>
      <p:ext uri="{BB962C8B-B14F-4D97-AF65-F5344CB8AC3E}">
        <p14:creationId xmlns:p14="http://schemas.microsoft.com/office/powerpoint/2010/main" val="238374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26915" y="6408680"/>
            <a:ext cx="215383" cy="314249"/>
          </a:xfrm>
        </p:spPr>
        <p:txBody>
          <a:bodyPr/>
          <a:lstStyle/>
          <a:p>
            <a:fld id="{9B27D237-6C0D-5549-BE11-2040A22CBC71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2DE1742A-7E23-477A-8F2C-A59538DB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393" y="1215990"/>
            <a:ext cx="1195993" cy="119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33130640-032B-4615-8259-E2F47465C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687" y="1215551"/>
            <a:ext cx="1254817" cy="123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0FBC5235-BBBF-4062-83BE-489AB566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738" y="1216310"/>
            <a:ext cx="1254817" cy="12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C74F226B-CB99-48B7-B226-E4E65582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10" y="3199542"/>
            <a:ext cx="1188701" cy="119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82F6844E-CD5B-4FC4-AD5A-FB2C1988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97" y="3228355"/>
            <a:ext cx="1299573" cy="130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0D734EF-A557-4C24-B070-9A0B5C127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23" y="3148331"/>
            <a:ext cx="1361170" cy="130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5AEF737E-904C-4A19-B91D-6F25E7726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16" y="5164461"/>
            <a:ext cx="1119286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319BCFB-9C1E-4623-82D4-9226725C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77266" y="5247139"/>
            <a:ext cx="1111773" cy="111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F3F22A5-4F99-4EAF-80E9-0420D1C0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8" y="5164461"/>
            <a:ext cx="1089237" cy="108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81D25E-0CAF-4865-9C27-F26C560E7ABC}"/>
              </a:ext>
            </a:extLst>
          </p:cNvPr>
          <p:cNvSpPr txBox="1"/>
          <p:nvPr/>
        </p:nvSpPr>
        <p:spPr>
          <a:xfrm>
            <a:off x="755865" y="252825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Sara Snead</a:t>
            </a:r>
          </a:p>
          <a:p>
            <a:pPr algn="ctr"/>
            <a:r>
              <a:rPr lang="en-US" sz="1400"/>
              <a:t>Program Manager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74DEF0-501B-4774-8315-9CCE3F10A3B3}"/>
              </a:ext>
            </a:extLst>
          </p:cNvPr>
          <p:cNvSpPr txBox="1"/>
          <p:nvPr/>
        </p:nvSpPr>
        <p:spPr>
          <a:xfrm>
            <a:off x="3288489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Gian Bustillo</a:t>
            </a:r>
          </a:p>
          <a:p>
            <a:pPr algn="ctr"/>
            <a:r>
              <a:rPr lang="en-US" sz="1400"/>
              <a:t>Project Manager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5F519C-ED03-4A28-8177-8026CE01681E}"/>
              </a:ext>
            </a:extLst>
          </p:cNvPr>
          <p:cNvSpPr txBox="1"/>
          <p:nvPr/>
        </p:nvSpPr>
        <p:spPr>
          <a:xfrm>
            <a:off x="5734632" y="2565090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Kateleigh</a:t>
            </a:r>
            <a:r>
              <a:rPr lang="en-US" sz="1400"/>
              <a:t> Clark</a:t>
            </a:r>
          </a:p>
          <a:p>
            <a:pPr algn="ctr"/>
            <a:r>
              <a:rPr lang="en-US" sz="1400"/>
              <a:t>Project Advisor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811FCD-D09F-4431-8BDC-945BDAEEACCF}"/>
              </a:ext>
            </a:extLst>
          </p:cNvPr>
          <p:cNvSpPr txBox="1"/>
          <p:nvPr/>
        </p:nvSpPr>
        <p:spPr>
          <a:xfrm>
            <a:off x="698384" y="4601343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Julie Naga</a:t>
            </a:r>
          </a:p>
          <a:p>
            <a:pPr algn="ctr"/>
            <a:r>
              <a:rPr lang="en-US" sz="1400"/>
              <a:t>UX Lead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4A14A3-BDFC-4216-9132-274C70B7428D}"/>
              </a:ext>
            </a:extLst>
          </p:cNvPr>
          <p:cNvSpPr txBox="1"/>
          <p:nvPr/>
        </p:nvSpPr>
        <p:spPr>
          <a:xfrm>
            <a:off x="3254107" y="4556098"/>
            <a:ext cx="1843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Ray Walther</a:t>
            </a:r>
          </a:p>
          <a:p>
            <a:pPr algn="ctr"/>
            <a:r>
              <a:rPr lang="en-US" sz="1400"/>
              <a:t>Cognitive Solutions &amp; Technology Lead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7D8404-7A9E-4204-9D9F-751CBBA4FC2F}"/>
              </a:ext>
            </a:extLst>
          </p:cNvPr>
          <p:cNvSpPr txBox="1"/>
          <p:nvPr/>
        </p:nvSpPr>
        <p:spPr>
          <a:xfrm>
            <a:off x="5734632" y="4588391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Filip Fafara</a:t>
            </a:r>
          </a:p>
          <a:p>
            <a:pPr algn="ctr"/>
            <a:r>
              <a:rPr lang="en-US" sz="1400"/>
              <a:t>Technical Advisor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8E9DF8-9335-4396-A993-C65AD5872277}"/>
              </a:ext>
            </a:extLst>
          </p:cNvPr>
          <p:cNvSpPr txBox="1"/>
          <p:nvPr/>
        </p:nvSpPr>
        <p:spPr>
          <a:xfrm>
            <a:off x="708748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Grace Goodenough</a:t>
            </a:r>
          </a:p>
          <a:p>
            <a:pPr algn="ctr"/>
            <a:r>
              <a:rPr lang="en-US" sz="1400"/>
              <a:t>Project Scheduler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61445D-FF2F-416A-9BCB-6D94548DBA11}"/>
              </a:ext>
            </a:extLst>
          </p:cNvPr>
          <p:cNvSpPr txBox="1"/>
          <p:nvPr/>
        </p:nvSpPr>
        <p:spPr>
          <a:xfrm>
            <a:off x="3215419" y="6293596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err="1"/>
              <a:t>Sunayna</a:t>
            </a:r>
            <a:r>
              <a:rPr lang="en-US" sz="1400"/>
              <a:t> Goel</a:t>
            </a:r>
          </a:p>
          <a:p>
            <a:pPr algn="ctr"/>
            <a:r>
              <a:rPr lang="en-US" sz="1400"/>
              <a:t>Business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665C26-2CC7-422A-A191-196B45D71B3D}"/>
              </a:ext>
            </a:extLst>
          </p:cNvPr>
          <p:cNvSpPr txBox="1"/>
          <p:nvPr/>
        </p:nvSpPr>
        <p:spPr>
          <a:xfrm>
            <a:off x="5670227" y="6306548"/>
            <a:ext cx="1843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Patrick </a:t>
            </a:r>
            <a:r>
              <a:rPr lang="en-US" sz="1400" err="1"/>
              <a:t>Onesty</a:t>
            </a:r>
            <a:endParaRPr lang="en-US" sz="1400"/>
          </a:p>
          <a:p>
            <a:pPr algn="ctr"/>
            <a:r>
              <a:rPr lang="en-US" sz="1400"/>
              <a:t>Technical Writer</a:t>
            </a:r>
          </a:p>
        </p:txBody>
      </p:sp>
    </p:spTree>
    <p:extLst>
      <p:ext uri="{BB962C8B-B14F-4D97-AF65-F5344CB8AC3E}">
        <p14:creationId xmlns:p14="http://schemas.microsoft.com/office/powerpoint/2010/main" val="191959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6393E4-F091-972F-2A4C-EAA06E3C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6" y="1198114"/>
            <a:ext cx="8229600" cy="262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/>
              <a:t>UX Workstream </a:t>
            </a:r>
          </a:p>
          <a:p>
            <a:r>
              <a:rPr lang="en-US" sz="2000"/>
              <a:t>Technology Workstream</a:t>
            </a:r>
          </a:p>
          <a:p>
            <a:r>
              <a:rPr lang="en-US" sz="2000"/>
              <a:t>Integration Workstream</a:t>
            </a:r>
          </a:p>
          <a:p>
            <a:r>
              <a:rPr lang="en-US" sz="2000"/>
              <a:t>Ad Hoc Items</a:t>
            </a:r>
          </a:p>
          <a:p>
            <a:r>
              <a:rPr lang="en-US" sz="2000"/>
              <a:t>Open Forum</a:t>
            </a:r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0235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UX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31292"/>
              </p:ext>
            </p:extLst>
          </p:nvPr>
        </p:nvGraphicFramePr>
        <p:xfrm>
          <a:off x="254000" y="1075267"/>
          <a:ext cx="8653722" cy="581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13656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12831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- Intent Research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Researching veteran’s intents for claims questions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CRM call data to be uploaded to CxDW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AVA Request Text data to be uploaded to CxDW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eGain data to be made available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200" b="0" i="0" u="none" strike="noStrike" noProof="0">
                        <a:latin typeface="+mn-lt"/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review CRM data once uploaded, begin identifying intents for Claims call types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Calibri"/>
                        </a:rPr>
                        <a:t>Booz Allen to share findings with VA in coming weeks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,Sans-Serif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Team to begin engaging with NCC in coming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VA / Booz Allen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32107"/>
                  </a:ext>
                </a:extLst>
              </a:tr>
              <a:tr h="21385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–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Documenting how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/>
                        <a:t> will support claims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creating workflows using existing claims research</a:t>
                      </a:r>
                    </a:p>
                    <a:p>
                      <a:pPr marL="628650" lvl="1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Feedback provided by VA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learn how to integrate a </a:t>
                      </a:r>
                      <a:r>
                        <a:rPr lang="en-US" sz="1200" b="0" i="0" u="none" strike="noStrike" noProof="0" err="1">
                          <a:latin typeface="+mn-lt"/>
                        </a:rPr>
                        <a:t>Voicebot</a:t>
                      </a:r>
                      <a:r>
                        <a:rPr lang="en-US" sz="1200" b="0" i="0" u="none" strike="noStrike" noProof="0">
                          <a:latin typeface="+mn-lt"/>
                        </a:rPr>
                        <a:t> into Cisco Telephony</a:t>
                      </a:r>
                    </a:p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VA provided Status of a Claim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update workflows based on feedback and three provided uses 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cases - 1) </a:t>
                      </a:r>
                      <a:r>
                        <a:rPr lang="en-US" sz="12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why is the decision taking so long? 2) what does that status mean? 3), how do I send more documentation?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Update workflows based on Training video</a:t>
                      </a:r>
                    </a:p>
                    <a:p>
                      <a:pPr marL="628650" marR="0" lvl="1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Service Desk – what API?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Identify point of contact for Cisco Telephony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Booz Allen</a:t>
                      </a:r>
                      <a:endParaRPr lang="en-US" sz="12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55375"/>
                  </a:ext>
                </a:extLst>
              </a:tr>
              <a:tr h="9409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Veteran Crisis Line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how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will support VCL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Identify how to support veterans in crisis through </a:t>
                      </a:r>
                      <a:r>
                        <a:rPr lang="en-US" sz="1200" b="0" i="0" u="none" strike="noStrike" noProof="0" err="1"/>
                        <a:t>Voicebot</a:t>
                      </a:r>
                      <a:endParaRPr lang="en-US" sz="1200" b="0" i="0" u="none" strike="noStrike" noProof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Team reviewing Crisis Mural in preparing with meeting for Dr. Foreman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documenting questions for Dr. Foreman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schedule call with </a:t>
                      </a:r>
                      <a:r>
                        <a:rPr lang="en-US" sz="1200" b="0" i="0" u="none" strike="noStrike" noProof="0"/>
                        <a:t>Dr. April Foreman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00228"/>
                  </a:ext>
                </a:extLst>
              </a:tr>
              <a:tr h="8154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Learning what about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learn about PACT Act content</a:t>
                      </a:r>
                    </a:p>
                    <a:p>
                      <a:pPr marL="0" lvl="0" indent="0">
                        <a:buFont typeface="Arial"/>
                        <a:buNone/>
                      </a:pP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Luciana to schedule call with Content Team regarding PACT 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VA / Booz Allen</a:t>
                      </a:r>
                      <a:endParaRPr lang="en-US" sz="1200"/>
                    </a:p>
                    <a:p>
                      <a:pPr lvl="0">
                        <a:buNone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27791"/>
              </p:ext>
            </p:extLst>
          </p:nvPr>
        </p:nvGraphicFramePr>
        <p:xfrm>
          <a:off x="249854" y="1053371"/>
          <a:ext cx="8653722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NLU Platform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Deciding a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Comparison research completed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Microsoft Conversational AI demo with Booz Allen on 8/9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decide on a platform in August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obtain DialogFlow trial licenses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VA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4449"/>
                  </a:ext>
                </a:extLst>
              </a:tr>
              <a:tr h="644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 Trial Licenses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Preparing for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DialogFlow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Booz Allen would like to prepare for </a:t>
                      </a:r>
                      <a:r>
                        <a:rPr lang="en-US" sz="1200" err="1"/>
                        <a:t>DialogFlow</a:t>
                      </a:r>
                      <a:r>
                        <a:rPr lang="en-US" sz="1200"/>
                        <a:t> development by speaking with Google, ask questions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/>
                        <a:t>Booz Allen reviewing </a:t>
                      </a:r>
                      <a:r>
                        <a:rPr lang="en-US" sz="1200" err="1"/>
                        <a:t>DialogFlow</a:t>
                      </a:r>
                      <a:r>
                        <a:rPr lang="en-US" sz="1200"/>
                        <a:t> – IVR Testing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Meet and Greet with Google to be scheduled by VA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Google to schedule training sessions on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+mn-lt"/>
                        </a:rPr>
                        <a:t>DialogFlow</a:t>
                      </a:r>
                      <a:endParaRPr lang="en-US" sz="1200" b="0" i="0" u="none" strike="noStrike" noProof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Booz Allen to investigate in-house trial license services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8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 Workstream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1398D6-4401-DAB3-8C67-407658FE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6556"/>
              </p:ext>
            </p:extLst>
          </p:nvPr>
        </p:nvGraphicFramePr>
        <p:xfrm>
          <a:off x="249854" y="1053371"/>
          <a:ext cx="8653722" cy="281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992">
                  <a:extLst>
                    <a:ext uri="{9D8B030D-6E8A-4147-A177-3AD203B41FA5}">
                      <a16:colId xmlns:a16="http://schemas.microsoft.com/office/drawing/2014/main" val="142542970"/>
                    </a:ext>
                  </a:extLst>
                </a:gridCol>
                <a:gridCol w="1277651">
                  <a:extLst>
                    <a:ext uri="{9D8B030D-6E8A-4147-A177-3AD203B41FA5}">
                      <a16:colId xmlns:a16="http://schemas.microsoft.com/office/drawing/2014/main" val="2996468523"/>
                    </a:ext>
                  </a:extLst>
                </a:gridCol>
                <a:gridCol w="2793304">
                  <a:extLst>
                    <a:ext uri="{9D8B030D-6E8A-4147-A177-3AD203B41FA5}">
                      <a16:colId xmlns:a16="http://schemas.microsoft.com/office/drawing/2014/main" val="558952619"/>
                    </a:ext>
                  </a:extLst>
                </a:gridCol>
                <a:gridCol w="2537594">
                  <a:extLst>
                    <a:ext uri="{9D8B030D-6E8A-4147-A177-3AD203B41FA5}">
                      <a16:colId xmlns:a16="http://schemas.microsoft.com/office/drawing/2014/main" val="2288479559"/>
                    </a:ext>
                  </a:extLst>
                </a:gridCol>
                <a:gridCol w="905181">
                  <a:extLst>
                    <a:ext uri="{9D8B030D-6E8A-4147-A177-3AD203B41FA5}">
                      <a16:colId xmlns:a16="http://schemas.microsoft.com/office/drawing/2014/main" val="19184331"/>
                    </a:ext>
                  </a:extLst>
                </a:gridCol>
              </a:tblGrid>
              <a:tr h="322399"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Next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27510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Claims Benefit Lighthouse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Familiarizing ourselves with Claims Benefit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Voicebot will not depend on updated Claims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Booz Allen to discover what changes will be made to Claims API, and by 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Gian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190326"/>
                  </a:ext>
                </a:extLst>
              </a:tr>
              <a:tr h="8307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Authenticating Veteran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Learning how </a:t>
                      </a:r>
                      <a:r>
                        <a:rPr lang="en-US" sz="1200" err="1"/>
                        <a:t>Voicebot</a:t>
                      </a:r>
                      <a:r>
                        <a:rPr lang="en-US" sz="1200"/>
                        <a:t> will authenticate Veteran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Booz Allen to learn how </a:t>
                      </a:r>
                      <a:r>
                        <a:rPr lang="en-US" sz="1200" b="0" i="0" u="none" strike="noStrike" noProof="0" err="1"/>
                        <a:t>Voicebot</a:t>
                      </a:r>
                      <a:r>
                        <a:rPr lang="en-US" sz="1200" b="0" i="0" u="none" strike="noStrike" noProof="0"/>
                        <a:t> will authenticate Veteran for claims and non-claims personalized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VA to schedule call with Brian from Identity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018845"/>
                  </a:ext>
                </a:extLst>
              </a:tr>
              <a:tr h="2920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Integrating into Cisco IVR Telephony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Identifying how calls with transfer from IVR to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  <a:latin typeface="Calibri"/>
                        </a:rPr>
                        <a:t>Voicebot</a:t>
                      </a: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 to IVR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Nicole learning about Cisco IVR Telephony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VA to schedule call with Brian from Identity Team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Identify point of transition from IVR to </a:t>
                      </a:r>
                      <a:r>
                        <a:rPr lang="en-US" sz="1200" b="0" i="0" u="none" strike="noStrike" noProof="0" err="1"/>
                        <a:t>Voicebot</a:t>
                      </a:r>
                      <a:endParaRPr lang="en-US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Booz Allen / 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22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19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Ad Hoc Items</a:t>
            </a:r>
            <a:br>
              <a:rPr lang="en-US">
                <a:ea typeface="+mj-lt"/>
                <a:cs typeface="+mj-lt"/>
              </a:rPr>
            </a:b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01CBABE8-2EFC-AAC9-99BF-51F10431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09853"/>
              </p:ext>
            </p:extLst>
          </p:nvPr>
        </p:nvGraphicFramePr>
        <p:xfrm>
          <a:off x="1375837" y="3255751"/>
          <a:ext cx="648946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83">
                  <a:extLst>
                    <a:ext uri="{9D8B030D-6E8A-4147-A177-3AD203B41FA5}">
                      <a16:colId xmlns:a16="http://schemas.microsoft.com/office/drawing/2014/main" val="1217539332"/>
                    </a:ext>
                  </a:extLst>
                </a:gridCol>
                <a:gridCol w="935544">
                  <a:extLst>
                    <a:ext uri="{9D8B030D-6E8A-4147-A177-3AD203B41FA5}">
                      <a16:colId xmlns:a16="http://schemas.microsoft.com/office/drawing/2014/main" val="202010240"/>
                    </a:ext>
                  </a:extLst>
                </a:gridCol>
                <a:gridCol w="778917">
                  <a:extLst>
                    <a:ext uri="{9D8B030D-6E8A-4147-A177-3AD203B41FA5}">
                      <a16:colId xmlns:a16="http://schemas.microsoft.com/office/drawing/2014/main" val="721714131"/>
                    </a:ext>
                  </a:extLst>
                </a:gridCol>
                <a:gridCol w="898613">
                  <a:extLst>
                    <a:ext uri="{9D8B030D-6E8A-4147-A177-3AD203B41FA5}">
                      <a16:colId xmlns:a16="http://schemas.microsoft.com/office/drawing/2014/main" val="1528444811"/>
                    </a:ext>
                  </a:extLst>
                </a:gridCol>
                <a:gridCol w="1072444">
                  <a:extLst>
                    <a:ext uri="{9D8B030D-6E8A-4147-A177-3AD203B41FA5}">
                      <a16:colId xmlns:a16="http://schemas.microsoft.com/office/drawing/2014/main" val="1767802176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1952747968"/>
                    </a:ext>
                  </a:extLst>
                </a:gridCol>
                <a:gridCol w="990280">
                  <a:extLst>
                    <a:ext uri="{9D8B030D-6E8A-4147-A177-3AD203B41FA5}">
                      <a16:colId xmlns:a16="http://schemas.microsoft.com/office/drawing/2014/main" val="48060387"/>
                    </a:ext>
                  </a:extLst>
                </a:gridCol>
              </a:tblGrid>
              <a:tr h="26334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eQIP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Remote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PIV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GFE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Teams</a:t>
                      </a:r>
                      <a:br>
                        <a:rPr lang="en-US" sz="1200"/>
                      </a:br>
                      <a:r>
                        <a:rPr lang="en-US" sz="120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Slack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020008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Gian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21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257277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Julie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53021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Millie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00323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/>
                        <a:t>Sunayna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170292"/>
                  </a:ext>
                </a:extLst>
              </a:tr>
              <a:tr h="263345">
                <a:tc>
                  <a:txBody>
                    <a:bodyPr/>
                    <a:lstStyle/>
                    <a:p>
                      <a:r>
                        <a:rPr lang="en-US" sz="120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6135"/>
                  </a:ext>
                </a:extLst>
              </a:tr>
              <a:tr h="2633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Nicole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83642"/>
                  </a:ext>
                </a:extLst>
              </a:tr>
            </a:tbl>
          </a:graphicData>
        </a:graphic>
      </p:graphicFrame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C3374779-DEF1-B27A-FA0B-4CDD15CD4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3769716"/>
            <a:ext cx="190351" cy="19035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C491AC46-EDBD-DE74-8679-C131ABD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3" y="4041705"/>
            <a:ext cx="190351" cy="190351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C89671F3-D128-ED53-F478-FE3E9CCC4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332398"/>
            <a:ext cx="190351" cy="190351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77AA32C0-CE22-FD2E-F5FB-B7294AD3E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573771"/>
            <a:ext cx="190351" cy="1903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B15E8432-7283-35C3-7B37-BEBEB6FEF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843435"/>
            <a:ext cx="190351" cy="190351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9CBEDF66-7516-FD87-47C4-AE9C5F1B7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3790319"/>
            <a:ext cx="190351" cy="19035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469321A0-16B4-4167-BD80-5F784198B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4656" y="4304107"/>
            <a:ext cx="190351" cy="190351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C51C3EDE-FF85-215F-C163-EFF28E742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593021"/>
            <a:ext cx="190351" cy="190351"/>
          </a:xfrm>
          <a:prstGeom prst="rect">
            <a:avLst/>
          </a:prstGeom>
        </p:spPr>
      </p:pic>
      <p:pic>
        <p:nvPicPr>
          <p:cNvPr id="27" name="Graphic 26" descr="Checkmark with solid fill">
            <a:extLst>
              <a:ext uri="{FF2B5EF4-FFF2-40B4-BE49-F238E27FC236}">
                <a16:creationId xmlns:a16="http://schemas.microsoft.com/office/drawing/2014/main" id="{A3C823C1-29B6-166A-4E18-EA27881D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862685"/>
            <a:ext cx="190351" cy="1903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3E29974F-2058-9AE4-C31B-BD08CC93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593021"/>
            <a:ext cx="190351" cy="19035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AE55916-283D-76DB-AB46-11C25578A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4862685"/>
            <a:ext cx="190351" cy="190351"/>
          </a:xfrm>
          <a:prstGeom prst="rect">
            <a:avLst/>
          </a:prstGeom>
        </p:spPr>
      </p:pic>
      <p:pic>
        <p:nvPicPr>
          <p:cNvPr id="33" name="Graphic 32" descr="Checkmark with solid fill">
            <a:extLst>
              <a:ext uri="{FF2B5EF4-FFF2-40B4-BE49-F238E27FC236}">
                <a16:creationId xmlns:a16="http://schemas.microsoft.com/office/drawing/2014/main" id="{891BB737-A6DF-C049-FBB2-ED35A66F4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5" y="4303467"/>
            <a:ext cx="190351" cy="190351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84DDD7B-6774-5EFC-723D-2DB69F21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858706"/>
              </p:ext>
            </p:extLst>
          </p:nvPr>
        </p:nvGraphicFramePr>
        <p:xfrm>
          <a:off x="324005" y="1241211"/>
          <a:ext cx="8497139" cy="1916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4">
                  <a:extLst>
                    <a:ext uri="{9D8B030D-6E8A-4147-A177-3AD203B41FA5}">
                      <a16:colId xmlns:a16="http://schemas.microsoft.com/office/drawing/2014/main" val="572191020"/>
                    </a:ext>
                  </a:extLst>
                </a:gridCol>
                <a:gridCol w="1254537">
                  <a:extLst>
                    <a:ext uri="{9D8B030D-6E8A-4147-A177-3AD203B41FA5}">
                      <a16:colId xmlns:a16="http://schemas.microsoft.com/office/drawing/2014/main" val="1869565086"/>
                    </a:ext>
                  </a:extLst>
                </a:gridCol>
                <a:gridCol w="2742763">
                  <a:extLst>
                    <a:ext uri="{9D8B030D-6E8A-4147-A177-3AD203B41FA5}">
                      <a16:colId xmlns:a16="http://schemas.microsoft.com/office/drawing/2014/main" val="2988950395"/>
                    </a:ext>
                  </a:extLst>
                </a:gridCol>
                <a:gridCol w="2491683">
                  <a:extLst>
                    <a:ext uri="{9D8B030D-6E8A-4147-A177-3AD203B41FA5}">
                      <a16:colId xmlns:a16="http://schemas.microsoft.com/office/drawing/2014/main" val="1583616609"/>
                    </a:ext>
                  </a:extLst>
                </a:gridCol>
                <a:gridCol w="888802">
                  <a:extLst>
                    <a:ext uri="{9D8B030D-6E8A-4147-A177-3AD203B41FA5}">
                      <a16:colId xmlns:a16="http://schemas.microsoft.com/office/drawing/2014/main" val="20744852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Item​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Description​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Status​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Next Steps​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000">
                          <a:effectLst/>
                        </a:rPr>
                        <a:t>Owner​</a:t>
                      </a:r>
                      <a:endParaRPr lang="en-US" sz="10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23820"/>
                  </a:ext>
                </a:extLst>
              </a:tr>
              <a:tr h="491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Project 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Listing </a:t>
                      </a:r>
                      <a:r>
                        <a:rPr lang="en-US" sz="1200" err="1">
                          <a:effectLst/>
                        </a:rPr>
                        <a:t>Voicebot</a:t>
                      </a:r>
                      <a:r>
                        <a:rPr lang="en-US" sz="1200">
                          <a:effectLst/>
                        </a:rPr>
                        <a:t> tasks over </a:t>
                      </a:r>
                      <a:r>
                        <a:rPr lang="en-US" sz="1200" err="1">
                          <a:effectLst/>
                        </a:rPr>
                        <a:t>PoP</a:t>
                      </a:r>
                      <a:endParaRPr lang="en-US" sz="12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>
                          <a:effectLst/>
                        </a:rPr>
                        <a:t>Booz Allen updating 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/>
                        <a:t>Booz Allen to share project timeline by next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effectLst/>
                        </a:rPr>
                        <a:t>Gian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89996"/>
                  </a:ext>
                </a:extLst>
              </a:tr>
              <a:tr h="118099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Staff Onboarding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Onboarding staff according to project needs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US" sz="1200" b="0"/>
                        <a:t>Staff in onboarding process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Continue to staff to needs accordingly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latin typeface="+mn-lt"/>
                        </a:rPr>
                        <a:t>Team members to get PIV’s and GFE’s in coming weeks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/>
                        <a:t>Sara</a:t>
                      </a:r>
                      <a:endParaRPr lang="en-US" sz="100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809639"/>
                  </a:ext>
                </a:extLst>
              </a:tr>
            </a:tbl>
          </a:graphicData>
        </a:graphic>
      </p:graphicFrame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BC4B23C6-C714-AE09-0470-5BA593348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0004" y="3769441"/>
            <a:ext cx="190351" cy="190351"/>
          </a:xfrm>
          <a:prstGeom prst="rect">
            <a:avLst/>
          </a:prstGeom>
        </p:spPr>
      </p:pic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302071C-A940-1343-AA9A-41029BA0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0804" y="4870150"/>
            <a:ext cx="190351" cy="190351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A7BEEB3E-F285-959E-D146-58DA1808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125" y="4600940"/>
            <a:ext cx="190351" cy="1903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988F262-1705-14FA-D5F7-404BBF48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1" y="5503485"/>
            <a:ext cx="190351" cy="1903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12C361A-9D6A-E334-B391-865061D4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8232" y="5137692"/>
            <a:ext cx="190351" cy="1903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26EEF72-65C8-DAFD-08A1-6F9FC7E90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7946" y="5137692"/>
            <a:ext cx="190351" cy="1903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09B3CAA-B2B0-70B3-F9DC-11F4822C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8881" y="4876800"/>
            <a:ext cx="190351" cy="1903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B6125B74-70D0-435E-83B6-1182C8979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3609" y="5141166"/>
            <a:ext cx="190351" cy="190351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2E9E5C6-CBC6-AC75-D2DC-EC109C5FE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1574" y="3770639"/>
            <a:ext cx="190351" cy="190351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D5D920A8-DEAD-D557-D8ED-25B8FAC7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5407" y="4036765"/>
            <a:ext cx="190351" cy="1903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67A663-BE3F-5F4D-6EEE-CB62E3E9E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8563" y="3759803"/>
            <a:ext cx="190351" cy="190351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239B7457-5DFC-B224-0B05-412D1CD8B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6319" y="4033581"/>
            <a:ext cx="190351" cy="190351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B890B647-1D26-3C8A-3553-85D03DDD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22" y="4583742"/>
            <a:ext cx="190351" cy="190351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C86C0BE9-B32C-8BF2-E9A1-347BF38B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9322" y="5137640"/>
            <a:ext cx="190351" cy="190351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251457B-A318-F254-2448-E0903E61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019" y="4303467"/>
            <a:ext cx="190351" cy="190351"/>
          </a:xfrm>
          <a:prstGeom prst="rect">
            <a:avLst/>
          </a:prstGeom>
        </p:spPr>
      </p:pic>
      <p:pic>
        <p:nvPicPr>
          <p:cNvPr id="32" name="Graphic 31" descr="Checkmark with solid fill">
            <a:extLst>
              <a:ext uri="{FF2B5EF4-FFF2-40B4-BE49-F238E27FC236}">
                <a16:creationId xmlns:a16="http://schemas.microsoft.com/office/drawing/2014/main" id="{DC258CBB-D714-B905-CA85-8BD765241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557" y="5471284"/>
            <a:ext cx="190351" cy="190351"/>
          </a:xfrm>
          <a:prstGeom prst="rect">
            <a:avLst/>
          </a:prstGeom>
        </p:spPr>
      </p:pic>
      <p:pic>
        <p:nvPicPr>
          <p:cNvPr id="34" name="Graphic 33" descr="Checkmark with solid fill">
            <a:extLst>
              <a:ext uri="{FF2B5EF4-FFF2-40B4-BE49-F238E27FC236}">
                <a16:creationId xmlns:a16="http://schemas.microsoft.com/office/drawing/2014/main" id="{0003CB12-6B36-E953-10D8-E53FB3CE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2668" y="5498269"/>
            <a:ext cx="190351" cy="190351"/>
          </a:xfrm>
          <a:prstGeom prst="rect">
            <a:avLst/>
          </a:prstGeom>
        </p:spPr>
      </p:pic>
      <p:pic>
        <p:nvPicPr>
          <p:cNvPr id="35" name="Graphic 34" descr="Checkmark with solid fill">
            <a:extLst>
              <a:ext uri="{FF2B5EF4-FFF2-40B4-BE49-F238E27FC236}">
                <a16:creationId xmlns:a16="http://schemas.microsoft.com/office/drawing/2014/main" id="{DDCAC729-EB56-E0BA-73EA-3320E66D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2082" y="4041086"/>
            <a:ext cx="190351" cy="190351"/>
          </a:xfrm>
          <a:prstGeom prst="rect">
            <a:avLst/>
          </a:prstGeom>
        </p:spPr>
      </p:pic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85D55FFD-1198-1535-C76A-FC9636E6F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6992" y="5464476"/>
            <a:ext cx="190351" cy="190351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7CBC2415-B753-48A5-9790-0FA7BEA9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0172" y="4305972"/>
            <a:ext cx="190351" cy="190351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E7FD735-D8A7-422E-8007-64AF0AF5B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8554" y="4851555"/>
            <a:ext cx="190351" cy="190351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FAB6B671-CA9C-4CED-9E9D-80C317E7B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3561" y="4317774"/>
            <a:ext cx="190351" cy="190351"/>
          </a:xfrm>
          <a:prstGeom prst="rect">
            <a:avLst/>
          </a:prstGeom>
        </p:spPr>
      </p:pic>
      <p:pic>
        <p:nvPicPr>
          <p:cNvPr id="40" name="Graphic 39" descr="Checkmark with solid fill">
            <a:extLst>
              <a:ext uri="{FF2B5EF4-FFF2-40B4-BE49-F238E27FC236}">
                <a16:creationId xmlns:a16="http://schemas.microsoft.com/office/drawing/2014/main" id="{48676BA6-2C54-5BE9-8D94-9F0340D49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6216" y="4030834"/>
            <a:ext cx="190351" cy="190351"/>
          </a:xfrm>
          <a:prstGeom prst="rect">
            <a:avLst/>
          </a:prstGeom>
        </p:spPr>
      </p:pic>
      <p:pic>
        <p:nvPicPr>
          <p:cNvPr id="41" name="Graphic 40" descr="Checkmark with solid fill">
            <a:extLst>
              <a:ext uri="{FF2B5EF4-FFF2-40B4-BE49-F238E27FC236}">
                <a16:creationId xmlns:a16="http://schemas.microsoft.com/office/drawing/2014/main" id="{F8FEE23F-334E-215B-D192-3CB085D5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862" y="4020583"/>
            <a:ext cx="190351" cy="190351"/>
          </a:xfrm>
          <a:prstGeom prst="rect">
            <a:avLst/>
          </a:prstGeom>
        </p:spPr>
      </p:pic>
      <p:pic>
        <p:nvPicPr>
          <p:cNvPr id="42" name="Graphic 41" descr="Checkmark with solid fill">
            <a:extLst>
              <a:ext uri="{FF2B5EF4-FFF2-40B4-BE49-F238E27FC236}">
                <a16:creationId xmlns:a16="http://schemas.microsoft.com/office/drawing/2014/main" id="{35C4163A-DE47-4604-A275-DFABD9625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4871" y="3742914"/>
            <a:ext cx="190351" cy="190351"/>
          </a:xfrm>
          <a:prstGeom prst="rect">
            <a:avLst/>
          </a:prstGeom>
        </p:spPr>
      </p:pic>
      <p:pic>
        <p:nvPicPr>
          <p:cNvPr id="43" name="Graphic 42" descr="Checkmark with solid fill">
            <a:extLst>
              <a:ext uri="{FF2B5EF4-FFF2-40B4-BE49-F238E27FC236}">
                <a16:creationId xmlns:a16="http://schemas.microsoft.com/office/drawing/2014/main" id="{24A6D04C-9360-4CE5-BC88-7636EF80F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52099" y="5185171"/>
            <a:ext cx="190351" cy="190351"/>
          </a:xfrm>
          <a:prstGeom prst="rect">
            <a:avLst/>
          </a:prstGeom>
        </p:spPr>
      </p:pic>
      <p:pic>
        <p:nvPicPr>
          <p:cNvPr id="44" name="Graphic 43" descr="Checkmark with solid fill">
            <a:extLst>
              <a:ext uri="{FF2B5EF4-FFF2-40B4-BE49-F238E27FC236}">
                <a16:creationId xmlns:a16="http://schemas.microsoft.com/office/drawing/2014/main" id="{DEE4900B-C7CD-42D5-BA01-CDAA1A624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0485" y="5190003"/>
            <a:ext cx="190351" cy="1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4F25-AEF2-A44A-9426-46B073E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>
                <a:ea typeface="+mj-lt"/>
                <a:cs typeface="+mj-lt"/>
              </a:rPr>
              <a:t>Open Forum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6E68-DB25-8A41-A5B5-91C0F21E5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99D06C-8EC9-4A37-B6DE-EE27F62A5176}"/>
              </a:ext>
            </a:extLst>
          </p:cNvPr>
          <p:cNvSpPr txBox="1"/>
          <p:nvPr/>
        </p:nvSpPr>
        <p:spPr>
          <a:xfrm>
            <a:off x="457200" y="1357807"/>
            <a:ext cx="38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321317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C03A-BD52-4D46-988F-FD4ED265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09" y="2908793"/>
            <a:ext cx="8210167" cy="1362075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8E8B8-6D06-5244-A070-983DCEA2B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404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E7A611-2DB8-BAD1-39B7-52FCBC35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98261"/>
              </p:ext>
            </p:extLst>
          </p:nvPr>
        </p:nvGraphicFramePr>
        <p:xfrm>
          <a:off x="384686" y="968632"/>
          <a:ext cx="8122315" cy="529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6">
                  <a:extLst>
                    <a:ext uri="{9D8B030D-6E8A-4147-A177-3AD203B41FA5}">
                      <a16:colId xmlns:a16="http://schemas.microsoft.com/office/drawing/2014/main" val="2397219596"/>
                    </a:ext>
                  </a:extLst>
                </a:gridCol>
                <a:gridCol w="5720969">
                  <a:extLst>
                    <a:ext uri="{9D8B030D-6E8A-4147-A177-3AD203B41FA5}">
                      <a16:colId xmlns:a16="http://schemas.microsoft.com/office/drawing/2014/main" val="4273270623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Attributes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521091231"/>
                  </a:ext>
                </a:extLst>
              </a:tr>
              <a:tr h="266735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evss_id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integerUpstream</a:t>
                      </a:r>
                      <a:r>
                        <a:rPr lang="en-US" sz="1200">
                          <a:effectLst/>
                        </a:rPr>
                        <a:t> service identifier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432268699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date_filed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2018-06-04Date in YYYY-MM-DD the claim was first filed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93899571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min_est_date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2019-06-04Minimum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868726697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max_est_date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stringnull</a:t>
                      </a:r>
                      <a:r>
                        <a:rPr lang="en-US" sz="1200">
                          <a:effectLst/>
                        </a:rPr>
                        <a:t>($date)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2019-09-04Maximum Estimated Claim Completion Date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653773515"/>
                  </a:ext>
                </a:extLst>
              </a:tr>
              <a:tr h="44455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open*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true. Has the claim been resolved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818064"/>
                  </a:ext>
                </a:extLst>
              </a:tr>
              <a:tr h="22470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waiver_submitted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example: false. Requested Decision or Waiver 5103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2178660618"/>
                  </a:ext>
                </a:extLst>
              </a:tr>
              <a:tr h="2688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documents_needed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Does the claim require additional documents to be submitted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322634375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development_letter_sent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Development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670877352"/>
                  </a:ext>
                </a:extLst>
              </a:tr>
              <a:tr h="622382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decision_letter_sent</a:t>
                      </a:r>
                      <a:endParaRPr lang="en-US" sz="1200" b="0" err="1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boolean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example: false. Indicates if a Decision Letter has been sent to the Claimant regarding a benefit claim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850464592"/>
                  </a:ext>
                </a:extLst>
              </a:tr>
              <a:tr h="25086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status*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Claim received. Current status of the claim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191387079"/>
                  </a:ext>
                </a:extLst>
              </a:tr>
              <a:tr h="243678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requested_decision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Boolean  example: false. The claim filer has requested a claim decision be made </a:t>
                      </a:r>
                      <a:endParaRPr lang="en-US" sz="1200" b="1">
                        <a:effectLst/>
                      </a:endParaRP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3713777837"/>
                  </a:ext>
                </a:extLst>
              </a:tr>
              <a:tr h="443983">
                <a:tc>
                  <a:txBody>
                    <a:bodyPr/>
                    <a:lstStyle/>
                    <a:p>
                      <a:pPr fontAlgn="t"/>
                      <a:r>
                        <a:rPr lang="en-US" sz="1200" err="1">
                          <a:effectLst/>
                        </a:rPr>
                        <a:t>claim_type</a:t>
                      </a: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200" b="0">
                        <a:effectLst/>
                      </a:endParaRPr>
                    </a:p>
                  </a:txBody>
                  <a:tcPr marL="95250" marR="952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String example: Compensation. </a:t>
                      </a:r>
                    </a:p>
                  </a:txBody>
                  <a:tcPr marL="95250" marR="95250"/>
                </a:tc>
                <a:extLst>
                  <a:ext uri="{0D108BD9-81ED-4DB2-BD59-A6C34878D82A}">
                    <a16:rowId xmlns:a16="http://schemas.microsoft.com/office/drawing/2014/main" val="171153067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3B0B685-0507-F6F5-F3CA-E4279D11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927"/>
            <a:ext cx="8229600" cy="810665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Benefit Claims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BB977-EBB5-4DCE-97C9-F96D9DB17EEF}"/>
              </a:ext>
            </a:extLst>
          </p:cNvPr>
          <p:cNvSpPr txBox="1"/>
          <p:nvPr/>
        </p:nvSpPr>
        <p:spPr>
          <a:xfrm>
            <a:off x="384685" y="6296634"/>
            <a:ext cx="7105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VA API Platform | Benefits Claims API Documentation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43658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wo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ne Line Header">
  <a:themeElements>
    <a:clrScheme name="VA Print Colors">
      <a:dk1>
        <a:srgbClr val="000000"/>
      </a:dk1>
      <a:lt1>
        <a:srgbClr val="FFFFFF"/>
      </a:lt1>
      <a:dk2>
        <a:srgbClr val="003F72"/>
      </a:dk2>
      <a:lt2>
        <a:srgbClr val="EEECE1"/>
      </a:lt2>
      <a:accent1>
        <a:srgbClr val="0082BD"/>
      </a:accent1>
      <a:accent2>
        <a:srgbClr val="C6262D"/>
      </a:accent2>
      <a:accent3>
        <a:srgbClr val="762431"/>
      </a:accent3>
      <a:accent4>
        <a:srgbClr val="F2CF45"/>
      </a:accent4>
      <a:accent5>
        <a:srgbClr val="828F97"/>
      </a:accent5>
      <a:accent6>
        <a:srgbClr val="DBDCDE"/>
      </a:accent6>
      <a:hlink>
        <a:srgbClr val="0082BD"/>
      </a:hlink>
      <a:folHlink>
        <a:srgbClr val="003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12e3596-e625-420a-9ef5-9aa71b26af25" xsi:nil="true"/>
    <lcf76f155ced4ddcb4097134ff3c332f xmlns="46ebe35f-6aa4-492c-9505-ccb79c85593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4ECD376D55F24CBF3F7A70EE9535B0" ma:contentTypeVersion="14" ma:contentTypeDescription="Create a new document." ma:contentTypeScope="" ma:versionID="cc638ce17b24f201d1c685be3b08f237">
  <xsd:schema xmlns:xsd="http://www.w3.org/2001/XMLSchema" xmlns:xs="http://www.w3.org/2001/XMLSchema" xmlns:p="http://schemas.microsoft.com/office/2006/metadata/properties" xmlns:ns2="46ebe35f-6aa4-492c-9505-ccb79c855935" xmlns:ns3="512e3596-e625-420a-9ef5-9aa71b26af25" targetNamespace="http://schemas.microsoft.com/office/2006/metadata/properties" ma:root="true" ma:fieldsID="559a18dd1435b7a836d53111e20aa120" ns2:_="" ns3:_="">
    <xsd:import namespace="46ebe35f-6aa4-492c-9505-ccb79c855935"/>
    <xsd:import namespace="512e3596-e625-420a-9ef5-9aa71b26a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be35f-6aa4-492c-9505-ccb79c855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29a467-ccb3-40ae-b171-e388b769a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e3596-e625-420a-9ef5-9aa71b26af2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41f0040-025d-4671-b2ed-019226ea6e4c}" ma:internalName="TaxCatchAll" ma:showField="CatchAllData" ma:web="512e3596-e625-420a-9ef5-9aa71b26af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FF3C9C-EB3C-4EE7-B2C7-F1122420533F}">
  <ds:schemaRefs>
    <ds:schemaRef ds:uri="46ebe35f-6aa4-492c-9505-ccb79c855935"/>
    <ds:schemaRef ds:uri="512e3596-e625-420a-9ef5-9aa71b26af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1CB1EC-3450-403A-B0C3-23042045DFC2}"/>
</file>

<file path=customXml/itemProps3.xml><?xml version="1.0" encoding="utf-8"?>
<ds:datastoreItem xmlns:ds="http://schemas.openxmlformats.org/officeDocument/2006/customXml" ds:itemID="{F9AED5A4-7806-4457-BF55-36C450F809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Two Line Header</vt:lpstr>
      <vt:lpstr>One Line Header</vt:lpstr>
      <vt:lpstr>PowerPoint Presentation</vt:lpstr>
      <vt:lpstr>Agenda</vt:lpstr>
      <vt:lpstr>UX Workstream</vt:lpstr>
      <vt:lpstr>Technology Workstream</vt:lpstr>
      <vt:lpstr>Integration Workstream</vt:lpstr>
      <vt:lpstr>Ad Hoc Items </vt:lpstr>
      <vt:lpstr>Open Forum</vt:lpstr>
      <vt:lpstr>Appendix</vt:lpstr>
      <vt:lpstr>Benefit Claims API</vt:lpstr>
      <vt:lpstr>Project Overview</vt:lpstr>
      <vt:lpstr>User Concern + VoiceBot Flows </vt:lpstr>
      <vt:lpstr>Project Team</vt:lpstr>
    </vt:vector>
  </TitlesOfParts>
  <Manager/>
  <Company>U.S. Department of Veterans Affairs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Document Title</dc:title>
  <dc:subject>Enter Document Subject</dc:subject>
  <dc:creator>U.S. Department of Veterans Affairs, Office of Information and Technology</dc:creator>
  <cp:keywords>Enter document keywords</cp:keywords>
  <dc:description/>
  <cp:revision>1</cp:revision>
  <cp:lastPrinted>2011-05-13T15:25:22Z</cp:lastPrinted>
  <dcterms:created xsi:type="dcterms:W3CDTF">2011-05-12T19:56:03Z</dcterms:created>
  <dcterms:modified xsi:type="dcterms:W3CDTF">2022-08-31T20:14:00Z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reviewed">
    <vt:lpwstr>yyyymmdd</vt:lpwstr>
  </property>
  <property fmtid="{D5CDD505-2E9C-101B-9397-08002B2CF9AE}" pid="3" name="Datecreated">
    <vt:lpwstr>yyyymmdd</vt:lpwstr>
  </property>
  <property fmtid="{D5CDD505-2E9C-101B-9397-08002B2CF9AE}" pid="4" name="Type">
    <vt:lpwstr>General Information</vt:lpwstr>
  </property>
  <property fmtid="{D5CDD505-2E9C-101B-9397-08002B2CF9AE}" pid="5" name="Language">
    <vt:lpwstr>En</vt:lpwstr>
  </property>
  <property fmtid="{D5CDD505-2E9C-101B-9397-08002B2CF9AE}" pid="6" name="Description">
    <vt:lpwstr>This document contains information on how to use the OIT PowerPoint Template.</vt:lpwstr>
  </property>
  <property fmtid="{D5CDD505-2E9C-101B-9397-08002B2CF9AE}" pid="7" name="Creator">
    <vt:lpwstr>U.S. Department of Veterans Affairs</vt:lpwstr>
  </property>
  <property fmtid="{D5CDD505-2E9C-101B-9397-08002B2CF9AE}" pid="8" name="ContentTypeId">
    <vt:lpwstr>0x010100624ECD376D55F24CBF3F7A70EE9535B0</vt:lpwstr>
  </property>
  <property fmtid="{D5CDD505-2E9C-101B-9397-08002B2CF9AE}" pid="9" name="MediaServiceImageTags">
    <vt:lpwstr/>
  </property>
</Properties>
</file>