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9"/>
  </p:notesMasterIdLst>
  <p:handoutMasterIdLst>
    <p:handoutMasterId r:id="rId20"/>
  </p:handoutMasterIdLst>
  <p:sldIdLst>
    <p:sldId id="273" r:id="rId6"/>
    <p:sldId id="324" r:id="rId7"/>
    <p:sldId id="325" r:id="rId8"/>
    <p:sldId id="338" r:id="rId9"/>
    <p:sldId id="342" r:id="rId10"/>
    <p:sldId id="332" r:id="rId11"/>
    <p:sldId id="345" r:id="rId12"/>
    <p:sldId id="299" r:id="rId13"/>
    <p:sldId id="337" r:id="rId14"/>
    <p:sldId id="346" r:id="rId15"/>
    <p:sldId id="305" r:id="rId16"/>
    <p:sldId id="344" r:id="rId17"/>
    <p:sldId id="327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4341D-E4E4-48FF-8E86-E6A2A0D9C8B6}" v="230" dt="2022-09-28T19:03:36.644"/>
    <p1510:client id="{28328F2A-3B49-374F-BE7A-9486BFC269BC}" vWet="2" dt="2022-09-28T19:02:08.340"/>
    <p1510:client id="{2D3617A0-DB94-D34D-A1C9-FB7342F80C8E}" v="404" vWet="406" dt="2022-09-29T13:34:39.202"/>
    <p1510:client id="{356E8415-CFE1-D4AF-DD7F-CB68EE77AF7A}" v="1452" dt="2022-09-28T16:07:17.075"/>
    <p1510:client id="{80696653-5C49-4B20-8E83-414FAF6326B8}" v="36" dt="2022-09-29T12:48:39.894"/>
    <p1510:client id="{83AB59AF-9523-7F68-497B-B4C63F034755}" v="178" dt="2022-09-28T16:08:47.554"/>
    <p1510:client id="{B8104032-13C4-405B-BC07-69BE3C39B62F}" v="105" dt="2022-09-28T16:14:07.662"/>
    <p1510:client id="{DD6C4608-8ADE-4D84-A000-11234F1B3FF3}" v="48" dt="2022-09-28T19:33:24.103"/>
    <p1510:client id="{F09A8D49-D6AC-4439-B746-62AAA0BAA073}" v="5" dt="2022-09-29T13:34:48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edova, Millie [USA]" userId="b940716b-82ab-47d4-8bfc-28e7a71cb12f" providerId="ADAL" clId="{2D3617A0-DB94-D34D-A1C9-FB7342F80C8E}"/>
    <pc:docChg chg="custSel modSld">
      <pc:chgData name="Mamedova, Millie [USA]" userId="b940716b-82ab-47d4-8bfc-28e7a71cb12f" providerId="ADAL" clId="{2D3617A0-DB94-D34D-A1C9-FB7342F80C8E}" dt="2022-09-29T12:59:27.776" v="403" actId="20577"/>
      <pc:docMkLst>
        <pc:docMk/>
      </pc:docMkLst>
      <pc:sldChg chg="modSp mod">
        <pc:chgData name="Mamedova, Millie [USA]" userId="b940716b-82ab-47d4-8bfc-28e7a71cb12f" providerId="ADAL" clId="{2D3617A0-DB94-D34D-A1C9-FB7342F80C8E}" dt="2022-09-29T12:51:52.768" v="1" actId="20577"/>
        <pc:sldMkLst>
          <pc:docMk/>
          <pc:sldMk cId="815678163" sldId="273"/>
        </pc:sldMkLst>
        <pc:spChg chg="mod">
          <ac:chgData name="Mamedova, Millie [USA]" userId="b940716b-82ab-47d4-8bfc-28e7a71cb12f" providerId="ADAL" clId="{2D3617A0-DB94-D34D-A1C9-FB7342F80C8E}" dt="2022-09-29T12:51:52.768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mod">
        <pc:chgData name="Mamedova, Millie [USA]" userId="b940716b-82ab-47d4-8bfc-28e7a71cb12f" providerId="ADAL" clId="{2D3617A0-DB94-D34D-A1C9-FB7342F80C8E}" dt="2022-09-29T12:59:27.776" v="403" actId="20577"/>
        <pc:sldMkLst>
          <pc:docMk/>
          <pc:sldMk cId="1730437909" sldId="325"/>
        </pc:sldMkLst>
        <pc:graphicFrameChg chg="mod modGraphic">
          <ac:chgData name="Mamedova, Millie [USA]" userId="b940716b-82ab-47d4-8bfc-28e7a71cb12f" providerId="ADAL" clId="{2D3617A0-DB94-D34D-A1C9-FB7342F80C8E}" dt="2022-09-29T12:59:27.776" v="403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62C474CB-8953-41EB-B889-1CFDA16EAF77}"/>
    <pc:docChg chg="modSld">
      <pc:chgData name="Bush, Nicole [USA]" userId="S::625966@bah.com::5c03dfba-b736-46b3-907c-245bd83404ad" providerId="AD" clId="Web-{62C474CB-8953-41EB-B889-1CFDA16EAF77}" dt="2022-09-21T15:02:42.538" v="293"/>
      <pc:docMkLst>
        <pc:docMk/>
      </pc:docMkLst>
      <pc:sldChg chg="modSp">
        <pc:chgData name="Bush, Nicole [USA]" userId="S::625966@bah.com::5c03dfba-b736-46b3-907c-245bd83404ad" providerId="AD" clId="Web-{62C474CB-8953-41EB-B889-1CFDA16EAF77}" dt="2022-09-21T15:02:42.538" v="293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62C474CB-8953-41EB-B889-1CFDA16EAF77}" dt="2022-09-21T15:02:42.538" v="293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2BC643AD-85A1-5E04-D2E7-87093FDB1C70}"/>
    <pc:docChg chg="modSld">
      <pc:chgData name="Bustillo, Gian [USA]" userId="S::624912@bah.com::d2f80d41-3521-48e3-8b17-00e1dec3a46e" providerId="AD" clId="Web-{2BC643AD-85A1-5E04-D2E7-87093FDB1C70}" dt="2022-09-16T12:26:12.460" v="17"/>
      <pc:docMkLst>
        <pc:docMk/>
      </pc:docMkLst>
      <pc:sldChg chg="modSp">
        <pc:chgData name="Bustillo, Gian [USA]" userId="S::624912@bah.com::d2f80d41-3521-48e3-8b17-00e1dec3a46e" providerId="AD" clId="Web-{2BC643AD-85A1-5E04-D2E7-87093FDB1C70}" dt="2022-09-16T12:26:12.460" v="1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2BC643AD-85A1-5E04-D2E7-87093FDB1C70}" dt="2022-09-16T12:26:12.460" v="1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DA4D32EF-EA46-4FF1-99DB-14384AD214FD}"/>
    <pc:docChg chg="modSld">
      <pc:chgData name="Bush, Nicole [USA]" userId="S::625966@bah.com::5c03dfba-b736-46b3-907c-245bd83404ad" providerId="AD" clId="Web-{DA4D32EF-EA46-4FF1-99DB-14384AD214FD}" dt="2022-09-21T15:05:51.517" v="17" actId="1076"/>
      <pc:docMkLst>
        <pc:docMk/>
      </pc:docMkLst>
      <pc:sldChg chg="addSp modSp">
        <pc:chgData name="Bush, Nicole [USA]" userId="S::625966@bah.com::5c03dfba-b736-46b3-907c-245bd83404ad" providerId="AD" clId="Web-{DA4D32EF-EA46-4FF1-99DB-14384AD214FD}" dt="2022-09-21T15:05:51.517" v="17" actId="1076"/>
        <pc:sldMkLst>
          <pc:docMk/>
          <pc:sldMk cId="406015231" sldId="332"/>
        </pc:sldMkLst>
        <pc:graphicFrameChg chg="mod modGraphic">
          <ac:chgData name="Bush, Nicole [USA]" userId="S::625966@bah.com::5c03dfba-b736-46b3-907c-245bd83404ad" providerId="AD" clId="Web-{DA4D32EF-EA46-4FF1-99DB-14384AD214FD}" dt="2022-09-21T15:05:46.111" v="15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picChg chg="add mod">
          <ac:chgData name="Bush, Nicole [USA]" userId="S::625966@bah.com::5c03dfba-b736-46b3-907c-245bd83404ad" providerId="AD" clId="Web-{DA4D32EF-EA46-4FF1-99DB-14384AD214FD}" dt="2022-09-21T15:05:43.220" v="4" actId="1076"/>
          <ac:picMkLst>
            <pc:docMk/>
            <pc:sldMk cId="406015231" sldId="332"/>
            <ac:picMk id="49" creationId="{6F39D3E1-316B-4B32-3AAF-DE139406FD91}"/>
          </ac:picMkLst>
        </pc:picChg>
        <pc:picChg chg="add mod">
          <ac:chgData name="Bush, Nicole [USA]" userId="S::625966@bah.com::5c03dfba-b736-46b3-907c-245bd83404ad" providerId="AD" clId="Web-{DA4D32EF-EA46-4FF1-99DB-14384AD214FD}" dt="2022-09-21T15:05:44.611" v="9" actId="1076"/>
          <ac:picMkLst>
            <pc:docMk/>
            <pc:sldMk cId="406015231" sldId="332"/>
            <ac:picMk id="50" creationId="{C5381CA2-E5FE-45DC-A4EB-832BD159277E}"/>
          </ac:picMkLst>
        </pc:picChg>
        <pc:picChg chg="add mod">
          <ac:chgData name="Bush, Nicole [USA]" userId="S::625966@bah.com::5c03dfba-b736-46b3-907c-245bd83404ad" providerId="AD" clId="Web-{DA4D32EF-EA46-4FF1-99DB-14384AD214FD}" dt="2022-09-21T15:05:45.970" v="13" actId="1076"/>
          <ac:picMkLst>
            <pc:docMk/>
            <pc:sldMk cId="406015231" sldId="332"/>
            <ac:picMk id="51" creationId="{B6BADEB1-ECFF-C7C9-BB28-2B1007ACBC34}"/>
          </ac:picMkLst>
        </pc:picChg>
        <pc:picChg chg="add mod">
          <ac:chgData name="Bush, Nicole [USA]" userId="S::625966@bah.com::5c03dfba-b736-46b3-907c-245bd83404ad" providerId="AD" clId="Web-{DA4D32EF-EA46-4FF1-99DB-14384AD214FD}" dt="2022-09-21T15:05:51.517" v="17" actId="1076"/>
          <ac:picMkLst>
            <pc:docMk/>
            <pc:sldMk cId="406015231" sldId="332"/>
            <ac:picMk id="52" creationId="{D865995B-4144-3341-5B22-3E5B6075DE47}"/>
          </ac:picMkLst>
        </pc:picChg>
      </pc:sldChg>
    </pc:docChg>
  </pc:docChgLst>
  <pc:docChgLst>
    <pc:chgData name="Bustillo, Gian [USA]" userId="S::624912@bah.com::d2f80d41-3521-48e3-8b17-00e1dec3a46e" providerId="AD" clId="Web-{23913F70-AE11-6092-8059-91D79CC6922C}"/>
    <pc:docChg chg="delSld">
      <pc:chgData name="Bustillo, Gian [USA]" userId="S::624912@bah.com::d2f80d41-3521-48e3-8b17-00e1dec3a46e" providerId="AD" clId="Web-{23913F70-AE11-6092-8059-91D79CC6922C}" dt="2022-08-25T20:49:20.662" v="0"/>
      <pc:docMkLst>
        <pc:docMk/>
      </pc:docMkLst>
      <pc:sldChg chg="del">
        <pc:chgData name="Bustillo, Gian [USA]" userId="S::624912@bah.com::d2f80d41-3521-48e3-8b17-00e1dec3a46e" providerId="AD" clId="Web-{23913F70-AE11-6092-8059-91D79CC6922C}" dt="2022-08-25T20:49:20.662" v="0"/>
        <pc:sldMkLst>
          <pc:docMk/>
          <pc:sldMk cId="2407803864" sldId="339"/>
        </pc:sldMkLst>
      </pc:sldChg>
    </pc:docChg>
  </pc:docChgLst>
  <pc:docChgLst>
    <pc:chgData name="Goodenough, Grace [USA]" userId="S::624306@bah.com::4223f804-184a-4090-a0f5-cee3bfcfa365" providerId="AD" clId="Web-{B8104032-13C4-405B-BC07-69BE3C39B62F}"/>
    <pc:docChg chg="modSld">
      <pc:chgData name="Goodenough, Grace [USA]" userId="S::624306@bah.com::4223f804-184a-4090-a0f5-cee3bfcfa365" providerId="AD" clId="Web-{B8104032-13C4-405B-BC07-69BE3C39B62F}" dt="2022-09-28T16:13:27.161" v="75"/>
      <pc:docMkLst>
        <pc:docMk/>
      </pc:docMkLst>
      <pc:sldChg chg="modSp">
        <pc:chgData name="Goodenough, Grace [USA]" userId="S::624306@bah.com::4223f804-184a-4090-a0f5-cee3bfcfa365" providerId="AD" clId="Web-{B8104032-13C4-405B-BC07-69BE3C39B62F}" dt="2022-09-28T16:13:27.161" v="75"/>
        <pc:sldMkLst>
          <pc:docMk/>
          <pc:sldMk cId="1730437909" sldId="325"/>
        </pc:sldMkLst>
        <pc:graphicFrameChg chg="mod modGraphic">
          <ac:chgData name="Goodenough, Grace [USA]" userId="S::624306@bah.com::4223f804-184a-4090-a0f5-cee3bfcfa365" providerId="AD" clId="Web-{B8104032-13C4-405B-BC07-69BE3C39B62F}" dt="2022-09-28T16:13:27.161" v="7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0DE79CFA-3397-69A9-D128-4EA4E0EA7E46}"/>
    <pc:docChg chg="modSld">
      <pc:chgData name="Bustillo, Gian [USA]" userId="S::624912@bah.com::d2f80d41-3521-48e3-8b17-00e1dec3a46e" providerId="AD" clId="Web-{0DE79CFA-3397-69A9-D128-4EA4E0EA7E46}" dt="2022-09-01T13:39:01.313" v="25"/>
      <pc:docMkLst>
        <pc:docMk/>
      </pc:docMkLst>
      <pc:sldChg chg="modSp">
        <pc:chgData name="Bustillo, Gian [USA]" userId="S::624912@bah.com::d2f80d41-3521-48e3-8b17-00e1dec3a46e" providerId="AD" clId="Web-{0DE79CFA-3397-69A9-D128-4EA4E0EA7E46}" dt="2022-09-01T13:38:54.266" v="2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DE79CFA-3397-69A9-D128-4EA4E0EA7E46}" dt="2022-09-01T13:38:54.266" v="2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DE79CFA-3397-69A9-D128-4EA4E0EA7E46}" dt="2022-09-01T13:39:01.313" v="2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DE79CFA-3397-69A9-D128-4EA4E0EA7E46}" dt="2022-09-01T13:39:01.313" v="2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E9C31647-FB26-B362-5355-37FF01BE6637}"/>
    <pc:docChg chg="modSld">
      <pc:chgData name="Bustillo, Gian [USA]" userId="S::624912@bah.com::d2f80d41-3521-48e3-8b17-00e1dec3a46e" providerId="AD" clId="Web-{E9C31647-FB26-B362-5355-37FF01BE6637}" dt="2022-09-14T13:31:58.514" v="1442"/>
      <pc:docMkLst>
        <pc:docMk/>
      </pc:docMkLst>
      <pc:sldChg chg="modSp">
        <pc:chgData name="Bustillo, Gian [USA]" userId="S::624912@bah.com::d2f80d41-3521-48e3-8b17-00e1dec3a46e" providerId="AD" clId="Web-{E9C31647-FB26-B362-5355-37FF01BE6637}" dt="2022-09-14T13:01:07.752" v="547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E9C31647-FB26-B362-5355-37FF01BE6637}" dt="2022-09-14T13:01:07.752" v="54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E9C31647-FB26-B362-5355-37FF01BE6637}" dt="2022-09-14T13:31:58.514" v="1442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9C31647-FB26-B362-5355-37FF01BE6637}" dt="2022-09-14T13:29:58.871" v="1140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E9C31647-FB26-B362-5355-37FF01BE6637}" dt="2022-09-14T13:31:58.514" v="1442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E9C31647-FB26-B362-5355-37FF01BE6637}" dt="2022-09-14T13:30:05.152" v="1142" actId="1076"/>
          <ac:picMkLst>
            <pc:docMk/>
            <pc:sldMk cId="406015231" sldId="332"/>
            <ac:picMk id="48" creationId="{01F0828D-72CD-C7CA-343E-632ABFFC92B8}"/>
          </ac:picMkLst>
        </pc:picChg>
      </pc:sldChg>
      <pc:sldChg chg="modSp">
        <pc:chgData name="Bustillo, Gian [USA]" userId="S::624912@bah.com::d2f80d41-3521-48e3-8b17-00e1dec3a46e" providerId="AD" clId="Web-{E9C31647-FB26-B362-5355-37FF01BE6637}" dt="2022-09-14T13:06:24.306" v="99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E9C31647-FB26-B362-5355-37FF01BE6637}" dt="2022-09-14T13:06:24.306" v="99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9C31647-FB26-B362-5355-37FF01BE6637}" dt="2022-09-14T13:29:34.089" v="111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9C31647-FB26-B362-5355-37FF01BE6637}" dt="2022-09-14T13:29:34.089" v="111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09135D6A-5FF0-099F-7E5F-7925DEB0C3F2}"/>
    <pc:docChg chg="modSld">
      <pc:chgData name="Bustillo, Gian [USA]" userId="S::624912@bah.com::d2f80d41-3521-48e3-8b17-00e1dec3a46e" providerId="AD" clId="Web-{09135D6A-5FF0-099F-7E5F-7925DEB0C3F2}" dt="2022-08-25T12:51:12.944" v="163"/>
      <pc:docMkLst>
        <pc:docMk/>
      </pc:docMkLst>
      <pc:sldChg chg="modSp">
        <pc:chgData name="Bustillo, Gian [USA]" userId="S::624912@bah.com::d2f80d41-3521-48e3-8b17-00e1dec3a46e" providerId="AD" clId="Web-{09135D6A-5FF0-099F-7E5F-7925DEB0C3F2}" dt="2022-08-25T12:51:12.944" v="16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9135D6A-5FF0-099F-7E5F-7925DEB0C3F2}" dt="2022-08-25T12:51:12.944" v="16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9135D6A-5FF0-099F-7E5F-7925DEB0C3F2}" dt="2022-08-24T17:06:08.857" v="10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9135D6A-5FF0-099F-7E5F-7925DEB0C3F2}" dt="2022-08-24T17:06:08.857" v="10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EB5F90E5-D965-AC41-8BC5-4602DF7C25DC}"/>
    <pc:docChg chg="custSel addSld modSld">
      <pc:chgData name="Allen, Ty [USA]" userId="dd763b48-02c2-4b2d-a668-ca9385d09dd8" providerId="ADAL" clId="{EB5F90E5-D965-AC41-8BC5-4602DF7C25DC}" dt="2022-09-21T18:30:23.909" v="31" actId="1076"/>
      <pc:docMkLst>
        <pc:docMk/>
      </pc:docMkLst>
      <pc:sldChg chg="addSp delSp modSp add mod">
        <pc:chgData name="Allen, Ty [USA]" userId="dd763b48-02c2-4b2d-a668-ca9385d09dd8" providerId="ADAL" clId="{EB5F90E5-D965-AC41-8BC5-4602DF7C25DC}" dt="2022-09-21T18:30:23.909" v="31" actId="1076"/>
        <pc:sldMkLst>
          <pc:docMk/>
          <pc:sldMk cId="3827174074" sldId="347"/>
        </pc:sldMkLst>
        <pc:graphicFrameChg chg="del">
          <ac:chgData name="Allen, Ty [USA]" userId="dd763b48-02c2-4b2d-a668-ca9385d09dd8" providerId="ADAL" clId="{EB5F90E5-D965-AC41-8BC5-4602DF7C25DC}" dt="2022-09-21T15:11:49.285" v="1" actId="478"/>
          <ac:graphicFrameMkLst>
            <pc:docMk/>
            <pc:sldMk cId="3827174074" sldId="347"/>
            <ac:graphicFrameMk id="6" creationId="{721398D6-4401-DAB3-8C67-407658FE3F55}"/>
          </ac:graphicFrameMkLst>
        </pc:graphicFrameChg>
        <pc:picChg chg="add mod">
          <ac:chgData name="Allen, Ty [USA]" userId="dd763b48-02c2-4b2d-a668-ca9385d09dd8" providerId="ADAL" clId="{EB5F90E5-D965-AC41-8BC5-4602DF7C25DC}" dt="2022-09-21T18:23:50.164" v="7" actId="27614"/>
          <ac:picMkLst>
            <pc:docMk/>
            <pc:sldMk cId="3827174074" sldId="347"/>
            <ac:picMk id="5" creationId="{FC49EB1A-2B3B-9ED6-E228-823F4DA0CEBD}"/>
          </ac:picMkLst>
        </pc:picChg>
        <pc:picChg chg="add mod">
          <ac:chgData name="Allen, Ty [USA]" userId="dd763b48-02c2-4b2d-a668-ca9385d09dd8" providerId="ADAL" clId="{EB5F90E5-D965-AC41-8BC5-4602DF7C25DC}" dt="2022-09-21T18:24:05.474" v="16" actId="1076"/>
          <ac:picMkLst>
            <pc:docMk/>
            <pc:sldMk cId="3827174074" sldId="347"/>
            <ac:picMk id="8" creationId="{35D443B1-FD86-FEEF-90C1-07777D29E808}"/>
          </ac:picMkLst>
        </pc:picChg>
        <pc:picChg chg="add mod">
          <ac:chgData name="Allen, Ty [USA]" userId="dd763b48-02c2-4b2d-a668-ca9385d09dd8" providerId="ADAL" clId="{EB5F90E5-D965-AC41-8BC5-4602DF7C25DC}" dt="2022-09-21T18:24:00.744" v="15" actId="1076"/>
          <ac:picMkLst>
            <pc:docMk/>
            <pc:sldMk cId="3827174074" sldId="347"/>
            <ac:picMk id="10" creationId="{F9FE7814-AC46-1001-2D9B-74DD11C3CD52}"/>
          </ac:picMkLst>
        </pc:picChg>
        <pc:picChg chg="add mod">
          <ac:chgData name="Allen, Ty [USA]" userId="dd763b48-02c2-4b2d-a668-ca9385d09dd8" providerId="ADAL" clId="{EB5F90E5-D965-AC41-8BC5-4602DF7C25DC}" dt="2022-09-21T18:29:55.835" v="17" actId="931"/>
          <ac:picMkLst>
            <pc:docMk/>
            <pc:sldMk cId="3827174074" sldId="347"/>
            <ac:picMk id="12" creationId="{C8D711C8-2562-6619-602A-4B5902E891F7}"/>
          </ac:picMkLst>
        </pc:picChg>
        <pc:picChg chg="mod">
          <ac:chgData name="Allen, Ty [USA]" userId="dd763b48-02c2-4b2d-a668-ca9385d09dd8" providerId="ADAL" clId="{EB5F90E5-D965-AC41-8BC5-4602DF7C25DC}" dt="2022-09-21T18:29:55.835" v="17" actId="931"/>
          <ac:picMkLst>
            <pc:docMk/>
            <pc:sldMk cId="3827174074" sldId="347"/>
            <ac:picMk id="13" creationId="{B3C21EA7-C41A-42A9-AE6B-4A7AE95A5C63}"/>
          </ac:picMkLst>
        </pc:picChg>
        <pc:picChg chg="add mod">
          <ac:chgData name="Allen, Ty [USA]" userId="dd763b48-02c2-4b2d-a668-ca9385d09dd8" providerId="ADAL" clId="{EB5F90E5-D965-AC41-8BC5-4602DF7C25DC}" dt="2022-09-21T18:23:51.845" v="13" actId="1076"/>
          <ac:picMkLst>
            <pc:docMk/>
            <pc:sldMk cId="3827174074" sldId="347"/>
            <ac:picMk id="14" creationId="{F26AE20A-65AB-6702-FAEC-AC7782DE3406}"/>
          </ac:picMkLst>
        </pc:picChg>
        <pc:picChg chg="add mod">
          <ac:chgData name="Allen, Ty [USA]" userId="dd763b48-02c2-4b2d-a668-ca9385d09dd8" providerId="ADAL" clId="{EB5F90E5-D965-AC41-8BC5-4602DF7C25DC}" dt="2022-09-21T18:30:23.909" v="31" actId="1076"/>
          <ac:picMkLst>
            <pc:docMk/>
            <pc:sldMk cId="3827174074" sldId="347"/>
            <ac:picMk id="16" creationId="{DAB59E5C-7BB7-1A17-15C8-33338EB0FD61}"/>
          </ac:picMkLst>
        </pc:picChg>
        <pc:picChg chg="add mod">
          <ac:chgData name="Allen, Ty [USA]" userId="dd763b48-02c2-4b2d-a668-ca9385d09dd8" providerId="ADAL" clId="{EB5F90E5-D965-AC41-8BC5-4602DF7C25DC}" dt="2022-09-21T18:30:18.901" v="29" actId="1076"/>
          <ac:picMkLst>
            <pc:docMk/>
            <pc:sldMk cId="3827174074" sldId="347"/>
            <ac:picMk id="18" creationId="{24053767-421D-5482-6B50-6DC0503C344C}"/>
          </ac:picMkLst>
        </pc:picChg>
        <pc:picChg chg="add mod">
          <ac:chgData name="Allen, Ty [USA]" userId="dd763b48-02c2-4b2d-a668-ca9385d09dd8" providerId="ADAL" clId="{EB5F90E5-D965-AC41-8BC5-4602DF7C25DC}" dt="2022-09-21T18:30:11.482" v="27" actId="1076"/>
          <ac:picMkLst>
            <pc:docMk/>
            <pc:sldMk cId="3827174074" sldId="347"/>
            <ac:picMk id="20" creationId="{54211602-A44A-FEFF-B8F2-67217D3C64A7}"/>
          </ac:picMkLst>
        </pc:picChg>
      </pc:sldChg>
    </pc:docChg>
  </pc:docChgLst>
  <pc:docChgLst>
    <pc:chgData name="Bustillo, Gian [USA]" userId="d2f80d41-3521-48e3-8b17-00e1dec3a46e" providerId="ADAL" clId="{A138EBC2-0CB9-49F8-BAE4-7F34C3E6D049}"/>
    <pc:docChg chg="undo custSel addSld modSld">
      <pc:chgData name="Bustillo, Gian [USA]" userId="d2f80d41-3521-48e3-8b17-00e1dec3a46e" providerId="ADAL" clId="{A138EBC2-0CB9-49F8-BAE4-7F34C3E6D049}" dt="2022-09-07T20:18:36.557" v="2399" actId="20577"/>
      <pc:docMkLst>
        <pc:docMk/>
      </pc:docMkLst>
      <pc:sldChg chg="modSp mod">
        <pc:chgData name="Bustillo, Gian [USA]" userId="d2f80d41-3521-48e3-8b17-00e1dec3a46e" providerId="ADAL" clId="{A138EBC2-0CB9-49F8-BAE4-7F34C3E6D049}" dt="2022-09-07T20:18:36.557" v="2399" actId="20577"/>
        <pc:sldMkLst>
          <pc:docMk/>
          <pc:sldMk cId="1730437909" sldId="325"/>
        </pc:sldMkLst>
        <pc:graphicFrameChg chg="mod modGraphic">
          <ac:chgData name="Bustillo, Gian [USA]" userId="d2f80d41-3521-48e3-8b17-00e1dec3a46e" providerId="ADAL" clId="{A138EBC2-0CB9-49F8-BAE4-7F34C3E6D049}" dt="2022-09-07T20:18:36.557" v="2399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 mod">
        <pc:chgData name="Bustillo, Gian [USA]" userId="d2f80d41-3521-48e3-8b17-00e1dec3a46e" providerId="ADAL" clId="{A138EBC2-0CB9-49F8-BAE4-7F34C3E6D049}" dt="2022-09-07T15:53:14.438" v="2254" actId="1076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A138EBC2-0CB9-49F8-BAE4-7F34C3E6D049}" dt="2022-09-07T15:53:14.438" v="2254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d2f80d41-3521-48e3-8b17-00e1dec3a46e" providerId="ADAL" clId="{A138EBC2-0CB9-49F8-BAE4-7F34C3E6D049}" dt="2022-09-07T15:51:57.112" v="2247" actId="21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4" creationId="{DEE4900B-C7CD-42D5-BA01-CDAA1A624733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5" creationId="{55CC96E4-ADAD-437A-AFE5-D98506B273D3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6" creationId="{B73C0667-4BE5-4CCB-9FC7-5FBA7D9D0288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7" creationId="{786D9B48-1527-4E8D-9FA4-B7906037BA09}"/>
          </ac:picMkLst>
        </pc:picChg>
      </pc:sldChg>
      <pc:sldChg chg="modSp mod">
        <pc:chgData name="Bustillo, Gian [USA]" userId="d2f80d41-3521-48e3-8b17-00e1dec3a46e" providerId="ADAL" clId="{A138EBC2-0CB9-49F8-BAE4-7F34C3E6D049}" dt="2022-09-07T15:53:33.126" v="2280" actId="20577"/>
        <pc:sldMkLst>
          <pc:docMk/>
          <pc:sldMk cId="2943658952" sldId="337"/>
        </pc:sldMkLst>
        <pc:spChg chg="mod">
          <ac:chgData name="Bustillo, Gian [USA]" userId="d2f80d41-3521-48e3-8b17-00e1dec3a46e" providerId="ADAL" clId="{A138EBC2-0CB9-49F8-BAE4-7F34C3E6D049}" dt="2022-09-07T15:53:33.126" v="2280" actId="20577"/>
          <ac:spMkLst>
            <pc:docMk/>
            <pc:sldMk cId="2943658952" sldId="337"/>
            <ac:spMk id="11" creationId="{A3B0B685-0507-F6F5-F3CA-E4279D119068}"/>
          </ac:spMkLst>
        </pc:spChg>
      </pc:sldChg>
      <pc:sldChg chg="modSp mod">
        <pc:chgData name="Bustillo, Gian [USA]" userId="d2f80d41-3521-48e3-8b17-00e1dec3a46e" providerId="ADAL" clId="{A138EBC2-0CB9-49F8-BAE4-7F34C3E6D049}" dt="2022-09-07T15:52:23.587" v="2251" actId="12"/>
        <pc:sldMkLst>
          <pc:docMk/>
          <pc:sldMk cId="2997908498" sldId="338"/>
        </pc:sldMkLst>
        <pc:graphicFrameChg chg="mod modGraphic">
          <ac:chgData name="Bustillo, Gian [USA]" userId="d2f80d41-3521-48e3-8b17-00e1dec3a46e" providerId="ADAL" clId="{A138EBC2-0CB9-49F8-BAE4-7F34C3E6D049}" dt="2022-09-07T15:52:23.587" v="2251" actId="1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A138EBC2-0CB9-49F8-BAE4-7F34C3E6D049}" dt="2022-09-07T15:52:32.781" v="2253" actId="20577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A138EBC2-0CB9-49F8-BAE4-7F34C3E6D049}" dt="2022-09-07T15:52:32.781" v="2253" actId="2057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addSp delSp modSp add mod">
        <pc:chgData name="Bustillo, Gian [USA]" userId="d2f80d41-3521-48e3-8b17-00e1dec3a46e" providerId="ADAL" clId="{A138EBC2-0CB9-49F8-BAE4-7F34C3E6D049}" dt="2022-09-07T15:55:25.555" v="2338" actId="1076"/>
        <pc:sldMkLst>
          <pc:docMk/>
          <pc:sldMk cId="2621892643" sldId="346"/>
        </pc:sldMkLst>
        <pc:spChg chg="add mod">
          <ac:chgData name="Bustillo, Gian [USA]" userId="d2f80d41-3521-48e3-8b17-00e1dec3a46e" providerId="ADAL" clId="{A138EBC2-0CB9-49F8-BAE4-7F34C3E6D049}" dt="2022-09-07T15:55:25.555" v="2338" actId="1076"/>
          <ac:spMkLst>
            <pc:docMk/>
            <pc:sldMk cId="2621892643" sldId="346"/>
            <ac:spMk id="3" creationId="{E1850A6F-FF2D-4144-B31B-C73169B415F2}"/>
          </ac:spMkLst>
        </pc:spChg>
        <pc:spChg chg="del">
          <ac:chgData name="Bustillo, Gian [USA]" userId="d2f80d41-3521-48e3-8b17-00e1dec3a46e" providerId="ADAL" clId="{A138EBC2-0CB9-49F8-BAE4-7F34C3E6D049}" dt="2022-09-07T15:53:58.969" v="2315" actId="478"/>
          <ac:spMkLst>
            <pc:docMk/>
            <pc:sldMk cId="2621892643" sldId="346"/>
            <ac:spMk id="5" creationId="{B6EBB977-EBB5-4DCE-97C9-F96D9DB17EEF}"/>
          </ac:spMkLst>
        </pc:spChg>
        <pc:spChg chg="mod">
          <ac:chgData name="Bustillo, Gian [USA]" userId="d2f80d41-3521-48e3-8b17-00e1dec3a46e" providerId="ADAL" clId="{A138EBC2-0CB9-49F8-BAE4-7F34C3E6D049}" dt="2022-09-07T15:53:42.194" v="2312" actId="20577"/>
          <ac:spMkLst>
            <pc:docMk/>
            <pc:sldMk cId="2621892643" sldId="346"/>
            <ac:spMk id="11" creationId="{A3B0B685-0507-F6F5-F3CA-E4279D119068}"/>
          </ac:spMkLst>
        </pc:spChg>
        <pc:graphicFrameChg chg="add mod modGraphic">
          <ac:chgData name="Bustillo, Gian [USA]" userId="d2f80d41-3521-48e3-8b17-00e1dec3a46e" providerId="ADAL" clId="{A138EBC2-0CB9-49F8-BAE4-7F34C3E6D049}" dt="2022-09-07T15:55:03.659" v="2331" actId="1076"/>
          <ac:graphicFrameMkLst>
            <pc:docMk/>
            <pc:sldMk cId="2621892643" sldId="346"/>
            <ac:graphicFrameMk id="2" creationId="{F7036169-24E3-4504-8050-88608EDBE2D0}"/>
          </ac:graphicFrameMkLst>
        </pc:graphicFrameChg>
        <pc:graphicFrameChg chg="del modGraphic">
          <ac:chgData name="Bustillo, Gian [USA]" userId="d2f80d41-3521-48e3-8b17-00e1dec3a46e" providerId="ADAL" clId="{A138EBC2-0CB9-49F8-BAE4-7F34C3E6D049}" dt="2022-09-07T15:53:57.824" v="2314" actId="478"/>
          <ac:graphicFrameMkLst>
            <pc:docMk/>
            <pc:sldMk cId="2621892643" sldId="346"/>
            <ac:graphicFrameMk id="9" creationId="{9BE7A611-2DB8-BAD1-39B7-52FCBC35C04B}"/>
          </ac:graphicFrameMkLst>
        </pc:graphicFrameChg>
      </pc:sldChg>
    </pc:docChg>
  </pc:docChgLst>
  <pc:docChgLst>
    <pc:chgData name="Naga, Julie [USA]" userId="S::524919@bah.com::d1165e67-58da-4881-b44d-d330f5e94ed8" providerId="AD" clId="Web-{6DD46AF6-6069-489A-8AD6-6DF6E62E7A05}"/>
    <pc:docChg chg="modSld">
      <pc:chgData name="Naga, Julie [USA]" userId="S::524919@bah.com::d1165e67-58da-4881-b44d-d330f5e94ed8" providerId="AD" clId="Web-{6DD46AF6-6069-489A-8AD6-6DF6E62E7A05}" dt="2022-09-21T14:20:05.347" v="1" actId="20577"/>
      <pc:docMkLst>
        <pc:docMk/>
      </pc:docMkLst>
      <pc:sldChg chg="modSp">
        <pc:chgData name="Naga, Julie [USA]" userId="S::524919@bah.com::d1165e67-58da-4881-b44d-d330f5e94ed8" providerId="AD" clId="Web-{6DD46AF6-6069-489A-8AD6-6DF6E62E7A05}" dt="2022-09-21T14:20:05.347" v="1" actId="20577"/>
        <pc:sldMkLst>
          <pc:docMk/>
          <pc:sldMk cId="815678163" sldId="273"/>
        </pc:sldMkLst>
        <pc:spChg chg="mod">
          <ac:chgData name="Naga, Julie [USA]" userId="S::524919@bah.com::d1165e67-58da-4881-b44d-d330f5e94ed8" providerId="AD" clId="Web-{6DD46AF6-6069-489A-8AD6-6DF6E62E7A05}" dt="2022-09-21T14:20:05.347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h, Nicole [USA]" userId="S::625966@bah.com::5c03dfba-b736-46b3-907c-245bd83404ad" providerId="AD" clId="Web-{A79B74B5-8DDF-4DFA-AE4B-E6FDAC98A1E0}"/>
    <pc:docChg chg="modSld">
      <pc:chgData name="Bush, Nicole [USA]" userId="S::625966@bah.com::5c03dfba-b736-46b3-907c-245bd83404ad" providerId="AD" clId="Web-{A79B74B5-8DDF-4DFA-AE4B-E6FDAC98A1E0}" dt="2022-09-21T16:26:25.720" v="189"/>
      <pc:docMkLst>
        <pc:docMk/>
      </pc:docMkLst>
      <pc:sldChg chg="modSp">
        <pc:chgData name="Bush, Nicole [USA]" userId="S::625966@bah.com::5c03dfba-b736-46b3-907c-245bd83404ad" providerId="AD" clId="Web-{A79B74B5-8DDF-4DFA-AE4B-E6FDAC98A1E0}" dt="2022-09-21T16:26:25.720" v="189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79B74B5-8DDF-4DFA-AE4B-E6FDAC98A1E0}" dt="2022-09-21T16:26:25.720" v="18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EC1DB744-1D5F-E82D-1DB6-A29A16C0EB55}"/>
    <pc:docChg chg="modSld">
      <pc:chgData name="Bustillo, Gian [USA]" userId="S::624912@bah.com::d2f80d41-3521-48e3-8b17-00e1dec3a46e" providerId="AD" clId="Web-{EC1DB744-1D5F-E82D-1DB6-A29A16C0EB55}" dt="2022-09-15T18:08:24.104" v="52"/>
      <pc:docMkLst>
        <pc:docMk/>
      </pc:docMkLst>
      <pc:sldChg chg="modSp">
        <pc:chgData name="Bustillo, Gian [USA]" userId="S::624912@bah.com::d2f80d41-3521-48e3-8b17-00e1dec3a46e" providerId="AD" clId="Web-{EC1DB744-1D5F-E82D-1DB6-A29A16C0EB55}" dt="2022-09-15T18:07:54.321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C1DB744-1D5F-E82D-1DB6-A29A16C0EB55}" dt="2022-09-15T18:07:54.321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C1DB744-1D5F-E82D-1DB6-A29A16C0EB55}" dt="2022-09-15T18:08:24.104" v="52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C1DB744-1D5F-E82D-1DB6-A29A16C0EB55}" dt="2022-09-15T18:08:24.104" v="52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56E8415-CFE1-D4AF-DD7F-CB68EE77AF7A}"/>
    <pc:docChg chg="delSld modSld">
      <pc:chgData name="Bustillo, Gian [USA]" userId="S::624912@bah.com::d2f80d41-3521-48e3-8b17-00e1dec3a46e" providerId="AD" clId="Web-{356E8415-CFE1-D4AF-DD7F-CB68EE77AF7A}" dt="2022-09-28T16:07:17.075" v="1275"/>
      <pc:docMkLst>
        <pc:docMk/>
      </pc:docMkLst>
      <pc:sldChg chg="modSp">
        <pc:chgData name="Bustillo, Gian [USA]" userId="S::624912@bah.com::d2f80d41-3521-48e3-8b17-00e1dec3a46e" providerId="AD" clId="Web-{356E8415-CFE1-D4AF-DD7F-CB68EE77AF7A}" dt="2022-09-28T16:00:14.160" v="910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356E8415-CFE1-D4AF-DD7F-CB68EE77AF7A}" dt="2022-09-28T16:00:14.160" v="910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356E8415-CFE1-D4AF-DD7F-CB68EE77AF7A}" dt="2022-09-28T16:07:17.075" v="1275"/>
        <pc:sldMkLst>
          <pc:docMk/>
          <pc:sldMk cId="406015231" sldId="332"/>
        </pc:sldMkLst>
        <pc:spChg chg="mod">
          <ac:chgData name="Bustillo, Gian [USA]" userId="S::624912@bah.com::d2f80d41-3521-48e3-8b17-00e1dec3a46e" providerId="AD" clId="Web-{356E8415-CFE1-D4AF-DD7F-CB68EE77AF7A}" dt="2022-09-28T15:17:54.270" v="344" actId="1076"/>
          <ac:spMkLst>
            <pc:docMk/>
            <pc:sldMk cId="406015231" sldId="332"/>
            <ac:spMk id="4" creationId="{F4B36E68-DB25-8A41-A5B5-91C0F21E52E0}"/>
          </ac:spMkLst>
        </pc:spChg>
        <pc:graphicFrameChg chg="mod modGraphic">
          <ac:chgData name="Bustillo, Gian [USA]" userId="S::624912@bah.com::d2f80d41-3521-48e3-8b17-00e1dec3a46e" providerId="AD" clId="Web-{356E8415-CFE1-D4AF-DD7F-CB68EE77AF7A}" dt="2022-09-28T15:18:04.145" v="345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356E8415-CFE1-D4AF-DD7F-CB68EE77AF7A}" dt="2022-09-28T16:07:17.075" v="1275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S::624912@bah.com::d2f80d41-3521-48e3-8b17-00e1dec3a46e" providerId="AD" clId="Web-{356E8415-CFE1-D4AF-DD7F-CB68EE77AF7A}" dt="2022-09-28T15:18:05.708" v="361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833" v="362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958" v="363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052" v="364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317" v="366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442" v="367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239" v="346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567" v="368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333" v="347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692" v="369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442" v="348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880" v="370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536" v="349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974" v="371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645" v="350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083" v="372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723" v="351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833" v="352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411" v="358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927" v="353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505" v="359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036" v="354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614" v="360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130" v="355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192" v="365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239" v="356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208" v="373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333" v="357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333" v="374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458" v="375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567" v="376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692" v="377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802" v="378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911" v="379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020" v="380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145" v="381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239" v="382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348" v="383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458" v="384" actId="1076"/>
          <ac:picMkLst>
            <pc:docMk/>
            <pc:sldMk cId="406015231" sldId="332"/>
            <ac:picMk id="44" creationId="{DEE4900B-C7CD-42D5-BA01-CDAA1A62473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552" v="385" actId="1076"/>
          <ac:picMkLst>
            <pc:docMk/>
            <pc:sldMk cId="406015231" sldId="332"/>
            <ac:picMk id="45" creationId="{55CC96E4-ADAD-437A-AFE5-D98506B273D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661" v="386" actId="1076"/>
          <ac:picMkLst>
            <pc:docMk/>
            <pc:sldMk cId="406015231" sldId="332"/>
            <ac:picMk id="46" creationId="{B73C0667-4BE5-4CCB-9FC7-5FBA7D9D0288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770" v="387" actId="1076"/>
          <ac:picMkLst>
            <pc:docMk/>
            <pc:sldMk cId="406015231" sldId="332"/>
            <ac:picMk id="47" creationId="{786D9B48-1527-4E8D-9FA4-B7906037BA0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880" v="388" actId="1076"/>
          <ac:picMkLst>
            <pc:docMk/>
            <pc:sldMk cId="406015231" sldId="332"/>
            <ac:picMk id="48" creationId="{01F0828D-72CD-C7CA-343E-632ABFFC92B8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989" v="389" actId="1076"/>
          <ac:picMkLst>
            <pc:docMk/>
            <pc:sldMk cId="406015231" sldId="332"/>
            <ac:picMk id="49" creationId="{6F39D3E1-316B-4B32-3AAF-DE139406FD91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9.099" v="390" actId="1076"/>
          <ac:picMkLst>
            <pc:docMk/>
            <pc:sldMk cId="406015231" sldId="332"/>
            <ac:picMk id="50" creationId="{C5381CA2-E5FE-45DC-A4EB-832BD159277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9.208" v="391" actId="1076"/>
          <ac:picMkLst>
            <pc:docMk/>
            <pc:sldMk cId="406015231" sldId="332"/>
            <ac:picMk id="51" creationId="{B6BADEB1-ECFF-C7C9-BB28-2B1007ACBC3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9.302" v="392" actId="1076"/>
          <ac:picMkLst>
            <pc:docMk/>
            <pc:sldMk cId="406015231" sldId="332"/>
            <ac:picMk id="52" creationId="{D865995B-4144-3341-5B22-3E5B6075DE47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427" v="393" actId="1076"/>
          <ac:picMkLst>
            <pc:docMk/>
            <pc:sldMk cId="406015231" sldId="332"/>
            <ac:picMk id="53" creationId="{F4634756-0763-023C-B9CC-003A008E0EFE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536" v="394" actId="1076"/>
          <ac:picMkLst>
            <pc:docMk/>
            <pc:sldMk cId="406015231" sldId="332"/>
            <ac:picMk id="54" creationId="{3CF5C192-090A-6755-E6FC-8738ED8A5DB8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630" v="395" actId="1076"/>
          <ac:picMkLst>
            <pc:docMk/>
            <pc:sldMk cId="406015231" sldId="332"/>
            <ac:picMk id="55" creationId="{41B66DD8-82D9-CBC9-B2BC-29F3DE071C59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739" v="396" actId="1076"/>
          <ac:picMkLst>
            <pc:docMk/>
            <pc:sldMk cId="406015231" sldId="332"/>
            <ac:picMk id="56" creationId="{A6FF4F34-4892-5762-D7D2-553AE566CB91}"/>
          </ac:picMkLst>
        </pc:picChg>
      </pc:sldChg>
      <pc:sldChg chg="modSp">
        <pc:chgData name="Bustillo, Gian [USA]" userId="S::624912@bah.com::d2f80d41-3521-48e3-8b17-00e1dec3a46e" providerId="AD" clId="Web-{356E8415-CFE1-D4AF-DD7F-CB68EE77AF7A}" dt="2022-09-28T16:03:57.508" v="118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356E8415-CFE1-D4AF-DD7F-CB68EE77AF7A}" dt="2022-09-28T16:03:57.508" v="118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356E8415-CFE1-D4AF-DD7F-CB68EE77AF7A}" dt="2022-09-28T16:04:50.103" v="1218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356E8415-CFE1-D4AF-DD7F-CB68EE77AF7A}" dt="2022-09-28T16:04:50.103" v="1218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del">
        <pc:chgData name="Bustillo, Gian [USA]" userId="S::624912@bah.com::d2f80d41-3521-48e3-8b17-00e1dec3a46e" providerId="AD" clId="Web-{356E8415-CFE1-D4AF-DD7F-CB68EE77AF7A}" dt="2022-09-28T16:00:19.317" v="911"/>
        <pc:sldMkLst>
          <pc:docMk/>
          <pc:sldMk cId="3827174074" sldId="347"/>
        </pc:sldMkLst>
      </pc:sldChg>
    </pc:docChg>
  </pc:docChgLst>
  <pc:docChgLst>
    <pc:chgData name="Bustillo, Gian [USA]" userId="S::624912@bah.com::d2f80d41-3521-48e3-8b17-00e1dec3a46e" providerId="AD" clId="Web-{0EE75923-0F11-913D-2EC0-629DCB2F0821}"/>
    <pc:docChg chg="modSld">
      <pc:chgData name="Bustillo, Gian [USA]" userId="S::624912@bah.com::d2f80d41-3521-48e3-8b17-00e1dec3a46e" providerId="AD" clId="Web-{0EE75923-0F11-913D-2EC0-629DCB2F0821}" dt="2022-09-21T14:29:50.880" v="1612"/>
      <pc:docMkLst>
        <pc:docMk/>
      </pc:docMkLst>
      <pc:sldChg chg="modSp">
        <pc:chgData name="Bustillo, Gian [USA]" userId="S::624912@bah.com::d2f80d41-3521-48e3-8b17-00e1dec3a46e" providerId="AD" clId="Web-{0EE75923-0F11-913D-2EC0-629DCB2F0821}" dt="2022-09-21T13:54:07.838" v="1554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EE75923-0F11-913D-2EC0-629DCB2F0821}" dt="2022-09-21T13:54:07.838" v="155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EE75923-0F11-913D-2EC0-629DCB2F0821}" dt="2022-09-21T14:29:50.880" v="1612"/>
        <pc:sldMkLst>
          <pc:docMk/>
          <pc:sldMk cId="406015231" sldId="332"/>
        </pc:sldMkLst>
        <pc:graphicFrameChg chg="mod">
          <ac:chgData name="Bustillo, Gian [USA]" userId="S::624912@bah.com::d2f80d41-3521-48e3-8b17-00e1dec3a46e" providerId="AD" clId="Web-{0EE75923-0F11-913D-2EC0-629DCB2F0821}" dt="2022-09-21T13:43:16.882" v="1342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0EE75923-0F11-913D-2EC0-629DCB2F0821}" dt="2022-09-21T14:29:50.880" v="1612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S::624912@bah.com::d2f80d41-3521-48e3-8b17-00e1dec3a46e" providerId="AD" clId="Web-{0EE75923-0F11-913D-2EC0-629DCB2F0821}" dt="2022-09-21T13:43:17.991" v="1358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038" v="1359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101" v="1360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163" v="1361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273" v="1363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335" v="1364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6.976" v="1343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398" v="1365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069" v="1344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460" v="1366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163" v="1345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570" v="1367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241" v="1346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663" v="1368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304" v="1347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741" v="1369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366" v="1348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429" v="1349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820" v="1355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507" v="1350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866" v="1356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585" v="1351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929" v="1357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648" v="1352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226" v="1362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710" v="1353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820" v="1370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757" v="1354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882" v="1371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945" v="1372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023" v="1373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085" v="1374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148" v="1375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226" v="1376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320" v="1377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398" v="1378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476" v="1379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538" v="1380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616" v="1381" actId="1076"/>
          <ac:picMkLst>
            <pc:docMk/>
            <pc:sldMk cId="406015231" sldId="332"/>
            <ac:picMk id="44" creationId="{DEE4900B-C7CD-42D5-BA01-CDAA1A62473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679" v="1382" actId="1076"/>
          <ac:picMkLst>
            <pc:docMk/>
            <pc:sldMk cId="406015231" sldId="332"/>
            <ac:picMk id="45" creationId="{55CC96E4-ADAD-437A-AFE5-D98506B273D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757" v="1383" actId="1076"/>
          <ac:picMkLst>
            <pc:docMk/>
            <pc:sldMk cId="406015231" sldId="332"/>
            <ac:picMk id="46" creationId="{B73C0667-4BE5-4CCB-9FC7-5FBA7D9D0288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820" v="1384" actId="1076"/>
          <ac:picMkLst>
            <pc:docMk/>
            <pc:sldMk cId="406015231" sldId="332"/>
            <ac:picMk id="47" creationId="{786D9B48-1527-4E8D-9FA4-B7906037BA0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913" v="1385" actId="1076"/>
          <ac:picMkLst>
            <pc:docMk/>
            <pc:sldMk cId="406015231" sldId="332"/>
            <ac:picMk id="48" creationId="{01F0828D-72CD-C7CA-343E-632ABFFC92B8}"/>
          </ac:picMkLst>
        </pc:picChg>
      </pc:sldChg>
      <pc:sldChg chg="modSp">
        <pc:chgData name="Bustillo, Gian [USA]" userId="S::624912@bah.com::d2f80d41-3521-48e3-8b17-00e1dec3a46e" providerId="AD" clId="Web-{0EE75923-0F11-913D-2EC0-629DCB2F0821}" dt="2022-09-21T13:52:19.710" v="1463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EE75923-0F11-913D-2EC0-629DCB2F0821}" dt="2022-09-21T13:52:19.710" v="146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EE75923-0F11-913D-2EC0-629DCB2F0821}" dt="2022-09-21T13:51:30.458" v="146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0EE75923-0F11-913D-2EC0-629DCB2F0821}" dt="2022-09-21T13:51:30.458" v="146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DD6C4608-8ADE-4D84-A000-11234F1B3FF3}"/>
    <pc:docChg chg="modSld">
      <pc:chgData name="Goel, Sunayna [USA]" userId="S::625168@bah.com::abc387ba-55f4-491c-a73c-17dee6a00d97" providerId="AD" clId="Web-{DD6C4608-8ADE-4D84-A000-11234F1B3FF3}" dt="2022-09-28T19:33:19.524" v="19"/>
      <pc:docMkLst>
        <pc:docMk/>
      </pc:docMkLst>
      <pc:sldChg chg="modSp">
        <pc:chgData name="Goel, Sunayna [USA]" userId="S::625168@bah.com::abc387ba-55f4-491c-a73c-17dee6a00d97" providerId="AD" clId="Web-{DD6C4608-8ADE-4D84-A000-11234F1B3FF3}" dt="2022-09-28T19:33:19.524" v="19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DD6C4608-8ADE-4D84-A000-11234F1B3FF3}" dt="2022-09-28T19:33:19.524" v="19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F09A8D49-D6AC-4439-B746-62AAA0BAA073}"/>
    <pc:docChg chg="modSld">
      <pc:chgData name="Bustillo, Gian [USA]" userId="d2f80d41-3521-48e3-8b17-00e1dec3a46e" providerId="ADAL" clId="{F09A8D49-D6AC-4439-B746-62AAA0BAA073}" dt="2022-09-29T13:34:48.267" v="2" actId="2164"/>
      <pc:docMkLst>
        <pc:docMk/>
      </pc:docMkLst>
      <pc:sldChg chg="modSp mod">
        <pc:chgData name="Bustillo, Gian [USA]" userId="d2f80d41-3521-48e3-8b17-00e1dec3a46e" providerId="ADAL" clId="{F09A8D49-D6AC-4439-B746-62AAA0BAA073}" dt="2022-09-29T13:34:48.267" v="2" actId="2164"/>
        <pc:sldMkLst>
          <pc:docMk/>
          <pc:sldMk cId="2997908498" sldId="338"/>
        </pc:sldMkLst>
        <pc:graphicFrameChg chg="modGraphic">
          <ac:chgData name="Bustillo, Gian [USA]" userId="d2f80d41-3521-48e3-8b17-00e1dec3a46e" providerId="ADAL" clId="{F09A8D49-D6AC-4439-B746-62AAA0BAA073}" dt="2022-09-29T13:34:48.267" v="2" actId="216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F09A8D49-D6AC-4439-B746-62AAA0BAA073}" dt="2022-09-29T13:34:44.357" v="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F09A8D49-D6AC-4439-B746-62AAA0BAA073}" dt="2022-09-29T13:34:44.357" v="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16E0442-EB60-547D-1649-B02F39D5B646}"/>
    <pc:docChg chg="modSld">
      <pc:chgData name="Bustillo, Gian [USA]" userId="S::624912@bah.com::d2f80d41-3521-48e3-8b17-00e1dec3a46e" providerId="AD" clId="Web-{816E0442-EB60-547D-1649-B02F39D5B646}" dt="2022-09-14T20:18:49.654" v="717"/>
      <pc:docMkLst>
        <pc:docMk/>
      </pc:docMkLst>
      <pc:sldChg chg="modSp">
        <pc:chgData name="Bustillo, Gian [USA]" userId="S::624912@bah.com::d2f80d41-3521-48e3-8b17-00e1dec3a46e" providerId="AD" clId="Web-{816E0442-EB60-547D-1649-B02F39D5B646}" dt="2022-09-14T20:16:11.883" v="52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816E0442-EB60-547D-1649-B02F39D5B646}" dt="2022-09-14T20:16:11.883" v="52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16E0442-EB60-547D-1649-B02F39D5B646}" dt="2022-09-14T20:16:26.602" v="527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16E0442-EB60-547D-1649-B02F39D5B646}" dt="2022-09-14T20:16:26.602" v="52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16E0442-EB60-547D-1649-B02F39D5B646}" dt="2022-09-14T20:18:49.654" v="71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16E0442-EB60-547D-1649-B02F39D5B646}" dt="2022-09-14T20:18:49.654" v="71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3AB59AF-9523-7F68-497B-B4C63F034755}"/>
    <pc:docChg chg="modSld">
      <pc:chgData name="Bustillo, Gian [USA]" userId="S::624912@bah.com::d2f80d41-3521-48e3-8b17-00e1dec3a46e" providerId="AD" clId="Web-{83AB59AF-9523-7F68-497B-B4C63F034755}" dt="2022-09-28T16:08:43.648" v="171"/>
      <pc:docMkLst>
        <pc:docMk/>
      </pc:docMkLst>
      <pc:sldChg chg="modSp">
        <pc:chgData name="Bustillo, Gian [USA]" userId="S::624912@bah.com::d2f80d41-3521-48e3-8b17-00e1dec3a46e" providerId="AD" clId="Web-{83AB59AF-9523-7F68-497B-B4C63F034755}" dt="2022-09-28T16:08:43.648" v="17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3AB59AF-9523-7F68-497B-B4C63F034755}" dt="2022-09-28T16:08:43.648" v="17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</pc:docChg>
  </pc:docChgLst>
  <pc:docChgLst>
    <pc:chgData name="Bustillo, Gian [USA]" userId="S::624912@bah.com::d2f80d41-3521-48e3-8b17-00e1dec3a46e" providerId="AD" clId="Web-{412C5D2A-FC06-3275-18B4-07EF7C0903D5}"/>
    <pc:docChg chg="modSld">
      <pc:chgData name="Bustillo, Gian [USA]" userId="S::624912@bah.com::d2f80d41-3521-48e3-8b17-00e1dec3a46e" providerId="AD" clId="Web-{412C5D2A-FC06-3275-18B4-07EF7C0903D5}" dt="2022-09-08T17:18:25.120" v="94"/>
      <pc:docMkLst>
        <pc:docMk/>
      </pc:docMkLst>
      <pc:sldChg chg="modSp">
        <pc:chgData name="Bustillo, Gian [USA]" userId="S::624912@bah.com::d2f80d41-3521-48e3-8b17-00e1dec3a46e" providerId="AD" clId="Web-{412C5D2A-FC06-3275-18B4-07EF7C0903D5}" dt="2022-09-08T17:17:44.931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412C5D2A-FC06-3275-18B4-07EF7C0903D5}" dt="2022-09-08T17:17:44.931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412C5D2A-FC06-3275-18B4-07EF7C0903D5}" dt="2022-09-08T17:18:25.120" v="94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412C5D2A-FC06-3275-18B4-07EF7C0903D5}" dt="2022-09-08T17:18:25.120" v="9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d1165e67-58da-4881-b44d-d330f5e94ed8" providerId="ADAL" clId="{8872B553-1DC5-47F1-8952-26A1403D32AC}"/>
    <pc:docChg chg="undo custSel modSld">
      <pc:chgData name="Naga, Julie [USA]" userId="d1165e67-58da-4881-b44d-d330f5e94ed8" providerId="ADAL" clId="{8872B553-1DC5-47F1-8952-26A1403D32AC}" dt="2022-09-21T18:53:58.269" v="604" actId="20577"/>
      <pc:docMkLst>
        <pc:docMk/>
      </pc:docMkLst>
      <pc:sldChg chg="modSp mod">
        <pc:chgData name="Naga, Julie [USA]" userId="d1165e67-58da-4881-b44d-d330f5e94ed8" providerId="ADAL" clId="{8872B553-1DC5-47F1-8952-26A1403D32AC}" dt="2022-09-21T18:53:58.269" v="604" actId="20577"/>
        <pc:sldMkLst>
          <pc:docMk/>
          <pc:sldMk cId="1730437909" sldId="325"/>
        </pc:sldMkLst>
        <pc:graphicFrameChg chg="modGraphic">
          <ac:chgData name="Naga, Julie [USA]" userId="d1165e67-58da-4881-b44d-d330f5e94ed8" providerId="ADAL" clId="{8872B553-1DC5-47F1-8952-26A1403D32AC}" dt="2022-09-21T18:53:58.269" v="604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delSp modSp mod">
        <pc:chgData name="Naga, Julie [USA]" userId="d1165e67-58da-4881-b44d-d330f5e94ed8" providerId="ADAL" clId="{8872B553-1DC5-47F1-8952-26A1403D32AC}" dt="2022-09-21T18:37:31.456" v="343" actId="478"/>
        <pc:sldMkLst>
          <pc:docMk/>
          <pc:sldMk cId="3827174074" sldId="347"/>
        </pc:sldMkLst>
        <pc:spChg chg="add mod">
          <ac:chgData name="Naga, Julie [USA]" userId="d1165e67-58da-4881-b44d-d330f5e94ed8" providerId="ADAL" clId="{8872B553-1DC5-47F1-8952-26A1403D32AC}" dt="2022-09-21T18:37:28.833" v="342" actId="20577"/>
          <ac:spMkLst>
            <pc:docMk/>
            <pc:sldMk cId="3827174074" sldId="347"/>
            <ac:spMk id="9" creationId="{762B2DE7-9A80-456F-B7F1-09031CBADA76}"/>
          </ac:spMkLst>
        </pc:spChg>
        <pc:spChg chg="add mod">
          <ac:chgData name="Naga, Julie [USA]" userId="d1165e67-58da-4881-b44d-d330f5e94ed8" providerId="ADAL" clId="{8872B553-1DC5-47F1-8952-26A1403D32AC}" dt="2022-09-21T18:35:09.613" v="278" actId="1076"/>
          <ac:spMkLst>
            <pc:docMk/>
            <pc:sldMk cId="3827174074" sldId="347"/>
            <ac:spMk id="17" creationId="{51C6BD13-8A76-4369-9504-9573B099B13A}"/>
          </ac:spMkLst>
        </pc:spChg>
        <pc:spChg chg="add mod">
          <ac:chgData name="Naga, Julie [USA]" userId="d1165e67-58da-4881-b44d-d330f5e94ed8" providerId="ADAL" clId="{8872B553-1DC5-47F1-8952-26A1403D32AC}" dt="2022-09-21T18:35:51.742" v="321" actId="1076"/>
          <ac:spMkLst>
            <pc:docMk/>
            <pc:sldMk cId="3827174074" sldId="347"/>
            <ac:spMk id="19" creationId="{9AF8291A-4E3A-4DFA-A573-B8F7DEB394C3}"/>
          </ac:spMkLst>
        </pc:spChg>
        <pc:spChg chg="add mod">
          <ac:chgData name="Naga, Julie [USA]" userId="d1165e67-58da-4881-b44d-d330f5e94ed8" providerId="ADAL" clId="{8872B553-1DC5-47F1-8952-26A1403D32AC}" dt="2022-09-21T18:37:15.001" v="339" actId="1076"/>
          <ac:spMkLst>
            <pc:docMk/>
            <pc:sldMk cId="3827174074" sldId="347"/>
            <ac:spMk id="21" creationId="{A2D09F0C-58BC-4117-9F96-BB8BDFFAFC89}"/>
          </ac:spMkLst>
        </pc:spChg>
        <pc:picChg chg="mod">
          <ac:chgData name="Naga, Julie [USA]" userId="d1165e67-58da-4881-b44d-d330f5e94ed8" providerId="ADAL" clId="{8872B553-1DC5-47F1-8952-26A1403D32AC}" dt="2022-09-21T18:28:35.240" v="103" actId="1076"/>
          <ac:picMkLst>
            <pc:docMk/>
            <pc:sldMk cId="3827174074" sldId="347"/>
            <ac:picMk id="5" creationId="{FC49EB1A-2B3B-9ED6-E228-823F4DA0CEBD}"/>
          </ac:picMkLst>
        </pc:picChg>
        <pc:picChg chg="mod">
          <ac:chgData name="Naga, Julie [USA]" userId="d1165e67-58da-4881-b44d-d330f5e94ed8" providerId="ADAL" clId="{8872B553-1DC5-47F1-8952-26A1403D32AC}" dt="2022-09-21T18:32:02.499" v="150" actId="1076"/>
          <ac:picMkLst>
            <pc:docMk/>
            <pc:sldMk cId="3827174074" sldId="347"/>
            <ac:picMk id="8" creationId="{35D443B1-FD86-FEEF-90C1-07777D29E808}"/>
          </ac:picMkLst>
        </pc:picChg>
        <pc:picChg chg="del mod">
          <ac:chgData name="Naga, Julie [USA]" userId="d1165e67-58da-4881-b44d-d330f5e94ed8" providerId="ADAL" clId="{8872B553-1DC5-47F1-8952-26A1403D32AC}" dt="2022-09-21T18:31:37.406" v="147" actId="478"/>
          <ac:picMkLst>
            <pc:docMk/>
            <pc:sldMk cId="3827174074" sldId="347"/>
            <ac:picMk id="10" creationId="{F9FE7814-AC46-1001-2D9B-74DD11C3CD52}"/>
          </ac:picMkLst>
        </pc:picChg>
        <pc:picChg chg="add mod modCrop">
          <ac:chgData name="Naga, Julie [USA]" userId="d1165e67-58da-4881-b44d-d330f5e94ed8" providerId="ADAL" clId="{8872B553-1DC5-47F1-8952-26A1403D32AC}" dt="2022-09-21T18:34:24.169" v="240" actId="1076"/>
          <ac:picMkLst>
            <pc:docMk/>
            <pc:sldMk cId="3827174074" sldId="347"/>
            <ac:picMk id="11" creationId="{3FF40C5D-E8FF-447B-9A1C-0070FD41DC93}"/>
          </ac:picMkLst>
        </pc:picChg>
        <pc:picChg chg="del mod modCrop">
          <ac:chgData name="Naga, Julie [USA]" userId="d1165e67-58da-4881-b44d-d330f5e94ed8" providerId="ADAL" clId="{8872B553-1DC5-47F1-8952-26A1403D32AC}" dt="2022-09-21T18:31:31.160" v="144" actId="478"/>
          <ac:picMkLst>
            <pc:docMk/>
            <pc:sldMk cId="3827174074" sldId="347"/>
            <ac:picMk id="12" creationId="{C8D711C8-2562-6619-602A-4B5902E891F7}"/>
          </ac:picMkLst>
        </pc:picChg>
        <pc:picChg chg="add mod modCrop">
          <ac:chgData name="Naga, Julie [USA]" userId="d1165e67-58da-4881-b44d-d330f5e94ed8" providerId="ADAL" clId="{8872B553-1DC5-47F1-8952-26A1403D32AC}" dt="2022-09-21T18:34:31.455" v="241" actId="1076"/>
          <ac:picMkLst>
            <pc:docMk/>
            <pc:sldMk cId="3827174074" sldId="347"/>
            <ac:picMk id="13" creationId="{B3C21EA7-C41A-42A9-AE6B-4A7AE95A5C63}"/>
          </ac:picMkLst>
        </pc:picChg>
        <pc:picChg chg="del">
          <ac:chgData name="Naga, Julie [USA]" userId="d1165e67-58da-4881-b44d-d330f5e94ed8" providerId="ADAL" clId="{8872B553-1DC5-47F1-8952-26A1403D32AC}" dt="2022-09-21T18:27:58.448" v="97" actId="478"/>
          <ac:picMkLst>
            <pc:docMk/>
            <pc:sldMk cId="3827174074" sldId="347"/>
            <ac:picMk id="14" creationId="{F26AE20A-65AB-6702-FAEC-AC7782DE3406}"/>
          </ac:picMkLst>
        </pc:picChg>
        <pc:picChg chg="add mod modCrop">
          <ac:chgData name="Naga, Julie [USA]" userId="d1165e67-58da-4881-b44d-d330f5e94ed8" providerId="ADAL" clId="{8872B553-1DC5-47F1-8952-26A1403D32AC}" dt="2022-09-21T18:34:31.455" v="241" actId="1076"/>
          <ac:picMkLst>
            <pc:docMk/>
            <pc:sldMk cId="3827174074" sldId="347"/>
            <ac:picMk id="15" creationId="{A619274D-69AE-4477-B272-797826D3A6B9}"/>
          </ac:picMkLst>
        </pc:picChg>
        <pc:picChg chg="del">
          <ac:chgData name="Naga, Julie [USA]" userId="d1165e67-58da-4881-b44d-d330f5e94ed8" providerId="ADAL" clId="{8872B553-1DC5-47F1-8952-26A1403D32AC}" dt="2022-09-21T18:37:31.456" v="343" actId="478"/>
          <ac:picMkLst>
            <pc:docMk/>
            <pc:sldMk cId="3827174074" sldId="347"/>
            <ac:picMk id="16" creationId="{DAB59E5C-7BB7-1A17-15C8-33338EB0FD61}"/>
          </ac:picMkLst>
        </pc:picChg>
        <pc:picChg chg="del">
          <ac:chgData name="Naga, Julie [USA]" userId="d1165e67-58da-4881-b44d-d330f5e94ed8" providerId="ADAL" clId="{8872B553-1DC5-47F1-8952-26A1403D32AC}" dt="2022-09-21T18:31:33.228" v="145" actId="478"/>
          <ac:picMkLst>
            <pc:docMk/>
            <pc:sldMk cId="3827174074" sldId="347"/>
            <ac:picMk id="18" creationId="{24053767-421D-5482-6B50-6DC0503C344C}"/>
          </ac:picMkLst>
        </pc:picChg>
        <pc:picChg chg="del">
          <ac:chgData name="Naga, Julie [USA]" userId="d1165e67-58da-4881-b44d-d330f5e94ed8" providerId="ADAL" clId="{8872B553-1DC5-47F1-8952-26A1403D32AC}" dt="2022-09-21T18:30:43.705" v="122" actId="478"/>
          <ac:picMkLst>
            <pc:docMk/>
            <pc:sldMk cId="3827174074" sldId="347"/>
            <ac:picMk id="20" creationId="{54211602-A44A-FEFF-B8F2-67217D3C64A7}"/>
          </ac:picMkLst>
        </pc:picChg>
      </pc:sldChg>
    </pc:docChg>
  </pc:docChgLst>
  <pc:docChgLst>
    <pc:chgData name="Mamedova, Millie [USA]" userId="S::623269@bah.com::b940716b-82ab-47d4-8bfc-28e7a71cb12f" providerId="AD" clId="Web-{80696653-5C49-4B20-8E83-414FAF6326B8}"/>
    <pc:docChg chg="modSld">
      <pc:chgData name="Mamedova, Millie [USA]" userId="S::623269@bah.com::b940716b-82ab-47d4-8bfc-28e7a71cb12f" providerId="AD" clId="Web-{80696653-5C49-4B20-8E83-414FAF6326B8}" dt="2022-09-29T12:48:35.629" v="7"/>
      <pc:docMkLst>
        <pc:docMk/>
      </pc:docMkLst>
      <pc:sldChg chg="modSp">
        <pc:chgData name="Mamedova, Millie [USA]" userId="S::623269@bah.com::b940716b-82ab-47d4-8bfc-28e7a71cb12f" providerId="AD" clId="Web-{80696653-5C49-4B20-8E83-414FAF6326B8}" dt="2022-09-29T12:48:35.629" v="7"/>
        <pc:sldMkLst>
          <pc:docMk/>
          <pc:sldMk cId="1730437909" sldId="325"/>
        </pc:sldMkLst>
        <pc:graphicFrameChg chg="mod modGraphic">
          <ac:chgData name="Mamedova, Millie [USA]" userId="S::623269@bah.com::b940716b-82ab-47d4-8bfc-28e7a71cb12f" providerId="AD" clId="Web-{80696653-5C49-4B20-8E83-414FAF6326B8}" dt="2022-09-29T12:48:35.629" v="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clId="Web-{356E8415-CFE1-D4AF-DD7F-CB68EE77AF7A}"/>
    <pc:docChg chg="modSld">
      <pc:chgData name="" userId="" providerId="" clId="Web-{356E8415-CFE1-D4AF-DD7F-CB68EE77AF7A}" dt="2022-09-28T15:40:28.856" v="1"/>
      <pc:docMkLst>
        <pc:docMk/>
      </pc:docMkLst>
      <pc:sldChg chg="modSp">
        <pc:chgData name="" userId="" providerId="" clId="Web-{356E8415-CFE1-D4AF-DD7F-CB68EE77AF7A}" dt="2022-09-28T15:40:28.856" v="1"/>
        <pc:sldMkLst>
          <pc:docMk/>
          <pc:sldMk cId="1730437909" sldId="325"/>
        </pc:sldMkLst>
        <pc:graphicFrameChg chg="mod modGraphic">
          <ac:chgData name="" userId="" providerId="" clId="Web-{356E8415-CFE1-D4AF-DD7F-CB68EE77AF7A}" dt="2022-09-28T15:40:28.856" v="1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D551809-65A9-1018-27D4-2422D34B3A7C}"/>
    <pc:docChg chg="modSld">
      <pc:chgData name="Bustillo, Gian [USA]" userId="S::624912@bah.com::d2f80d41-3521-48e3-8b17-00e1dec3a46e" providerId="AD" clId="Web-{5D551809-65A9-1018-27D4-2422D34B3A7C}" dt="2022-08-19T17:02:59.097" v="265"/>
      <pc:docMkLst>
        <pc:docMk/>
      </pc:docMkLst>
      <pc:sldChg chg="modSp">
        <pc:chgData name="Bustillo, Gian [USA]" userId="S::624912@bah.com::d2f80d41-3521-48e3-8b17-00e1dec3a46e" providerId="AD" clId="Web-{5D551809-65A9-1018-27D4-2422D34B3A7C}" dt="2022-08-19T17:00:50.078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D551809-65A9-1018-27D4-2422D34B3A7C}" dt="2022-08-19T17:00:50.078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D551809-65A9-1018-27D4-2422D34B3A7C}" dt="2022-08-19T17:02:38.831" v="195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5D551809-65A9-1018-27D4-2422D34B3A7C}" dt="2022-08-19T17:02:38.831" v="19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D551809-65A9-1018-27D4-2422D34B3A7C}" dt="2022-08-19T17:02:59.097" v="26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5D551809-65A9-1018-27D4-2422D34B3A7C}" dt="2022-08-19T17:02:59.097" v="26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3DC2804-677C-0BBD-A3D2-79AC069ED02C}"/>
    <pc:docChg chg="modSld">
      <pc:chgData name="Bustillo, Gian [USA]" userId="S::624912@bah.com::d2f80d41-3521-48e3-8b17-00e1dec3a46e" providerId="AD" clId="Web-{B3DC2804-677C-0BBD-A3D2-79AC069ED02C}" dt="2022-08-24T15:22:29.212" v="1949"/>
      <pc:docMkLst>
        <pc:docMk/>
      </pc:docMkLst>
      <pc:sldChg chg="delSp modSp">
        <pc:chgData name="Bustillo, Gian [USA]" userId="S::624912@bah.com::d2f80d41-3521-48e3-8b17-00e1dec3a46e" providerId="AD" clId="Web-{B3DC2804-677C-0BBD-A3D2-79AC069ED02C}" dt="2022-08-24T15:20:35.177" v="1853"/>
        <pc:sldMkLst>
          <pc:docMk/>
          <pc:sldMk cId="1730437909" sldId="325"/>
        </pc:sldMkLst>
        <pc:spChg chg="del mod">
          <ac:chgData name="Bustillo, Gian [USA]" userId="S::624912@bah.com::d2f80d41-3521-48e3-8b17-00e1dec3a46e" providerId="AD" clId="Web-{B3DC2804-677C-0BBD-A3D2-79AC069ED02C}" dt="2022-08-24T15:20:23.082" v="1845"/>
          <ac:spMkLst>
            <pc:docMk/>
            <pc:sldMk cId="1730437909" sldId="325"/>
            <ac:spMk id="3" creationId="{CEF66E47-F67C-2F0D-8B54-87F39DFD2739}"/>
          </ac:spMkLst>
        </pc:spChg>
        <pc:graphicFrameChg chg="mod modGraphic">
          <ac:chgData name="Bustillo, Gian [USA]" userId="S::624912@bah.com::d2f80d41-3521-48e3-8b17-00e1dec3a46e" providerId="AD" clId="Web-{B3DC2804-677C-0BBD-A3D2-79AC069ED02C}" dt="2022-08-24T15:20:35.177" v="185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B3DC2804-677C-0BBD-A3D2-79AC069ED02C}" dt="2022-08-24T15:22:29.212" v="1949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3DC2804-677C-0BBD-A3D2-79AC069ED02C}" dt="2022-08-24T14:32:35.327" v="93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B3DC2804-677C-0BBD-A3D2-79AC069ED02C}" dt="2022-08-24T15:22:29.212" v="1949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B3DC2804-677C-0BBD-A3D2-79AC069ED02C}" dt="2022-08-24T14:26:45.175" v="913" actId="1076"/>
          <ac:picMkLst>
            <pc:docMk/>
            <pc:sldMk cId="406015231" sldId="332"/>
            <ac:picMk id="40" creationId="{48676BA6-2C54-5BE9-8D94-9F0340D49680}"/>
          </ac:picMkLst>
        </pc:picChg>
        <pc:picChg chg="add mod">
          <ac:chgData name="Bustillo, Gian [USA]" userId="S::624912@bah.com::d2f80d41-3521-48e3-8b17-00e1dec3a46e" providerId="AD" clId="Web-{B3DC2804-677C-0BBD-A3D2-79AC069ED02C}" dt="2022-08-24T14:26:58.784" v="918" actId="1076"/>
          <ac:picMkLst>
            <pc:docMk/>
            <pc:sldMk cId="406015231" sldId="332"/>
            <ac:picMk id="41" creationId="{F8FEE23F-334E-215B-D192-3CB085D558A7}"/>
          </ac:picMkLst>
        </pc:picChg>
      </pc:sldChg>
      <pc:sldChg chg="modSp">
        <pc:chgData name="Bustillo, Gian [USA]" userId="S::624912@bah.com::d2f80d41-3521-48e3-8b17-00e1dec3a46e" providerId="AD" clId="Web-{B3DC2804-677C-0BBD-A3D2-79AC069ED02C}" dt="2022-08-24T15:22:04.305" v="1927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3DC2804-677C-0BBD-A3D2-79AC069ED02C}" dt="2022-08-24T15:22:04.305" v="192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44371A6-AC4E-2BA0-CFF7-905B963A72C2}"/>
    <pc:docChg chg="addSld delSld modSld">
      <pc:chgData name="Bustillo, Gian [USA]" userId="S::624912@bah.com::d2f80d41-3521-48e3-8b17-00e1dec3a46e" providerId="AD" clId="Web-{344371A6-AC4E-2BA0-CFF7-905B963A72C2}" dt="2022-08-25T13:50:25.236" v="26"/>
      <pc:docMkLst>
        <pc:docMk/>
      </pc:docMkLst>
      <pc:sldChg chg="modSp">
        <pc:chgData name="Bustillo, Gian [USA]" userId="S::624912@bah.com::d2f80d41-3521-48e3-8b17-00e1dec3a46e" providerId="AD" clId="Web-{344371A6-AC4E-2BA0-CFF7-905B963A72C2}" dt="2022-08-25T13:50:25.236" v="26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344371A6-AC4E-2BA0-CFF7-905B963A72C2}" dt="2022-08-25T13:50:25.236" v="26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 add del">
        <pc:chgData name="Bustillo, Gian [USA]" userId="S::624912@bah.com::d2f80d41-3521-48e3-8b17-00e1dec3a46e" providerId="AD" clId="Web-{344371A6-AC4E-2BA0-CFF7-905B963A72C2}" dt="2022-08-25T13:49:46.719" v="8"/>
        <pc:sldMkLst>
          <pc:docMk/>
          <pc:sldMk cId="4236055788" sldId="333"/>
        </pc:sldMkLst>
        <pc:spChg chg="mod">
          <ac:chgData name="Bustillo, Gian [USA]" userId="S::624912@bah.com::d2f80d41-3521-48e3-8b17-00e1dec3a46e" providerId="AD" clId="Web-{344371A6-AC4E-2BA0-CFF7-905B963A72C2}" dt="2022-08-25T13:49:43.297" v="7" actId="20577"/>
          <ac:spMkLst>
            <pc:docMk/>
            <pc:sldMk cId="4236055788" sldId="333"/>
            <ac:spMk id="2" creationId="{98724F25-AEF2-A44A-9426-46B073EF367F}"/>
          </ac:spMkLst>
        </pc:spChg>
        <pc:spChg chg="mod">
          <ac:chgData name="Bustillo, Gian [USA]" userId="S::624912@bah.com::d2f80d41-3521-48e3-8b17-00e1dec3a46e" providerId="AD" clId="Web-{344371A6-AC4E-2BA0-CFF7-905B963A72C2}" dt="2022-08-25T13:49:15.140" v="2" actId="20577"/>
          <ac:spMkLst>
            <pc:docMk/>
            <pc:sldMk cId="4236055788" sldId="333"/>
            <ac:spMk id="3" creationId="{F5AEE255-63A5-4C8D-63A4-EA97D5912588}"/>
          </ac:spMkLst>
        </pc:spChg>
      </pc:sldChg>
      <pc:sldChg chg="add">
        <pc:chgData name="Bustillo, Gian [USA]" userId="S::624912@bah.com::d2f80d41-3521-48e3-8b17-00e1dec3a46e" providerId="AD" clId="Web-{344371A6-AC4E-2BA0-CFF7-905B963A72C2}" dt="2022-08-25T13:50:05.891" v="9"/>
        <pc:sldMkLst>
          <pc:docMk/>
          <pc:sldMk cId="2407803864" sldId="339"/>
        </pc:sldMkLst>
      </pc:sldChg>
      <pc:sldChg chg="add">
        <pc:chgData name="Bustillo, Gian [USA]" userId="S::624912@bah.com::d2f80d41-3521-48e3-8b17-00e1dec3a46e" providerId="AD" clId="Web-{344371A6-AC4E-2BA0-CFF7-905B963A72C2}" dt="2022-08-25T13:50:07.641" v="10"/>
        <pc:sldMkLst>
          <pc:docMk/>
          <pc:sldMk cId="2344164123" sldId="340"/>
        </pc:sldMkLst>
      </pc:sldChg>
    </pc:docChg>
  </pc:docChgLst>
  <pc:docChgLst>
    <pc:chgData name="Bustillo, Gian [USA]" userId="d2f80d41-3521-48e3-8b17-00e1dec3a46e" providerId="ADAL" clId="{5D88FCC0-F7FF-4EB1-A109-E49B31F0EC44}"/>
    <pc:docChg chg="undo custSel addSld delSld modSld sldOrd">
      <pc:chgData name="Bustillo, Gian [USA]" userId="d2f80d41-3521-48e3-8b17-00e1dec3a46e" providerId="ADAL" clId="{5D88FCC0-F7FF-4EB1-A109-E49B31F0EC44}" dt="2022-08-31T20:13:14.643" v="3067" actId="478"/>
      <pc:docMkLst>
        <pc:docMk/>
      </pc:docMkLst>
      <pc:sldChg chg="modSp mod">
        <pc:chgData name="Bustillo, Gian [USA]" userId="d2f80d41-3521-48e3-8b17-00e1dec3a46e" providerId="ADAL" clId="{5D88FCC0-F7FF-4EB1-A109-E49B31F0EC44}" dt="2022-08-30T19:33:19.845" v="1926" actId="20577"/>
        <pc:sldMkLst>
          <pc:docMk/>
          <pc:sldMk cId="815678163" sldId="273"/>
        </pc:sldMkLst>
        <pc:spChg chg="mod">
          <ac:chgData name="Bustillo, Gian [USA]" userId="d2f80d41-3521-48e3-8b17-00e1dec3a46e" providerId="ADAL" clId="{5D88FCC0-F7FF-4EB1-A109-E49B31F0EC44}" dt="2022-08-30T19:33:19.845" v="1926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mod">
        <pc:chgData name="Bustillo, Gian [USA]" userId="d2f80d41-3521-48e3-8b17-00e1dec3a46e" providerId="ADAL" clId="{5D88FCC0-F7FF-4EB1-A109-E49B31F0EC44}" dt="2022-08-30T19:32:49.990" v="1908" actId="20577"/>
        <pc:sldMkLst>
          <pc:docMk/>
          <pc:sldMk cId="4202350489" sldId="324"/>
        </pc:sldMkLst>
        <pc:spChg chg="mod">
          <ac:chgData name="Bustillo, Gian [USA]" userId="d2f80d41-3521-48e3-8b17-00e1dec3a46e" providerId="ADAL" clId="{5D88FCC0-F7FF-4EB1-A109-E49B31F0EC44}" dt="2022-08-30T19:32:49.990" v="1908" actId="20577"/>
          <ac:spMkLst>
            <pc:docMk/>
            <pc:sldMk cId="4202350489" sldId="324"/>
            <ac:spMk id="5" creationId="{0D6393E4-F091-972F-2A4C-EAA06E3CAC94}"/>
          </ac:spMkLst>
        </pc:spChg>
      </pc:sldChg>
      <pc:sldChg chg="modSp mod">
        <pc:chgData name="Bustillo, Gian [USA]" userId="d2f80d41-3521-48e3-8b17-00e1dec3a46e" providerId="ADAL" clId="{5D88FCC0-F7FF-4EB1-A109-E49B31F0EC44}" dt="2022-08-31T19:32:03.913" v="2973" actId="33524"/>
        <pc:sldMkLst>
          <pc:docMk/>
          <pc:sldMk cId="1730437909" sldId="325"/>
        </pc:sldMkLst>
        <pc:spChg chg="mod">
          <ac:chgData name="Bustillo, Gian [USA]" userId="d2f80d41-3521-48e3-8b17-00e1dec3a46e" providerId="ADAL" clId="{5D88FCC0-F7FF-4EB1-A109-E49B31F0EC44}" dt="2022-08-30T18:01:10.284" v="365" actId="20577"/>
          <ac:spMkLst>
            <pc:docMk/>
            <pc:sldMk cId="1730437909" sldId="325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19:32:03.913" v="2973" actId="3352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delSp modSp mod ord">
        <pc:chgData name="Bustillo, Gian [USA]" userId="d2f80d41-3521-48e3-8b17-00e1dec3a46e" providerId="ADAL" clId="{5D88FCC0-F7FF-4EB1-A109-E49B31F0EC44}" dt="2022-08-31T20:13:14.643" v="3067" actId="478"/>
        <pc:sldMkLst>
          <pc:docMk/>
          <pc:sldMk cId="406015231" sldId="332"/>
        </pc:sldMkLst>
        <pc:spChg chg="mod">
          <ac:chgData name="Bustillo, Gian [USA]" userId="d2f80d41-3521-48e3-8b17-00e1dec3a46e" providerId="ADAL" clId="{5D88FCC0-F7FF-4EB1-A109-E49B31F0EC44}" dt="2022-08-30T19:32:58.412" v="1911" actId="20577"/>
          <ac:spMkLst>
            <pc:docMk/>
            <pc:sldMk cId="406015231" sldId="332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20:13:14.328" v="3066" actId="20577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Graphic">
          <ac:chgData name="Bustillo, Gian [USA]" userId="d2f80d41-3521-48e3-8b17-00e1dec3a46e" providerId="ADAL" clId="{5D88FCC0-F7FF-4EB1-A109-E49B31F0EC44}" dt="2022-08-30T20:30:12.169" v="2585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d2f80d41-3521-48e3-8b17-00e1dec3a46e" providerId="ADAL" clId="{5D88FCC0-F7FF-4EB1-A109-E49B31F0EC44}" dt="2022-08-31T18:05:34.696" v="2719" actId="103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d2f80d41-3521-48e3-8b17-00e1dec3a46e" providerId="ADAL" clId="{5D88FCC0-F7FF-4EB1-A109-E49B31F0EC44}" dt="2022-08-31T18:05:24.132" v="2698" actId="103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d2f80d41-3521-48e3-8b17-00e1dec3a46e" providerId="ADAL" clId="{5D88FCC0-F7FF-4EB1-A109-E49B31F0EC44}" dt="2022-08-31T18:05:33.061" v="2714" actId="103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d2f80d41-3521-48e3-8b17-00e1dec3a46e" providerId="ADAL" clId="{5D88FCC0-F7FF-4EB1-A109-E49B31F0EC44}" dt="2022-08-31T18:05:27.027" v="2703" actId="1036"/>
          <ac:picMkLst>
            <pc:docMk/>
            <pc:sldMk cId="406015231" sldId="332"/>
            <ac:picMk id="36" creationId="{85D55FFD-1198-1535-C76A-FC9636E6F6CD}"/>
          </ac:picMkLst>
        </pc:picChg>
        <pc:picChg chg="add mod">
          <ac:chgData name="Bustillo, Gian [USA]" userId="d2f80d41-3521-48e3-8b17-00e1dec3a46e" providerId="ADAL" clId="{5D88FCC0-F7FF-4EB1-A109-E49B31F0EC44}" dt="2022-08-30T15:52:23.076" v="174" actId="1076"/>
          <ac:picMkLst>
            <pc:docMk/>
            <pc:sldMk cId="406015231" sldId="332"/>
            <ac:picMk id="42" creationId="{35C4163A-DE47-4604-A275-DFABD9625441}"/>
          </ac:picMkLst>
        </pc:picChg>
        <pc:picChg chg="add mod">
          <ac:chgData name="Bustillo, Gian [USA]" userId="d2f80d41-3521-48e3-8b17-00e1dec3a46e" providerId="ADAL" clId="{5D88FCC0-F7FF-4EB1-A109-E49B31F0EC44}" dt="2022-08-31T18:05:09.456" v="2658" actId="1076"/>
          <ac:picMkLst>
            <pc:docMk/>
            <pc:sldMk cId="406015231" sldId="332"/>
            <ac:picMk id="43" creationId="{24A6D04C-9360-4CE5-BC88-7636EF80FC0D}"/>
          </ac:picMkLst>
        </pc:picChg>
        <pc:picChg chg="add del mod">
          <ac:chgData name="Bustillo, Gian [USA]" userId="d2f80d41-3521-48e3-8b17-00e1dec3a46e" providerId="ADAL" clId="{5D88FCC0-F7FF-4EB1-A109-E49B31F0EC44}" dt="2022-08-31T20:13:14.643" v="3067" actId="478"/>
          <ac:picMkLst>
            <pc:docMk/>
            <pc:sldMk cId="406015231" sldId="332"/>
            <ac:picMk id="44" creationId="{DEE4900B-C7CD-42D5-BA01-CDAA1A624733}"/>
          </ac:picMkLst>
        </pc:picChg>
      </pc:sldChg>
      <pc:sldChg chg="modSp mod">
        <pc:chgData name="Bustillo, Gian [USA]" userId="d2f80d41-3521-48e3-8b17-00e1dec3a46e" providerId="ADAL" clId="{5D88FCC0-F7FF-4EB1-A109-E49B31F0EC44}" dt="2022-08-31T19:37:04.621" v="3062" actId="20577"/>
        <pc:sldMkLst>
          <pc:docMk/>
          <pc:sldMk cId="2997908498" sldId="338"/>
        </pc:sldMkLst>
        <pc:spChg chg="mod">
          <ac:chgData name="Bustillo, Gian [USA]" userId="d2f80d41-3521-48e3-8b17-00e1dec3a46e" providerId="ADAL" clId="{5D88FCC0-F7FF-4EB1-A109-E49B31F0EC44}" dt="2022-08-30T18:42:11.088" v="387" actId="20577"/>
          <ac:spMkLst>
            <pc:docMk/>
            <pc:sldMk cId="2997908498" sldId="338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19:37:04.621" v="3062" actId="205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del">
        <pc:chgData name="Bustillo, Gian [USA]" userId="d2f80d41-3521-48e3-8b17-00e1dec3a46e" providerId="ADAL" clId="{5D88FCC0-F7FF-4EB1-A109-E49B31F0EC44}" dt="2022-08-30T15:30:07.396" v="15" actId="47"/>
        <pc:sldMkLst>
          <pc:docMk/>
          <pc:sldMk cId="2344164123" sldId="340"/>
        </pc:sldMkLst>
      </pc:sldChg>
      <pc:sldChg chg="modSp add del mod">
        <pc:chgData name="Bustillo, Gian [USA]" userId="d2f80d41-3521-48e3-8b17-00e1dec3a46e" providerId="ADAL" clId="{5D88FCC0-F7FF-4EB1-A109-E49B31F0EC44}" dt="2022-08-30T19:32:05.215" v="1813" actId="2696"/>
        <pc:sldMkLst>
          <pc:docMk/>
          <pc:sldMk cId="371605846" sldId="341"/>
        </pc:sldMkLst>
        <pc:spChg chg="mod">
          <ac:chgData name="Bustillo, Gian [USA]" userId="d2f80d41-3521-48e3-8b17-00e1dec3a46e" providerId="ADAL" clId="{5D88FCC0-F7FF-4EB1-A109-E49B31F0EC44}" dt="2022-08-30T15:30:31.251" v="74" actId="20577"/>
          <ac:spMkLst>
            <pc:docMk/>
            <pc:sldMk cId="371605846" sldId="341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0T18:01:54.358" v="376" actId="20577"/>
          <ac:graphicFrameMkLst>
            <pc:docMk/>
            <pc:sldMk cId="371605846" sldId="341"/>
            <ac:graphicFrameMk id="6" creationId="{721398D6-4401-DAB3-8C67-407658FE3F55}"/>
          </ac:graphicFrameMkLst>
        </pc:graphicFrameChg>
      </pc:sldChg>
      <pc:sldChg chg="modSp add mod">
        <pc:chgData name="Bustillo, Gian [USA]" userId="d2f80d41-3521-48e3-8b17-00e1dec3a46e" providerId="ADAL" clId="{5D88FCC0-F7FF-4EB1-A109-E49B31F0EC44}" dt="2022-08-30T19:38:39.018" v="2031" actId="20577"/>
        <pc:sldMkLst>
          <pc:docMk/>
          <pc:sldMk cId="3615197908" sldId="342"/>
        </pc:sldMkLst>
        <pc:spChg chg="mod">
          <ac:chgData name="Bustillo, Gian [USA]" userId="d2f80d41-3521-48e3-8b17-00e1dec3a46e" providerId="ADAL" clId="{5D88FCC0-F7FF-4EB1-A109-E49B31F0EC44}" dt="2022-08-30T15:30:26.976" v="61" actId="20577"/>
          <ac:spMkLst>
            <pc:docMk/>
            <pc:sldMk cId="3615197908" sldId="342"/>
            <ac:spMk id="2" creationId="{98724F25-AEF2-A44A-9426-46B073EF367F}"/>
          </ac:spMkLst>
        </pc:spChg>
        <pc:graphicFrameChg chg="modGraphic">
          <ac:chgData name="Bustillo, Gian [USA]" userId="d2f80d41-3521-48e3-8b17-00e1dec3a46e" providerId="ADAL" clId="{5D88FCC0-F7FF-4EB1-A109-E49B31F0EC44}" dt="2022-08-30T19:38:39.018" v="2031" actId="2057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add del">
        <pc:chgData name="Bustillo, Gian [USA]" userId="d2f80d41-3521-48e3-8b17-00e1dec3a46e" providerId="ADAL" clId="{5D88FCC0-F7FF-4EB1-A109-E49B31F0EC44}" dt="2022-08-30T15:51:17.469" v="126"/>
        <pc:sldMkLst>
          <pc:docMk/>
          <pc:sldMk cId="449705530" sldId="343"/>
        </pc:sldMkLst>
      </pc:sldChg>
      <pc:sldChg chg="ord">
        <pc:chgData name="Bustillo, Gian [USA]" userId="d2f80d41-3521-48e3-8b17-00e1dec3a46e" providerId="ADAL" clId="{5D88FCC0-F7FF-4EB1-A109-E49B31F0EC44}" dt="2022-08-31T18:03:14.357" v="2630"/>
        <pc:sldMkLst>
          <pc:docMk/>
          <pc:sldMk cId="2383740140" sldId="344"/>
        </pc:sldMkLst>
      </pc:sldChg>
      <pc:sldChg chg="addSp delSp modSp add mod">
        <pc:chgData name="Bustillo, Gian [USA]" userId="d2f80d41-3521-48e3-8b17-00e1dec3a46e" providerId="ADAL" clId="{5D88FCC0-F7FF-4EB1-A109-E49B31F0EC44}" dt="2022-08-31T15:42:29.088" v="2628" actId="1076"/>
        <pc:sldMkLst>
          <pc:docMk/>
          <pc:sldMk cId="3213179443" sldId="345"/>
        </pc:sldMkLst>
        <pc:spChg chg="mod">
          <ac:chgData name="Bustillo, Gian [USA]" userId="d2f80d41-3521-48e3-8b17-00e1dec3a46e" providerId="ADAL" clId="{5D88FCC0-F7FF-4EB1-A109-E49B31F0EC44}" dt="2022-08-31T15:41:37.782" v="2596" actId="20577"/>
          <ac:spMkLst>
            <pc:docMk/>
            <pc:sldMk cId="3213179443" sldId="345"/>
            <ac:spMk id="2" creationId="{98724F25-AEF2-A44A-9426-46B073EF367F}"/>
          </ac:spMkLst>
        </pc:spChg>
        <pc:spChg chg="add mod">
          <ac:chgData name="Bustillo, Gian [USA]" userId="d2f80d41-3521-48e3-8b17-00e1dec3a46e" providerId="ADAL" clId="{5D88FCC0-F7FF-4EB1-A109-E49B31F0EC44}" dt="2022-08-31T15:42:29.088" v="2628" actId="1076"/>
          <ac:spMkLst>
            <pc:docMk/>
            <pc:sldMk cId="3213179443" sldId="345"/>
            <ac:spMk id="45" creationId="{7099D06C-8EC9-4A37-B6DE-EE27F62A5176}"/>
          </ac:spMkLst>
        </pc:spChg>
        <pc:graphicFrameChg chg="del modGraphic">
          <ac:chgData name="Bustillo, Gian [USA]" userId="d2f80d41-3521-48e3-8b17-00e1dec3a46e" providerId="ADAL" clId="{5D88FCC0-F7FF-4EB1-A109-E49B31F0EC44}" dt="2022-08-31T15:41:55.978" v="2599" actId="478"/>
          <ac:graphicFrameMkLst>
            <pc:docMk/>
            <pc:sldMk cId="3213179443" sldId="345"/>
            <ac:graphicFrameMk id="9" creationId="{01CBABE8-2EFC-AAC9-99BF-51F104312217}"/>
          </ac:graphicFrameMkLst>
        </pc:graphicFrameChg>
        <pc:graphicFrameChg chg="del mod modGraphic">
          <ac:chgData name="Bustillo, Gian [USA]" userId="d2f80d41-3521-48e3-8b17-00e1dec3a46e" providerId="ADAL" clId="{5D88FCC0-F7FF-4EB1-A109-E49B31F0EC44}" dt="2022-08-31T15:42:00.236" v="2602" actId="478"/>
          <ac:graphicFrameMkLst>
            <pc:docMk/>
            <pc:sldMk cId="3213179443" sldId="345"/>
            <ac:graphicFrameMk id="22" creationId="{C84DDD7B-6774-5EFC-723D-2DB69F219CEC}"/>
          </ac:graphicFrameMkLst>
        </pc:graphicFrame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" creationId="{E988F262-1705-14FA-D5F7-404BBF48126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5" creationId="{D12C361A-9D6A-E334-B391-865061D4FBA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6" creationId="{726EEF72-65C8-DAFD-08A1-6F9FC7E90673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7" creationId="{509B3CAA-B2B0-70B3-F9DC-11F4822C7B82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8" creationId="{32E9E5C6-CBC6-AC75-D2DC-EC109C5FE9F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0" creationId="{D5D920A8-DEAD-D557-D8ED-25B8FAC7584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1" creationId="{C3374779-DEF1-B27A-FA0B-4CDD15CD429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2" creationId="{E867A663-BE3F-5F4D-6EEE-CB62E3E9EB6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3" creationId="{C491AC46-EDBD-DE74-8679-C131ABD9491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4" creationId="{239B7457-5DFC-B224-0B05-412D1CD8B4C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5" creationId="{C89671F3-D128-ED53-F478-FE3E9CCC433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6" creationId="{B890B647-1D26-3C8A-3553-85D03DDD47D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7" creationId="{77AA32C0-CE22-FD2E-F5FB-B7294AD3EA66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8" creationId="{C86C0BE9-B32C-8BF2-E9A1-347BF38BDA5C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9" creationId="{B15E8432-7283-35C3-7B37-BEBEB6FEF1A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0" creationId="{2251457B-A318-F254-2448-E0903E616027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1" creationId="{9CBEDF66-7516-FD87-47C4-AE9C5F1B7C46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3" creationId="{469321A0-16B4-4167-BD80-5F784198BC5F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4" creationId="{BC4B23C6-C714-AE09-0470-5BA59334851B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5" creationId="{C51C3EDE-FF85-215F-C163-EFF28E7423A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6" creationId="{C302071C-A940-1343-AA9A-41029BA00A11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7" creationId="{A3C823C1-29B6-166A-4E18-EA27881D01D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8" creationId="{A7BEEB3E-F285-959E-D146-58DA18087F0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9" creationId="{3E29974F-2058-9AE4-C31B-BD08CC93E4C3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0" creationId="{B6125B74-70D0-435E-83B6-1182C8979462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1" creationId="{EAE55916-283D-76DB-AB46-11C25578A06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2" creationId="{DC258CBB-D714-B905-CA85-8BD765241D1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3" creationId="{891BB737-A6DF-C049-FBB2-ED35A66F434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4" creationId="{0003CB12-6B36-E953-10D8-E53FB3CEC6D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5" creationId="{DDCAC729-EB56-E0BA-73EA-3320E66D9B9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6" creationId="{85D55FFD-1198-1535-C76A-FC9636E6F6C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7" creationId="{7CBC2415-B753-48A5-9790-0FA7BEA9491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8" creationId="{7E7FD735-D8A7-422E-8007-64AF0AF5B00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9" creationId="{FAB6B671-CA9C-4CED-9E9D-80C317E7B95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0" creationId="{48676BA6-2C54-5BE9-8D94-9F0340D4968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1" creationId="{F8FEE23F-334E-215B-D192-3CB085D558A7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2" creationId="{35C4163A-DE47-4604-A275-DFABD9625441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3" creationId="{24A6D04C-9360-4CE5-BC88-7636EF80FC0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4" creationId="{DEE4900B-C7CD-42D5-BA01-CDAA1A624733}"/>
          </ac:picMkLst>
        </pc:picChg>
      </pc:sldChg>
    </pc:docChg>
  </pc:docChgLst>
  <pc:docChgLst>
    <pc:chgData name="Goel, Sunayna [USA]" userId="S::625168@bah.com::abc387ba-55f4-491c-a73c-17dee6a00d97" providerId="AD" clId="Web-{0154341D-E4E4-48FF-8E86-E6A2A0D9C8B6}"/>
    <pc:docChg chg="modSld">
      <pc:chgData name="Goel, Sunayna [USA]" userId="S::625168@bah.com::abc387ba-55f4-491c-a73c-17dee6a00d97" providerId="AD" clId="Web-{0154341D-E4E4-48FF-8E86-E6A2A0D9C8B6}" dt="2022-09-28T19:03:35.097" v="202"/>
      <pc:docMkLst>
        <pc:docMk/>
      </pc:docMkLst>
      <pc:sldChg chg="modSp">
        <pc:chgData name="Goel, Sunayna [USA]" userId="S::625168@bah.com::abc387ba-55f4-491c-a73c-17dee6a00d97" providerId="AD" clId="Web-{0154341D-E4E4-48FF-8E86-E6A2A0D9C8B6}" dt="2022-09-28T19:03:35.097" v="202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0154341D-E4E4-48FF-8E86-E6A2A0D9C8B6}" dt="2022-09-28T19:03:35.097" v="202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d1165e67-58da-4881-b44d-d330f5e94ed8" providerId="ADAL" clId="{B2F6CD85-FB83-47F0-BDC0-600D1626CA74}"/>
    <pc:docChg chg="custSel addSld delSld modSld">
      <pc:chgData name="Naga, Julie [USA]" userId="d1165e67-58da-4881-b44d-d330f5e94ed8" providerId="ADAL" clId="{B2F6CD85-FB83-47F0-BDC0-600D1626CA74}" dt="2022-08-31T14:44:51.889" v="1494" actId="14100"/>
      <pc:docMkLst>
        <pc:docMk/>
      </pc:docMkLst>
      <pc:sldChg chg="delSp modSp add del mod">
        <pc:chgData name="Naga, Julie [USA]" userId="d1165e67-58da-4881-b44d-d330f5e94ed8" providerId="ADAL" clId="{B2F6CD85-FB83-47F0-BDC0-600D1626CA74}" dt="2022-08-31T14:41:39.865" v="1480" actId="47"/>
        <pc:sldMkLst>
          <pc:docMk/>
          <pc:sldMk cId="1767127440" sldId="343"/>
        </pc:sldMkLst>
        <pc:spChg chg="mod">
          <ac:chgData name="Naga, Julie [USA]" userId="d1165e67-58da-4881-b44d-d330f5e94ed8" providerId="ADAL" clId="{B2F6CD85-FB83-47F0-BDC0-600D1626CA74}" dt="2022-08-30T15:58:12.759" v="22" actId="20577"/>
          <ac:spMkLst>
            <pc:docMk/>
            <pc:sldMk cId="1767127440" sldId="343"/>
            <ac:spMk id="2" creationId="{98724F25-AEF2-A44A-9426-46B073EF367F}"/>
          </ac:spMkLst>
        </pc:spChg>
        <pc:graphicFrameChg chg="del">
          <ac:chgData name="Naga, Julie [USA]" userId="d1165e67-58da-4881-b44d-d330f5e94ed8" providerId="ADAL" clId="{B2F6CD85-FB83-47F0-BDC0-600D1626CA74}" dt="2022-08-30T15:57:36.024" v="1" actId="478"/>
          <ac:graphicFrameMkLst>
            <pc:docMk/>
            <pc:sldMk cId="1767127440" sldId="343"/>
            <ac:graphicFrameMk id="9" creationId="{01CBABE8-2EFC-AAC9-99BF-51F104312217}"/>
          </ac:graphicFrameMkLst>
        </pc:graphicFrameChg>
        <pc:graphicFrameChg chg="del">
          <ac:chgData name="Naga, Julie [USA]" userId="d1165e67-58da-4881-b44d-d330f5e94ed8" providerId="ADAL" clId="{B2F6CD85-FB83-47F0-BDC0-600D1626CA74}" dt="2022-08-30T15:57:41.873" v="2" actId="478"/>
          <ac:graphicFrameMkLst>
            <pc:docMk/>
            <pc:sldMk cId="1767127440" sldId="343"/>
            <ac:graphicFrameMk id="22" creationId="{C84DDD7B-6774-5EFC-723D-2DB69F219CEC}"/>
          </ac:graphicFrameMkLst>
        </pc:graphicFrame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" creationId="{E988F262-1705-14FA-D5F7-404BBF48126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5" creationId="{D12C361A-9D6A-E334-B391-865061D4FBA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6" creationId="{726EEF72-65C8-DAFD-08A1-6F9FC7E90673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7" creationId="{509B3CAA-B2B0-70B3-F9DC-11F4822C7B82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8" creationId="{32E9E5C6-CBC6-AC75-D2DC-EC109C5FE9F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0" creationId="{D5D920A8-DEAD-D557-D8ED-25B8FAC7584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1" creationId="{C3374779-DEF1-B27A-FA0B-4CDD15CD429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2" creationId="{E867A663-BE3F-5F4D-6EEE-CB62E3E9EB6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3" creationId="{C491AC46-EDBD-DE74-8679-C131ABD9491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4" creationId="{239B7457-5DFC-B224-0B05-412D1CD8B4C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5" creationId="{C89671F3-D128-ED53-F478-FE3E9CCC433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6" creationId="{B890B647-1D26-3C8A-3553-85D03DDD47D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7" creationId="{77AA32C0-CE22-FD2E-F5FB-B7294AD3EA66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8" creationId="{C86C0BE9-B32C-8BF2-E9A1-347BF38BDA5C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9" creationId="{B15E8432-7283-35C3-7B37-BEBEB6FEF1A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0" creationId="{2251457B-A318-F254-2448-E0903E616027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1" creationId="{9CBEDF66-7516-FD87-47C4-AE9C5F1B7C46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3" creationId="{469321A0-16B4-4167-BD80-5F784198BC5F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4" creationId="{BC4B23C6-C714-AE09-0470-5BA59334851B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5" creationId="{C51C3EDE-FF85-215F-C163-EFF28E7423A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6" creationId="{C302071C-A940-1343-AA9A-41029BA00A11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7" creationId="{A3C823C1-29B6-166A-4E18-EA27881D01D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8" creationId="{A7BEEB3E-F285-959E-D146-58DA18087F0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9" creationId="{3E29974F-2058-9AE4-C31B-BD08CC93E4C3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0" creationId="{B6125B74-70D0-435E-83B6-1182C8979462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1" creationId="{EAE55916-283D-76DB-AB46-11C25578A06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2" creationId="{DC258CBB-D714-B905-CA85-8BD765241D1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3" creationId="{891BB737-A6DF-C049-FBB2-ED35A66F434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4" creationId="{0003CB12-6B36-E953-10D8-E53FB3CEC6D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5" creationId="{DDCAC729-EB56-E0BA-73EA-3320E66D9B9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6" creationId="{85D55FFD-1198-1535-C76A-FC9636E6F6C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7" creationId="{7CBC2415-B753-48A5-9790-0FA7BEA9491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8" creationId="{7E7FD735-D8A7-422E-8007-64AF0AF5B00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9" creationId="{FAB6B671-CA9C-4CED-9E9D-80C317E7B95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0" creationId="{48676BA6-2C54-5BE9-8D94-9F0340D4968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1" creationId="{F8FEE23F-334E-215B-D192-3CB085D558A7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2" creationId="{35C4163A-DE47-4604-A275-DFABD9625441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3" creationId="{24A6D04C-9360-4CE5-BC88-7636EF80FC0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4" creationId="{DEE4900B-C7CD-42D5-BA01-CDAA1A624733}"/>
          </ac:picMkLst>
        </pc:picChg>
      </pc:sldChg>
      <pc:sldChg chg="addSp modSp add mod">
        <pc:chgData name="Naga, Julie [USA]" userId="d1165e67-58da-4881-b44d-d330f5e94ed8" providerId="ADAL" clId="{B2F6CD85-FB83-47F0-BDC0-600D1626CA74}" dt="2022-08-31T14:44:51.889" v="1494" actId="14100"/>
        <pc:sldMkLst>
          <pc:docMk/>
          <pc:sldMk cId="2383740140" sldId="344"/>
        </pc:sldMkLst>
        <pc:spChg chg="mod">
          <ac:chgData name="Naga, Julie [USA]" userId="d1165e67-58da-4881-b44d-d330f5e94ed8" providerId="ADAL" clId="{B2F6CD85-FB83-47F0-BDC0-600D1626CA74}" dt="2022-08-31T14:19:21.542" v="1315" actId="20577"/>
          <ac:spMkLst>
            <pc:docMk/>
            <pc:sldMk cId="2383740140" sldId="344"/>
            <ac:spMk id="2" creationId="{98724F25-AEF2-A44A-9426-46B073EF367F}"/>
          </ac:spMkLst>
        </pc:spChg>
        <pc:spChg chg="add mod">
          <ac:chgData name="Naga, Julie [USA]" userId="d1165e67-58da-4881-b44d-d330f5e94ed8" providerId="ADAL" clId="{B2F6CD85-FB83-47F0-BDC0-600D1626CA74}" dt="2022-08-31T14:44:19.195" v="1488" actId="14100"/>
          <ac:spMkLst>
            <pc:docMk/>
            <pc:sldMk cId="2383740140" sldId="344"/>
            <ac:spMk id="5" creationId="{876D46C3-1597-4A82-B86E-6BA0511E3B6A}"/>
          </ac:spMkLst>
        </pc:spChg>
        <pc:spChg chg="add mod">
          <ac:chgData name="Naga, Julie [USA]" userId="d1165e67-58da-4881-b44d-d330f5e94ed8" providerId="ADAL" clId="{B2F6CD85-FB83-47F0-BDC0-600D1626CA74}" dt="2022-08-31T14:44:30.799" v="1490" actId="14100"/>
          <ac:spMkLst>
            <pc:docMk/>
            <pc:sldMk cId="2383740140" sldId="344"/>
            <ac:spMk id="6" creationId="{575EF3FD-AC78-4EA2-AB46-C3C62C4CBAFF}"/>
          </ac:spMkLst>
        </pc:spChg>
        <pc:spChg chg="add mod">
          <ac:chgData name="Naga, Julie [USA]" userId="d1165e67-58da-4881-b44d-d330f5e94ed8" providerId="ADAL" clId="{B2F6CD85-FB83-47F0-BDC0-600D1626CA74}" dt="2022-08-31T14:44:39.695" v="1491" actId="14100"/>
          <ac:spMkLst>
            <pc:docMk/>
            <pc:sldMk cId="2383740140" sldId="344"/>
            <ac:spMk id="7" creationId="{BD64A1CD-0AA0-40BD-9F36-F409C11B4169}"/>
          </ac:spMkLst>
        </pc:spChg>
        <pc:spChg chg="add mod">
          <ac:chgData name="Naga, Julie [USA]" userId="d1165e67-58da-4881-b44d-d330f5e94ed8" providerId="ADAL" clId="{B2F6CD85-FB83-47F0-BDC0-600D1626CA74}" dt="2022-08-31T14:44:23.811" v="1489" actId="14100"/>
          <ac:spMkLst>
            <pc:docMk/>
            <pc:sldMk cId="2383740140" sldId="344"/>
            <ac:spMk id="8" creationId="{128C6689-3B6B-4EB8-9D41-02D56F7B8ED7}"/>
          </ac:spMkLst>
        </pc:spChg>
        <pc:spChg chg="add mod">
          <ac:chgData name="Naga, Julie [USA]" userId="d1165e67-58da-4881-b44d-d330f5e94ed8" providerId="ADAL" clId="{B2F6CD85-FB83-47F0-BDC0-600D1626CA74}" dt="2022-08-31T14:44:46.797" v="1492" actId="14100"/>
          <ac:spMkLst>
            <pc:docMk/>
            <pc:sldMk cId="2383740140" sldId="344"/>
            <ac:spMk id="9" creationId="{12E92524-F141-48D8-B450-38CA3E1228FF}"/>
          </ac:spMkLst>
        </pc:spChg>
        <pc:spChg chg="add mod">
          <ac:chgData name="Naga, Julie [USA]" userId="d1165e67-58da-4881-b44d-d330f5e94ed8" providerId="ADAL" clId="{B2F6CD85-FB83-47F0-BDC0-600D1626CA74}" dt="2022-08-31T14:44:51.889" v="1494" actId="14100"/>
          <ac:spMkLst>
            <pc:docMk/>
            <pc:sldMk cId="2383740140" sldId="344"/>
            <ac:spMk id="10" creationId="{164C800D-E1DE-4C51-A3FE-44F1C9911C2B}"/>
          </ac:spMkLst>
        </pc:spChg>
      </pc:sldChg>
      <pc:sldChg chg="addSp delSp modSp add del mod">
        <pc:chgData name="Naga, Julie [USA]" userId="d1165e67-58da-4881-b44d-d330f5e94ed8" providerId="ADAL" clId="{B2F6CD85-FB83-47F0-BDC0-600D1626CA74}" dt="2022-08-31T14:41:32.263" v="1478" actId="47"/>
        <pc:sldMkLst>
          <pc:docMk/>
          <pc:sldMk cId="3911888010" sldId="345"/>
        </pc:sldMkLst>
        <pc:spChg chg="mod">
          <ac:chgData name="Naga, Julie [USA]" userId="d1165e67-58da-4881-b44d-d330f5e94ed8" providerId="ADAL" clId="{B2F6CD85-FB83-47F0-BDC0-600D1626CA74}" dt="2022-08-31T14:17:37.760" v="1213" actId="20577"/>
          <ac:spMkLst>
            <pc:docMk/>
            <pc:sldMk cId="3911888010" sldId="345"/>
            <ac:spMk id="2" creationId="{98724F25-AEF2-A44A-9426-46B073EF367F}"/>
          </ac:spMkLst>
        </pc:spChg>
        <pc:spChg chg="add mod">
          <ac:chgData name="Naga, Julie [USA]" userId="d1165e67-58da-4881-b44d-d330f5e94ed8" providerId="ADAL" clId="{B2F6CD85-FB83-47F0-BDC0-600D1626CA74}" dt="2022-08-31T14:19:02.173" v="1298" actId="113"/>
          <ac:spMkLst>
            <pc:docMk/>
            <pc:sldMk cId="3911888010" sldId="345"/>
            <ac:spMk id="5" creationId="{3B5777C6-AF96-48BC-B583-C30500BFD37C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6" creationId="{28324CE4-D09C-44AC-971B-505B44A58CE2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7" creationId="{0C7E27E6-2A9A-4DF7-9ABB-68ADC9857DAA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8" creationId="{D86F25E7-F090-4CF2-AB2B-6AFB53FBDE19}"/>
          </ac:spMkLst>
        </pc:spChg>
        <pc:spChg chg="add del mod">
          <ac:chgData name="Naga, Julie [USA]" userId="d1165e67-58da-4881-b44d-d330f5e94ed8" providerId="ADAL" clId="{B2F6CD85-FB83-47F0-BDC0-600D1626CA74}" dt="2022-08-30T16:07:33.141" v="519" actId="478"/>
          <ac:spMkLst>
            <pc:docMk/>
            <pc:sldMk cId="3911888010" sldId="345"/>
            <ac:spMk id="9" creationId="{481EC20F-A50C-42CD-B46A-8EA7130C7C1A}"/>
          </ac:spMkLst>
        </pc:spChg>
      </pc:sldChg>
      <pc:sldChg chg="modSp add del mod">
        <pc:chgData name="Naga, Julie [USA]" userId="d1165e67-58da-4881-b44d-d330f5e94ed8" providerId="ADAL" clId="{B2F6CD85-FB83-47F0-BDC0-600D1626CA74}" dt="2022-08-31T14:41:33.494" v="1479" actId="47"/>
        <pc:sldMkLst>
          <pc:docMk/>
          <pc:sldMk cId="993626601" sldId="346"/>
        </pc:sldMkLst>
        <pc:spChg chg="mod">
          <ac:chgData name="Naga, Julie [USA]" userId="d1165e67-58da-4881-b44d-d330f5e94ed8" providerId="ADAL" clId="{B2F6CD85-FB83-47F0-BDC0-600D1626CA74}" dt="2022-08-30T16:07:19.796" v="516" actId="20577"/>
          <ac:spMkLst>
            <pc:docMk/>
            <pc:sldMk cId="993626601" sldId="346"/>
            <ac:spMk id="2" creationId="{98724F25-AEF2-A44A-9426-46B073EF367F}"/>
          </ac:spMkLst>
        </pc:spChg>
        <pc:spChg chg="mod">
          <ac:chgData name="Naga, Julie [USA]" userId="d1165e67-58da-4881-b44d-d330f5e94ed8" providerId="ADAL" clId="{B2F6CD85-FB83-47F0-BDC0-600D1626CA74}" dt="2022-08-31T14:16:50.068" v="1196" actId="1076"/>
          <ac:spMkLst>
            <pc:docMk/>
            <pc:sldMk cId="993626601" sldId="346"/>
            <ac:spMk id="6" creationId="{28324CE4-D09C-44AC-971B-505B44A58CE2}"/>
          </ac:spMkLst>
        </pc:spChg>
        <pc:spChg chg="mod">
          <ac:chgData name="Naga, Julie [USA]" userId="d1165e67-58da-4881-b44d-d330f5e94ed8" providerId="ADAL" clId="{B2F6CD85-FB83-47F0-BDC0-600D1626CA74}" dt="2022-08-31T14:16:54.775" v="1197" actId="1076"/>
          <ac:spMkLst>
            <pc:docMk/>
            <pc:sldMk cId="993626601" sldId="346"/>
            <ac:spMk id="7" creationId="{0C7E27E6-2A9A-4DF7-9ABB-68ADC9857DAA}"/>
          </ac:spMkLst>
        </pc:spChg>
        <pc:spChg chg="mod">
          <ac:chgData name="Naga, Julie [USA]" userId="d1165e67-58da-4881-b44d-d330f5e94ed8" providerId="ADAL" clId="{B2F6CD85-FB83-47F0-BDC0-600D1626CA74}" dt="2022-08-31T14:14:57.710" v="1162" actId="20577"/>
          <ac:spMkLst>
            <pc:docMk/>
            <pc:sldMk cId="993626601" sldId="346"/>
            <ac:spMk id="8" creationId="{D86F25E7-F090-4CF2-AB2B-6AFB53FBDE19}"/>
          </ac:spMkLst>
        </pc:spChg>
        <pc:spChg chg="mod">
          <ac:chgData name="Naga, Julie [USA]" userId="d1165e67-58da-4881-b44d-d330f5e94ed8" providerId="ADAL" clId="{B2F6CD85-FB83-47F0-BDC0-600D1626CA74}" dt="2022-08-31T14:16:21.517" v="1194" actId="20577"/>
          <ac:spMkLst>
            <pc:docMk/>
            <pc:sldMk cId="993626601" sldId="346"/>
            <ac:spMk id="9" creationId="{481EC20F-A50C-42CD-B46A-8EA7130C7C1A}"/>
          </ac:spMkLst>
        </pc:spChg>
      </pc:sldChg>
    </pc:docChg>
  </pc:docChgLst>
  <pc:docChgLst>
    <pc:chgData clId="Web-{52AD9F9C-F6FE-A345-273C-34AFFA81E6FB}"/>
    <pc:docChg chg="modSld">
      <pc:chgData name="" userId="" providerId="" clId="Web-{52AD9F9C-F6FE-A345-273C-34AFFA81E6FB}" dt="2022-09-07T12:46:16.950" v="0" actId="20577"/>
      <pc:docMkLst>
        <pc:docMk/>
      </pc:docMkLst>
      <pc:sldChg chg="modSp">
        <pc:chgData name="" userId="" providerId="" clId="Web-{52AD9F9C-F6FE-A345-273C-34AFFA81E6FB}" dt="2022-09-07T12:46:16.950" v="0" actId="20577"/>
        <pc:sldMkLst>
          <pc:docMk/>
          <pc:sldMk cId="815678163" sldId="273"/>
        </pc:sldMkLst>
        <pc:spChg chg="mod">
          <ac:chgData name="" userId="" providerId="" clId="Web-{52AD9F9C-F6FE-A345-273C-34AFFA81E6FB}" dt="2022-09-07T12:46:16.950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2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9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September 29,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September 29,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September 29, 2022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va.gov/explore/benefits/docs/claims?version=curren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Omnichannel Voicebot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566751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September 29, 2022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3B0B685-0507-F6F5-F3CA-E4279D11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Benefit Claims API (proposed new version, 2.0)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036169-24E3-4504-8050-88608EDBE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7960"/>
              </p:ext>
            </p:extLst>
          </p:nvPr>
        </p:nvGraphicFramePr>
        <p:xfrm>
          <a:off x="864836" y="936592"/>
          <a:ext cx="7745764" cy="5435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4493">
                  <a:extLst>
                    <a:ext uri="{9D8B030D-6E8A-4147-A177-3AD203B41FA5}">
                      <a16:colId xmlns:a16="http://schemas.microsoft.com/office/drawing/2014/main" val="3175940893"/>
                    </a:ext>
                  </a:extLst>
                </a:gridCol>
                <a:gridCol w="5361271">
                  <a:extLst>
                    <a:ext uri="{9D8B030D-6E8A-4147-A177-3AD203B41FA5}">
                      <a16:colId xmlns:a16="http://schemas.microsoft.com/office/drawing/2014/main" val="501586325"/>
                    </a:ext>
                  </a:extLst>
                </a:gridCol>
              </a:tblGrid>
              <a:tr h="1393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u="none" strike="noStrike">
                          <a:effectLst/>
                        </a:rPr>
                        <a:t>Attributes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u="none" strike="noStrike">
                          <a:effectLst/>
                        </a:rPr>
                        <a:t>Description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1545811556"/>
                  </a:ext>
                </a:extLst>
              </a:tr>
              <a:tr h="139314"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err="1">
                          <a:effectLst/>
                        </a:rPr>
                        <a:t>claimId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36378472"/>
                  </a:ext>
                </a:extLst>
              </a:tr>
              <a:tr h="413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nullable: true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600131328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Claim ID in VBMS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118906327"/>
                  </a:ext>
                </a:extLst>
              </a:tr>
              <a:tr h="413016"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claimType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Compensation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Name of claim 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199531583"/>
                  </a:ext>
                </a:extLst>
              </a:tr>
              <a:tr h="1393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4193608443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claimDate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err="1">
                          <a:effectLst/>
                        </a:rPr>
                        <a:t>stringnull</a:t>
                      </a:r>
                      <a:r>
                        <a:rPr lang="en-US" sz="900" u="none" strike="noStrike">
                          <a:effectLst/>
                        </a:rPr>
                        <a:t>($date)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2018-06-04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Date in YYYY-MM-DD the claim was first filed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509128835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closeDate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stringnull($date)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2019-09-04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Date claim was closed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786203663"/>
                  </a:ext>
                </a:extLst>
              </a:tr>
              <a:tr h="41625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err="1">
                          <a:effectLst/>
                        </a:rPr>
                        <a:t>developmentLetterSent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a development letter has been sent to the claimant regarding a benefit claim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1720326080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decisionLetterSent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a decision letter has been sent to the claimant regarding a benefit claim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1815213004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documentsNeeded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the claim requires additional documents to be submitted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588769090"/>
                  </a:ext>
                </a:extLst>
              </a:tr>
              <a:tr h="27616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endProductCode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End product code of claim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962114690"/>
                  </a:ext>
                </a:extLst>
              </a:tr>
              <a:tr h="54986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lighthouseId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nullable: true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600131328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Claim ID in Lighthouse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3313344598"/>
                  </a:ext>
                </a:extLst>
              </a:tr>
              <a:tr h="68671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status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Status of claim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Enum: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[ PENDING, CLAIM_RECEIVED, INITIAL_REVIEW, EVIDENCE_GATHERING_REVIEW_DECISION, PREPARATION_FOR_NOTIFICATION, COMPLETE, ERRORED 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3536271963"/>
                  </a:ext>
                </a:extLst>
              </a:tr>
              <a:tr h="54986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5103WaiverSubmitted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err="1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nullable: true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indicates a decision has been requested and/or a Waiver 5103 has been submitted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306569421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1850A6F-FF2D-4144-B31B-C73169B415F2}"/>
              </a:ext>
            </a:extLst>
          </p:cNvPr>
          <p:cNvSpPr txBox="1"/>
          <p:nvPr/>
        </p:nvSpPr>
        <p:spPr>
          <a:xfrm>
            <a:off x="778933" y="6455074"/>
            <a:ext cx="4927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https://dev-developer.va.gov/explore/benefits/docs/claims?version=current</a:t>
            </a:r>
          </a:p>
        </p:txBody>
      </p:sp>
    </p:spTree>
    <p:extLst>
      <p:ext uri="{BB962C8B-B14F-4D97-AF65-F5344CB8AC3E}">
        <p14:creationId xmlns:p14="http://schemas.microsoft.com/office/powerpoint/2010/main" val="262189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User Concern + </a:t>
            </a:r>
            <a:r>
              <a:rPr lang="en-US" err="1">
                <a:ea typeface="+mj-lt"/>
                <a:cs typeface="+mj-lt"/>
              </a:rPr>
              <a:t>VoiceBot</a:t>
            </a:r>
            <a:r>
              <a:rPr lang="en-US">
                <a:ea typeface="+mj-lt"/>
                <a:cs typeface="+mj-lt"/>
              </a:rPr>
              <a:t> Flows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D46C3-1597-4A82-B86E-6BA0511E3B6A}"/>
              </a:ext>
            </a:extLst>
          </p:cNvPr>
          <p:cNvSpPr txBox="1"/>
          <p:nvPr/>
        </p:nvSpPr>
        <p:spPr>
          <a:xfrm>
            <a:off x="-248398" y="1563447"/>
            <a:ext cx="1624231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What's happening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EF3FD-AC78-4EA2-AB46-C3C62C4CBAFF}"/>
              </a:ext>
            </a:extLst>
          </p:cNvPr>
          <p:cNvSpPr txBox="1"/>
          <p:nvPr/>
        </p:nvSpPr>
        <p:spPr>
          <a:xfrm>
            <a:off x="4314638" y="1392233"/>
            <a:ext cx="2183530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What does it mean when..?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4A1CD-0AA0-40BD-9F36-F409C11B4169}"/>
              </a:ext>
            </a:extLst>
          </p:cNvPr>
          <p:cNvSpPr txBox="1"/>
          <p:nvPr/>
        </p:nvSpPr>
        <p:spPr>
          <a:xfrm>
            <a:off x="6606988" y="1497105"/>
            <a:ext cx="1969746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What can I do about it..?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C6689-3B6B-4EB8-9D41-02D56F7B8ED7}"/>
              </a:ext>
            </a:extLst>
          </p:cNvPr>
          <p:cNvSpPr txBox="1"/>
          <p:nvPr/>
        </p:nvSpPr>
        <p:spPr>
          <a:xfrm>
            <a:off x="1864659" y="1530731"/>
            <a:ext cx="1704042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How’ much longer..?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E92524-F141-48D8-B450-38CA3E1228FF}"/>
              </a:ext>
            </a:extLst>
          </p:cNvPr>
          <p:cNvSpPr txBox="1"/>
          <p:nvPr/>
        </p:nvSpPr>
        <p:spPr>
          <a:xfrm>
            <a:off x="8738064" y="1424947"/>
            <a:ext cx="1553169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Where do I find it?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4C800D-E1DE-4C51-A3FE-44F1C9911C2B}"/>
              </a:ext>
            </a:extLst>
          </p:cNvPr>
          <p:cNvSpPr txBox="1"/>
          <p:nvPr/>
        </p:nvSpPr>
        <p:spPr>
          <a:xfrm>
            <a:off x="8166100" y="2139348"/>
            <a:ext cx="1303868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How do I start?</a:t>
            </a:r>
          </a:p>
        </p:txBody>
      </p:sp>
    </p:spTree>
    <p:extLst>
      <p:ext uri="{BB962C8B-B14F-4D97-AF65-F5344CB8AC3E}">
        <p14:creationId xmlns:p14="http://schemas.microsoft.com/office/powerpoint/2010/main" val="238374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408680"/>
            <a:ext cx="215383" cy="314249"/>
          </a:xfrm>
        </p:spPr>
        <p:txBody>
          <a:bodyPr/>
          <a:lstStyle/>
          <a:p>
            <a:fld id="{9B27D237-6C0D-5549-BE11-2040A22CBC7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2DE1742A-7E23-477A-8F2C-A59538DB8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93" y="1215990"/>
            <a:ext cx="1195993" cy="11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33130640-032B-4615-8259-E2F47465C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687" y="1215551"/>
            <a:ext cx="1254817" cy="123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0FBC5235-BBBF-4062-83BE-489AB566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738" y="1216310"/>
            <a:ext cx="1254817" cy="12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C74F226B-CB99-48B7-B226-E4E655820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10" y="3199542"/>
            <a:ext cx="1188701" cy="119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82F6844E-CD5B-4FC4-AD5A-FB2C1988C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997" y="3228355"/>
            <a:ext cx="1299573" cy="130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70D734EF-A557-4C24-B070-9A0B5C127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723" y="3148331"/>
            <a:ext cx="1361170" cy="130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5AEF737E-904C-4A19-B91D-6F25E7726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16" y="5164461"/>
            <a:ext cx="1119286" cy="10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2319BCFB-9C1E-4623-82D4-9226725CB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77266" y="5247139"/>
            <a:ext cx="1111773" cy="111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9F3F22A5-4F99-4EAF-80E9-0420D1C02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688" y="5164461"/>
            <a:ext cx="1089237" cy="10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81D25E-0CAF-4865-9C27-F26C560E7ABC}"/>
              </a:ext>
            </a:extLst>
          </p:cNvPr>
          <p:cNvSpPr txBox="1"/>
          <p:nvPr/>
        </p:nvSpPr>
        <p:spPr>
          <a:xfrm>
            <a:off x="755865" y="2528251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Sara Snead</a:t>
            </a:r>
          </a:p>
          <a:p>
            <a:pPr algn="ctr"/>
            <a:r>
              <a:rPr lang="en-US" sz="1400"/>
              <a:t>Program Manager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74DEF0-501B-4774-8315-9CCE3F10A3B3}"/>
              </a:ext>
            </a:extLst>
          </p:cNvPr>
          <p:cNvSpPr txBox="1"/>
          <p:nvPr/>
        </p:nvSpPr>
        <p:spPr>
          <a:xfrm>
            <a:off x="3288489" y="2565090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Gian Bustillo</a:t>
            </a:r>
          </a:p>
          <a:p>
            <a:pPr algn="ctr"/>
            <a:r>
              <a:rPr lang="en-US" sz="1400"/>
              <a:t>Project Manager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5F519C-ED03-4A28-8177-8026CE01681E}"/>
              </a:ext>
            </a:extLst>
          </p:cNvPr>
          <p:cNvSpPr txBox="1"/>
          <p:nvPr/>
        </p:nvSpPr>
        <p:spPr>
          <a:xfrm>
            <a:off x="5734632" y="2565090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/>
              <a:t>Kateleigh</a:t>
            </a:r>
            <a:r>
              <a:rPr lang="en-US" sz="1400"/>
              <a:t> Clark</a:t>
            </a:r>
          </a:p>
          <a:p>
            <a:pPr algn="ctr"/>
            <a:r>
              <a:rPr lang="en-US" sz="1400"/>
              <a:t>Project Advisor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811FCD-D09F-4431-8BDC-945BDAEEACCF}"/>
              </a:ext>
            </a:extLst>
          </p:cNvPr>
          <p:cNvSpPr txBox="1"/>
          <p:nvPr/>
        </p:nvSpPr>
        <p:spPr>
          <a:xfrm>
            <a:off x="698384" y="4601343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Julie Naga</a:t>
            </a:r>
          </a:p>
          <a:p>
            <a:pPr algn="ctr"/>
            <a:r>
              <a:rPr lang="en-US" sz="1400"/>
              <a:t>UX Lead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4A14A3-BDFC-4216-9132-274C70B7428D}"/>
              </a:ext>
            </a:extLst>
          </p:cNvPr>
          <p:cNvSpPr txBox="1"/>
          <p:nvPr/>
        </p:nvSpPr>
        <p:spPr>
          <a:xfrm>
            <a:off x="3254107" y="4556098"/>
            <a:ext cx="18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Ray Walther</a:t>
            </a:r>
          </a:p>
          <a:p>
            <a:pPr algn="ctr"/>
            <a:r>
              <a:rPr lang="en-US" sz="1400"/>
              <a:t>Cognitive Solutions &amp; Technology Lead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7D8404-7A9E-4204-9D9F-751CBBA4FC2F}"/>
              </a:ext>
            </a:extLst>
          </p:cNvPr>
          <p:cNvSpPr txBox="1"/>
          <p:nvPr/>
        </p:nvSpPr>
        <p:spPr>
          <a:xfrm>
            <a:off x="5734632" y="4588391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Filip Fafara</a:t>
            </a:r>
          </a:p>
          <a:p>
            <a:pPr algn="ctr"/>
            <a:r>
              <a:rPr lang="en-US" sz="1400"/>
              <a:t>Technical Advisor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8E9DF8-9335-4396-A993-C65AD5872277}"/>
              </a:ext>
            </a:extLst>
          </p:cNvPr>
          <p:cNvSpPr txBox="1"/>
          <p:nvPr/>
        </p:nvSpPr>
        <p:spPr>
          <a:xfrm>
            <a:off x="708748" y="6293596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Grace Goodenough</a:t>
            </a:r>
          </a:p>
          <a:p>
            <a:pPr algn="ctr"/>
            <a:r>
              <a:rPr lang="en-US" sz="1400"/>
              <a:t>Project Scheduler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61445D-FF2F-416A-9BCB-6D94548DBA11}"/>
              </a:ext>
            </a:extLst>
          </p:cNvPr>
          <p:cNvSpPr txBox="1"/>
          <p:nvPr/>
        </p:nvSpPr>
        <p:spPr>
          <a:xfrm>
            <a:off x="3215419" y="6293596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/>
              <a:t>Sunayna</a:t>
            </a:r>
            <a:r>
              <a:rPr lang="en-US" sz="1400"/>
              <a:t> Goel</a:t>
            </a:r>
          </a:p>
          <a:p>
            <a:pPr algn="ctr"/>
            <a:r>
              <a:rPr lang="en-US" sz="1400"/>
              <a:t>Business Analyst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665C26-2CC7-422A-A191-196B45D71B3D}"/>
              </a:ext>
            </a:extLst>
          </p:cNvPr>
          <p:cNvSpPr txBox="1"/>
          <p:nvPr/>
        </p:nvSpPr>
        <p:spPr>
          <a:xfrm>
            <a:off x="5670227" y="6306548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Patrick </a:t>
            </a:r>
            <a:r>
              <a:rPr lang="en-US" sz="1400" err="1"/>
              <a:t>Onesty</a:t>
            </a:r>
            <a:endParaRPr lang="en-US" sz="1400"/>
          </a:p>
          <a:p>
            <a:pPr algn="ctr"/>
            <a:r>
              <a:rPr lang="en-US" sz="1400"/>
              <a:t>Technical Writer</a:t>
            </a:r>
          </a:p>
        </p:txBody>
      </p:sp>
    </p:spTree>
    <p:extLst>
      <p:ext uri="{BB962C8B-B14F-4D97-AF65-F5344CB8AC3E}">
        <p14:creationId xmlns:p14="http://schemas.microsoft.com/office/powerpoint/2010/main" val="191959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14704"/>
              </p:ext>
            </p:extLst>
          </p:nvPr>
        </p:nvGraphicFramePr>
        <p:xfrm>
          <a:off x="254000" y="1075267"/>
          <a:ext cx="8653722" cy="4360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160022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53407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495120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14213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1654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Claims - Intent Research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Researching veteran’s intents for claims questions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Intent determination project working to provide additional intents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UDO raw 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in ADLS; UDO conditioned call data to be made available on 10/4</a:t>
                      </a: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Chatbot transcripts available in ADLS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eGain data to be made available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Exploring availability of AVA data in CxDW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 to evaluate intents identified by IDPR project as candidates for 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support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Align on intent determination scope beyond MyVA411 and AVA data analysis completed thus far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Millie/Kate, Luciana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9607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Claims –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/>
                        <a:t>Documenting how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/>
                        <a:t> will support claims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uploaded flows to Teams</a:t>
                      </a:r>
                      <a:endParaRPr lang="en-US" sz="1200" b="0" i="0" u="none" strike="noStrike" noProof="0"/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VA provided additional feedback on workflows </a:t>
                      </a:r>
                      <a:endParaRPr lang="en-US"/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held call with Danielle to discuss moving forward with reviewing flows</a:t>
                      </a: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Booz Allen reviewed VA's workflow feedback 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making changes where necessary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making a grid to identify 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Voicebot's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capabilities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to schedule additional call with Danielle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/>
                        <a:t>Sunayna/ Julie/Grace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55375"/>
                  </a:ext>
                </a:extLst>
              </a:tr>
              <a:tr h="4588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PACT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Learning about PACT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held call with Danielle to discuss content strategy and PACT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and Danielle to discuss PACT Act at next call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4588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Veteran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Preparation for initial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Booz Allen is working on prototyping flows in Adobe XD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Booz Allen working on creating test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Booz Allen and VA to meet to go over usability testing and scheduling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Julie / 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1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3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806663"/>
              </p:ext>
            </p:extLst>
          </p:nvPr>
        </p:nvGraphicFramePr>
        <p:xfrm>
          <a:off x="249854" y="1053371"/>
          <a:ext cx="8653722" cy="162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err="1"/>
                        <a:t>Voicebot</a:t>
                      </a:r>
                      <a:r>
                        <a:rPr lang="en-US" sz="1200" b="0"/>
                        <a:t>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Exploring Possible 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Booz Allen working to create sandboxes on Booz Allen side to begin </a:t>
                      </a:r>
                      <a:r>
                        <a:rPr lang="en-US" sz="1200" b="0" err="1"/>
                        <a:t>DialogFlow</a:t>
                      </a:r>
                      <a:r>
                        <a:rPr lang="en-US" sz="1200" b="0"/>
                        <a:t> and Lex  learning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 submitted sandbox request tickets on 9/27, which are in the process of being 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Nicole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04449"/>
                  </a:ext>
                </a:extLst>
              </a:tr>
              <a:tr h="466164">
                <a:tc>
                  <a:txBody>
                    <a:bodyPr/>
                    <a:lstStyle/>
                    <a:p>
                      <a:pPr marL="0" lvl="0" algn="l" defTabSz="457200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ATO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about ATO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Booz Allen researching ATO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Booz Allen and VA to meet Tuesday 10/4 to discuss 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511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803497"/>
              </p:ext>
            </p:extLst>
          </p:nvPr>
        </p:nvGraphicFramePr>
        <p:xfrm>
          <a:off x="249854" y="1053371"/>
          <a:ext cx="8653722" cy="5471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830766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EVSS and BGS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Investigating EVSS and BGS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effectLst/>
                          <a:latin typeface="Calibri"/>
                        </a:rPr>
                        <a:t>Claim Status Tool is using EVSS service to provide claim data</a:t>
                      </a:r>
                      <a:endParaRPr lang="en-US" sz="12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effectLst/>
                          <a:latin typeface="Calibri"/>
                        </a:rPr>
                        <a:t>Booz Allen to review EVSS service for possible integration with </a:t>
                      </a:r>
                      <a:r>
                        <a:rPr lang="en-US" sz="1200" b="0" i="0" u="none" strike="noStrike" kern="1200" noProof="0" err="1">
                          <a:effectLst/>
                          <a:latin typeface="Calibri"/>
                        </a:rPr>
                        <a:t>Voicebot</a:t>
                      </a:r>
                      <a:endParaRPr lang="en-US" sz="1200" b="0" i="0" u="none" strike="noStrike" kern="1200" noProof="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976300"/>
                  </a:ext>
                </a:extLst>
              </a:tr>
              <a:tr h="830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Authenticating Veteran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 how </a:t>
                      </a:r>
                      <a:r>
                        <a:rPr lang="en-US" sz="12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will authenticate Veteran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to learn how </a:t>
                      </a:r>
                      <a:r>
                        <a:rPr lang="en-US" sz="1200" kern="1200" noProof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will authenticate Veteran for claims and non-claims personalized information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12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Follow-up call re-scheduled with Klay and Christian for 10/3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Millie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018845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Integrating into Cisco IVR Telephony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Identifying how calls with transfer from IVR to 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to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Booz Allen learning about Cisco IVR Telephony</a:t>
                      </a: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Follow-up call re-scheduled with Klay and Christian for 10/3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/>
                        <a:t>Millie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22076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Unified Service Desk and UDO</a:t>
                      </a:r>
                    </a:p>
                    <a:p>
                      <a:pPr lvl="0">
                        <a:buNone/>
                      </a:pP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 about Unified Service Desk and UDO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Booz Allen met with Chad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Chad to send BGS documentation and POC for BGS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Chad to provide UDO demo to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28071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Pulling content from VA.gov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How does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ChatBot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pull info from VA.gov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Booz Allen has received access to Drupal CMS tool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reviewing shared  information from 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ThoughtWorks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Reviewing Drupal CMS 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GraphQL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730165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Claims Benefit Lighthouse API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Familiarizing ourselves with Claims Benefit API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/>
                        <a:t>Booz Allen met with Lighthouse API team</a:t>
                      </a:r>
                      <a:endParaRPr lang="en-US"/>
                    </a:p>
                    <a:p>
                      <a:pPr marL="628650" lvl="1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/>
                        <a:t>TBD Version 2.0 attributes and timeline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to rely solely on version 1.0 for planning purposes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investigating using other source for claims status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652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1CBABE8-2EFC-AAC9-99BF-51F104312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58004"/>
              </p:ext>
            </p:extLst>
          </p:nvPr>
        </p:nvGraphicFramePr>
        <p:xfrm>
          <a:off x="834381" y="3440265"/>
          <a:ext cx="725632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540">
                  <a:extLst>
                    <a:ext uri="{9D8B030D-6E8A-4147-A177-3AD203B41FA5}">
                      <a16:colId xmlns:a16="http://schemas.microsoft.com/office/drawing/2014/main" val="1217539332"/>
                    </a:ext>
                  </a:extLst>
                </a:gridCol>
                <a:gridCol w="942538">
                  <a:extLst>
                    <a:ext uri="{9D8B030D-6E8A-4147-A177-3AD203B41FA5}">
                      <a16:colId xmlns:a16="http://schemas.microsoft.com/office/drawing/2014/main" val="202010240"/>
                    </a:ext>
                  </a:extLst>
                </a:gridCol>
                <a:gridCol w="784740">
                  <a:extLst>
                    <a:ext uri="{9D8B030D-6E8A-4147-A177-3AD203B41FA5}">
                      <a16:colId xmlns:a16="http://schemas.microsoft.com/office/drawing/2014/main" val="721714131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1528444811"/>
                    </a:ext>
                  </a:extLst>
                </a:gridCol>
                <a:gridCol w="1080462">
                  <a:extLst>
                    <a:ext uri="{9D8B030D-6E8A-4147-A177-3AD203B41FA5}">
                      <a16:colId xmlns:a16="http://schemas.microsoft.com/office/drawing/2014/main" val="1767802176"/>
                    </a:ext>
                  </a:extLst>
                </a:gridCol>
                <a:gridCol w="997682">
                  <a:extLst>
                    <a:ext uri="{9D8B030D-6E8A-4147-A177-3AD203B41FA5}">
                      <a16:colId xmlns:a16="http://schemas.microsoft.com/office/drawing/2014/main" val="1952747968"/>
                    </a:ext>
                  </a:extLst>
                </a:gridCol>
                <a:gridCol w="858015">
                  <a:extLst>
                    <a:ext uri="{9D8B030D-6E8A-4147-A177-3AD203B41FA5}">
                      <a16:colId xmlns:a16="http://schemas.microsoft.com/office/drawing/2014/main" val="48060387"/>
                    </a:ext>
                  </a:extLst>
                </a:gridCol>
                <a:gridCol w="858015">
                  <a:extLst>
                    <a:ext uri="{9D8B030D-6E8A-4147-A177-3AD203B41FA5}">
                      <a16:colId xmlns:a16="http://schemas.microsoft.com/office/drawing/2014/main" val="776661771"/>
                    </a:ext>
                  </a:extLst>
                </a:gridCol>
              </a:tblGrid>
              <a:tr h="26334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eQIP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Remote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PIV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GFE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Teams</a:t>
                      </a:r>
                      <a:br>
                        <a:rPr lang="en-US" sz="1200"/>
                      </a:br>
                      <a:r>
                        <a:rPr lang="en-US" sz="120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Slack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/>
                        <a:t>Zenhub</a:t>
                      </a:r>
                      <a:r>
                        <a:rPr lang="en-US" sz="1200"/>
                        <a:t>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020008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Gian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821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Grace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257277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Julie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253021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Millie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300323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30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Sunayna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70292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6135"/>
                  </a:ext>
                </a:extLst>
              </a:tr>
              <a:tr h="2633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Nicole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83642"/>
                  </a:ext>
                </a:extLst>
              </a:tr>
              <a:tr h="2633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Josh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99348"/>
                  </a:ext>
                </a:extLst>
              </a:tr>
            </a:tbl>
          </a:graphicData>
        </a:graphic>
      </p:graphicFrame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C3374779-DEF1-B27A-FA0B-4CDD15CD4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6777" y="3954230"/>
            <a:ext cx="190351" cy="190351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C491AC46-EDBD-DE74-8679-C131ABD94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6777" y="4226219"/>
            <a:ext cx="190351" cy="190351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C89671F3-D128-ED53-F478-FE3E9CCC4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6776" y="4516912"/>
            <a:ext cx="190351" cy="190351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77AA32C0-CE22-FD2E-F5FB-B7294AD3E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3951" y="4758285"/>
            <a:ext cx="190351" cy="190351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B15E8432-7283-35C3-7B37-BEBEB6FEF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3951" y="5027949"/>
            <a:ext cx="190351" cy="190351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9CBEDF66-7516-FD87-47C4-AE9C5F1B7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3951" y="3974833"/>
            <a:ext cx="190351" cy="190351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469321A0-16B4-4167-BD80-5F784198B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3200" y="4488621"/>
            <a:ext cx="190351" cy="190351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C51C3EDE-FF85-215F-C163-EFF28E742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0119" y="4777535"/>
            <a:ext cx="190351" cy="190351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A3C823C1-29B6-166A-4E18-EA27881D0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0119" y="5047199"/>
            <a:ext cx="190351" cy="190351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3E29974F-2058-9AE4-C31B-BD08CC93E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6776" y="4777535"/>
            <a:ext cx="190351" cy="190351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EAE55916-283D-76DB-AB46-11C25578A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6776" y="5047199"/>
            <a:ext cx="190351" cy="190351"/>
          </a:xfrm>
          <a:prstGeom prst="rect">
            <a:avLst/>
          </a:prstGeom>
        </p:spPr>
      </p:pic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891BB737-A6DF-C049-FBB2-ED35A66F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0119" y="4487981"/>
            <a:ext cx="190351" cy="190351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892392"/>
              </p:ext>
            </p:extLst>
          </p:nvPr>
        </p:nvGraphicFramePr>
        <p:xfrm>
          <a:off x="324005" y="1241211"/>
          <a:ext cx="849713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35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254537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42763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491683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888802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Item​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Description​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Status​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Next Steps​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Owner​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5753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effectLst/>
                        </a:rPr>
                        <a:t>Github</a:t>
                      </a:r>
                      <a:r>
                        <a:rPr lang="en-US" sz="1200">
                          <a:effectLst/>
                        </a:rPr>
                        <a:t> and </a:t>
                      </a:r>
                      <a:r>
                        <a:rPr lang="en-US" sz="1200" err="1">
                          <a:effectLst/>
                        </a:rPr>
                        <a:t>Zenhub</a:t>
                      </a:r>
                      <a:endParaRPr lang="en-US" sz="12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Learning about </a:t>
                      </a:r>
                      <a:r>
                        <a:rPr lang="en-US" sz="1200" err="1">
                          <a:effectLst/>
                        </a:rPr>
                        <a:t>Github</a:t>
                      </a:r>
                      <a:r>
                        <a:rPr lang="en-US" sz="1200">
                          <a:effectLst/>
                        </a:rPr>
                        <a:t> and </a:t>
                      </a:r>
                      <a:r>
                        <a:rPr lang="en-US" sz="1200" err="1">
                          <a:effectLst/>
                        </a:rPr>
                        <a:t>Zenhub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Booz Allen created </a:t>
                      </a:r>
                      <a:r>
                        <a:rPr lang="en-US" sz="1200" err="1">
                          <a:effectLst/>
                        </a:rPr>
                        <a:t>Github</a:t>
                      </a:r>
                      <a:r>
                        <a:rPr lang="en-US" sz="1200">
                          <a:effectLst/>
                        </a:rPr>
                        <a:t> accounts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err="1">
                          <a:effectLst/>
                        </a:rPr>
                        <a:t>Voicebot</a:t>
                      </a:r>
                      <a:r>
                        <a:rPr lang="en-US" sz="1200">
                          <a:effectLst/>
                        </a:rPr>
                        <a:t> repo created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Booz Allen began using </a:t>
                      </a:r>
                      <a:r>
                        <a:rPr lang="en-US" sz="1200" err="1">
                          <a:effectLst/>
                        </a:rPr>
                        <a:t>Zenhub</a:t>
                      </a:r>
                      <a:r>
                        <a:rPr lang="en-US" sz="1200">
                          <a:effectLst/>
                        </a:rPr>
                        <a:t> for Kanban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/>
                        <a:t>Booz Allen to migrate documents to </a:t>
                      </a:r>
                      <a:r>
                        <a:rPr lang="en-US" sz="1200" err="1"/>
                        <a:t>Github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/>
                        <a:t>Booz Allen to continue using and learning </a:t>
                      </a:r>
                      <a:r>
                        <a:rPr lang="en-US" sz="1200" err="1"/>
                        <a:t>Zenhub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46787"/>
                  </a:ext>
                </a:extLst>
              </a:tr>
              <a:tr h="4915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Google Training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effectLst/>
                        </a:rPr>
                        <a:t>DialogFlow</a:t>
                      </a:r>
                      <a:r>
                        <a:rPr lang="en-US" sz="1200">
                          <a:effectLst/>
                        </a:rPr>
                        <a:t> Training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Booz Allen and Google are communicating regarding October 26 training session at Booz HQ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working on travel arrangements for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037317"/>
                  </a:ext>
                </a:extLst>
              </a:tr>
            </a:tbl>
          </a:graphicData>
        </a:graphic>
      </p:graphicFrame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BC4B23C6-C714-AE09-0470-5BA59334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8548" y="3953955"/>
            <a:ext cx="190351" cy="190351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C302071C-A940-1343-AA9A-41029BA00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9348" y="5054664"/>
            <a:ext cx="190351" cy="190351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A7BEEB3E-F285-959E-D146-58DA18087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9669" y="4785454"/>
            <a:ext cx="190351" cy="190351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E988F262-1705-14FA-D5F7-404BBF481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6775" y="5687999"/>
            <a:ext cx="190351" cy="190351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D12C361A-9D6A-E334-B391-865061D4F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6776" y="5322206"/>
            <a:ext cx="190351" cy="190351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26EEF72-65C8-DAFD-08A1-6F9FC7E90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6490" y="5322206"/>
            <a:ext cx="190351" cy="190351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509B3CAA-B2B0-70B3-F9DC-11F4822C7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7425" y="5061314"/>
            <a:ext cx="190351" cy="190351"/>
          </a:xfrm>
          <a:prstGeom prst="rect">
            <a:avLst/>
          </a:prstGeom>
        </p:spPr>
      </p:pic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B6125B74-70D0-435E-83B6-1182C8979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2153" y="5325680"/>
            <a:ext cx="190351" cy="190351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2E9E5C6-CBC6-AC75-D2DC-EC109C5FE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0118" y="3955153"/>
            <a:ext cx="190351" cy="190351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D5D920A8-DEAD-D557-D8ED-25B8FAC75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3951" y="4221279"/>
            <a:ext cx="190351" cy="190351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E867A663-BE3F-5F4D-6EEE-CB62E3E9E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7107" y="3944317"/>
            <a:ext cx="190351" cy="190351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239B7457-5DFC-B224-0B05-412D1CD8B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94863" y="4218095"/>
            <a:ext cx="190351" cy="190351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B890B647-1D26-3C8A-3553-85D03DDD4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7866" y="4768256"/>
            <a:ext cx="190351" cy="190351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C86C0BE9-B32C-8BF2-E9A1-347BF38BD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7866" y="5322154"/>
            <a:ext cx="190351" cy="190351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2251457B-A318-F254-2448-E0903E616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05563" y="4487981"/>
            <a:ext cx="190351" cy="190351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DC258CBB-D714-B905-CA85-8BD765241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97101" y="5655798"/>
            <a:ext cx="190351" cy="190351"/>
          </a:xfrm>
          <a:prstGeom prst="rect">
            <a:avLst/>
          </a:prstGeom>
        </p:spPr>
      </p:pic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0003CB12-6B36-E953-10D8-E53FB3CEC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1212" y="5682783"/>
            <a:ext cx="190351" cy="190351"/>
          </a:xfrm>
          <a:prstGeom prst="rect">
            <a:avLst/>
          </a:prstGeom>
        </p:spPr>
      </p:pic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DDCAC729-EB56-E0BA-73EA-3320E66D9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0626" y="4225600"/>
            <a:ext cx="190351" cy="190351"/>
          </a:xfrm>
          <a:prstGeom prst="rect">
            <a:avLst/>
          </a:prstGeom>
        </p:spPr>
      </p:pic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85D55FFD-1198-1535-C76A-FC9636E6F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5536" y="5648990"/>
            <a:ext cx="190351" cy="190351"/>
          </a:xfrm>
          <a:prstGeom prst="rect">
            <a:avLst/>
          </a:prstGeom>
        </p:spPr>
      </p:pic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7CBC2415-B753-48A5-9790-0FA7BEA94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8716" y="4490486"/>
            <a:ext cx="190351" cy="190351"/>
          </a:xfrm>
          <a:prstGeom prst="rect">
            <a:avLst/>
          </a:prstGeom>
        </p:spPr>
      </p:pic>
      <p:pic>
        <p:nvPicPr>
          <p:cNvPr id="38" name="Graphic 37" descr="Checkmark with solid fill">
            <a:extLst>
              <a:ext uri="{FF2B5EF4-FFF2-40B4-BE49-F238E27FC236}">
                <a16:creationId xmlns:a16="http://schemas.microsoft.com/office/drawing/2014/main" id="{7E7FD735-D8A7-422E-8007-64AF0AF5B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97098" y="5036069"/>
            <a:ext cx="190351" cy="190351"/>
          </a:xfrm>
          <a:prstGeom prst="rect">
            <a:avLst/>
          </a:prstGeom>
        </p:spPr>
      </p:pic>
      <p:pic>
        <p:nvPicPr>
          <p:cNvPr id="39" name="Graphic 38" descr="Checkmark with solid fill">
            <a:extLst>
              <a:ext uri="{FF2B5EF4-FFF2-40B4-BE49-F238E27FC236}">
                <a16:creationId xmlns:a16="http://schemas.microsoft.com/office/drawing/2014/main" id="{FAB6B671-CA9C-4CED-9E9D-80C317E7B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2105" y="4502288"/>
            <a:ext cx="190351" cy="190351"/>
          </a:xfrm>
          <a:prstGeom prst="rect">
            <a:avLst/>
          </a:prstGeom>
        </p:spPr>
      </p:pic>
      <p:pic>
        <p:nvPicPr>
          <p:cNvPr id="40" name="Graphic 39" descr="Checkmark with solid fill">
            <a:extLst>
              <a:ext uri="{FF2B5EF4-FFF2-40B4-BE49-F238E27FC236}">
                <a16:creationId xmlns:a16="http://schemas.microsoft.com/office/drawing/2014/main" id="{48676BA6-2C54-5BE9-8D94-9F0340D49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04760" y="4215348"/>
            <a:ext cx="190351" cy="190351"/>
          </a:xfrm>
          <a:prstGeom prst="rect">
            <a:avLst/>
          </a:prstGeom>
        </p:spPr>
      </p:pic>
      <p:pic>
        <p:nvPicPr>
          <p:cNvPr id="41" name="Graphic 40" descr="Checkmark with solid fill">
            <a:extLst>
              <a:ext uri="{FF2B5EF4-FFF2-40B4-BE49-F238E27FC236}">
                <a16:creationId xmlns:a16="http://schemas.microsoft.com/office/drawing/2014/main" id="{F8FEE23F-334E-215B-D192-3CB085D55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406" y="4205097"/>
            <a:ext cx="190351" cy="190351"/>
          </a:xfrm>
          <a:prstGeom prst="rect">
            <a:avLst/>
          </a:prstGeom>
        </p:spPr>
      </p:pic>
      <p:pic>
        <p:nvPicPr>
          <p:cNvPr id="42" name="Graphic 41" descr="Checkmark with solid fill">
            <a:extLst>
              <a:ext uri="{FF2B5EF4-FFF2-40B4-BE49-F238E27FC236}">
                <a16:creationId xmlns:a16="http://schemas.microsoft.com/office/drawing/2014/main" id="{35C4163A-DE47-4604-A275-DFABD962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3415" y="3927428"/>
            <a:ext cx="190351" cy="190351"/>
          </a:xfrm>
          <a:prstGeom prst="rect">
            <a:avLst/>
          </a:prstGeom>
        </p:spPr>
      </p:pic>
      <p:pic>
        <p:nvPicPr>
          <p:cNvPr id="43" name="Graphic 42" descr="Checkmark with solid fill">
            <a:extLst>
              <a:ext uri="{FF2B5EF4-FFF2-40B4-BE49-F238E27FC236}">
                <a16:creationId xmlns:a16="http://schemas.microsoft.com/office/drawing/2014/main" id="{24A6D04C-9360-4CE5-BC88-7636EF80F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0643" y="5369685"/>
            <a:ext cx="190351" cy="190351"/>
          </a:xfrm>
          <a:prstGeom prst="rect">
            <a:avLst/>
          </a:prstGeom>
        </p:spPr>
      </p:pic>
      <p:pic>
        <p:nvPicPr>
          <p:cNvPr id="44" name="Graphic 43" descr="Checkmark with solid fill">
            <a:extLst>
              <a:ext uri="{FF2B5EF4-FFF2-40B4-BE49-F238E27FC236}">
                <a16:creationId xmlns:a16="http://schemas.microsoft.com/office/drawing/2014/main" id="{DEE4900B-C7CD-42D5-BA01-CDAA1A624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09029" y="5374517"/>
            <a:ext cx="190351" cy="190351"/>
          </a:xfrm>
          <a:prstGeom prst="rect">
            <a:avLst/>
          </a:prstGeom>
        </p:spPr>
      </p:pic>
      <p:pic>
        <p:nvPicPr>
          <p:cNvPr id="45" name="Graphic 44" descr="Checkmark with solid fill">
            <a:extLst>
              <a:ext uri="{FF2B5EF4-FFF2-40B4-BE49-F238E27FC236}">
                <a16:creationId xmlns:a16="http://schemas.microsoft.com/office/drawing/2014/main" id="{55CC96E4-ADAD-437A-AFE5-D98506B27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5805" y="5699727"/>
            <a:ext cx="190351" cy="190351"/>
          </a:xfrm>
          <a:prstGeom prst="rect">
            <a:avLst/>
          </a:prstGeom>
        </p:spPr>
      </p:pic>
      <p:pic>
        <p:nvPicPr>
          <p:cNvPr id="46" name="Graphic 45" descr="Checkmark with solid fill">
            <a:extLst>
              <a:ext uri="{FF2B5EF4-FFF2-40B4-BE49-F238E27FC236}">
                <a16:creationId xmlns:a16="http://schemas.microsoft.com/office/drawing/2014/main" id="{B73C0667-4BE5-4CCB-9FC7-5FBA7D9D0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3414" y="5687553"/>
            <a:ext cx="190351" cy="190351"/>
          </a:xfrm>
          <a:prstGeom prst="rect">
            <a:avLst/>
          </a:prstGeom>
        </p:spPr>
      </p:pic>
      <p:pic>
        <p:nvPicPr>
          <p:cNvPr id="47" name="Graphic 46" descr="Checkmark with solid fill">
            <a:extLst>
              <a:ext uri="{FF2B5EF4-FFF2-40B4-BE49-F238E27FC236}">
                <a16:creationId xmlns:a16="http://schemas.microsoft.com/office/drawing/2014/main" id="{786D9B48-1527-4E8D-9FA4-B7906037B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6775" y="5916265"/>
            <a:ext cx="190351" cy="190351"/>
          </a:xfrm>
          <a:prstGeom prst="rect">
            <a:avLst/>
          </a:prstGeom>
        </p:spPr>
      </p:pic>
      <p:pic>
        <p:nvPicPr>
          <p:cNvPr id="48" name="Graphic 47" descr="Checkmark with solid fill">
            <a:extLst>
              <a:ext uri="{FF2B5EF4-FFF2-40B4-BE49-F238E27FC236}">
                <a16:creationId xmlns:a16="http://schemas.microsoft.com/office/drawing/2014/main" id="{01F0828D-72CD-C7CA-343E-632ABFFC9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622" y="5948122"/>
            <a:ext cx="190351" cy="190351"/>
          </a:xfrm>
          <a:prstGeom prst="rect">
            <a:avLst/>
          </a:prstGeom>
        </p:spPr>
      </p:pic>
      <p:pic>
        <p:nvPicPr>
          <p:cNvPr id="49" name="Graphic 48" descr="Checkmark with solid fill">
            <a:extLst>
              <a:ext uri="{FF2B5EF4-FFF2-40B4-BE49-F238E27FC236}">
                <a16:creationId xmlns:a16="http://schemas.microsoft.com/office/drawing/2014/main" id="{6F39D3E1-316B-4B32-3AAF-DE139406F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7421" y="5949395"/>
            <a:ext cx="190351" cy="190351"/>
          </a:xfrm>
          <a:prstGeom prst="rect">
            <a:avLst/>
          </a:prstGeom>
        </p:spPr>
      </p:pic>
      <p:pic>
        <p:nvPicPr>
          <p:cNvPr id="50" name="Graphic 49" descr="Checkmark with solid fill">
            <a:extLst>
              <a:ext uri="{FF2B5EF4-FFF2-40B4-BE49-F238E27FC236}">
                <a16:creationId xmlns:a16="http://schemas.microsoft.com/office/drawing/2014/main" id="{C5381CA2-E5FE-45DC-A4EB-832BD1592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0266" y="5949395"/>
            <a:ext cx="190351" cy="190351"/>
          </a:xfrm>
          <a:prstGeom prst="rect">
            <a:avLst/>
          </a:prstGeom>
        </p:spPr>
      </p:pic>
      <p:pic>
        <p:nvPicPr>
          <p:cNvPr id="51" name="Graphic 50" descr="Checkmark with solid fill">
            <a:extLst>
              <a:ext uri="{FF2B5EF4-FFF2-40B4-BE49-F238E27FC236}">
                <a16:creationId xmlns:a16="http://schemas.microsoft.com/office/drawing/2014/main" id="{B6BADEB1-ECFF-C7C9-BB28-2B1007ACB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843" y="5916265"/>
            <a:ext cx="190351" cy="190351"/>
          </a:xfrm>
          <a:prstGeom prst="rect">
            <a:avLst/>
          </a:prstGeom>
        </p:spPr>
      </p:pic>
      <p:pic>
        <p:nvPicPr>
          <p:cNvPr id="52" name="Graphic 51" descr="Checkmark with solid fill">
            <a:extLst>
              <a:ext uri="{FF2B5EF4-FFF2-40B4-BE49-F238E27FC236}">
                <a16:creationId xmlns:a16="http://schemas.microsoft.com/office/drawing/2014/main" id="{D865995B-4144-3341-5B22-3E5B6075D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94427" y="5916265"/>
            <a:ext cx="190351" cy="190351"/>
          </a:xfrm>
          <a:prstGeom prst="rect">
            <a:avLst/>
          </a:prstGeom>
        </p:spPr>
      </p:pic>
      <p:pic>
        <p:nvPicPr>
          <p:cNvPr id="53" name="Graphic 52" descr="Checkmark with solid fill">
            <a:extLst>
              <a:ext uri="{FF2B5EF4-FFF2-40B4-BE49-F238E27FC236}">
                <a16:creationId xmlns:a16="http://schemas.microsoft.com/office/drawing/2014/main" id="{F4634756-0763-023C-B9CC-003A008E0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2895" y="3926388"/>
            <a:ext cx="190351" cy="190351"/>
          </a:xfrm>
          <a:prstGeom prst="rect">
            <a:avLst/>
          </a:prstGeom>
        </p:spPr>
      </p:pic>
      <p:pic>
        <p:nvPicPr>
          <p:cNvPr id="54" name="Graphic 53" descr="Checkmark with solid fill">
            <a:extLst>
              <a:ext uri="{FF2B5EF4-FFF2-40B4-BE49-F238E27FC236}">
                <a16:creationId xmlns:a16="http://schemas.microsoft.com/office/drawing/2014/main" id="{3CF5C192-090A-6755-E6FC-8738ED8A5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6001" y="4213258"/>
            <a:ext cx="190351" cy="190351"/>
          </a:xfrm>
          <a:prstGeom prst="rect">
            <a:avLst/>
          </a:prstGeom>
        </p:spPr>
      </p:pic>
      <p:pic>
        <p:nvPicPr>
          <p:cNvPr id="55" name="Graphic 54" descr="Checkmark with solid fill">
            <a:extLst>
              <a:ext uri="{FF2B5EF4-FFF2-40B4-BE49-F238E27FC236}">
                <a16:creationId xmlns:a16="http://schemas.microsoft.com/office/drawing/2014/main" id="{41B66DD8-82D9-CBC9-B2BC-29F3DE071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2894" y="5324881"/>
            <a:ext cx="190351" cy="190351"/>
          </a:xfrm>
          <a:prstGeom prst="rect">
            <a:avLst/>
          </a:prstGeom>
        </p:spPr>
      </p:pic>
      <p:pic>
        <p:nvPicPr>
          <p:cNvPr id="56" name="Graphic 55" descr="Checkmark with solid fill">
            <a:extLst>
              <a:ext uri="{FF2B5EF4-FFF2-40B4-BE49-F238E27FC236}">
                <a16:creationId xmlns:a16="http://schemas.microsoft.com/office/drawing/2014/main" id="{A6FF4F34-4892-5762-D7D2-553AE566C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2895" y="5647611"/>
            <a:ext cx="190351" cy="19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3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discussion</a:t>
            </a: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E7A611-2DB8-BAD1-39B7-52FCBC35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98261"/>
              </p:ext>
            </p:extLst>
          </p:nvPr>
        </p:nvGraphicFramePr>
        <p:xfrm>
          <a:off x="384686" y="968632"/>
          <a:ext cx="8122315" cy="529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46">
                  <a:extLst>
                    <a:ext uri="{9D8B030D-6E8A-4147-A177-3AD203B41FA5}">
                      <a16:colId xmlns:a16="http://schemas.microsoft.com/office/drawing/2014/main" val="2397219596"/>
                    </a:ext>
                  </a:extLst>
                </a:gridCol>
                <a:gridCol w="5720969">
                  <a:extLst>
                    <a:ext uri="{9D8B030D-6E8A-4147-A177-3AD203B41FA5}">
                      <a16:colId xmlns:a16="http://schemas.microsoft.com/office/drawing/2014/main" val="4273270623"/>
                    </a:ext>
                  </a:extLst>
                </a:gridCol>
              </a:tblGrid>
              <a:tr h="37141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Attributes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521091231"/>
                  </a:ext>
                </a:extLst>
              </a:tr>
              <a:tr h="266735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evss_id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integerUpstream</a:t>
                      </a:r>
                      <a:r>
                        <a:rPr lang="en-US" sz="1200">
                          <a:effectLst/>
                        </a:rPr>
                        <a:t> service identifier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432268699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date_filed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2018-06-04Date in YYYY-MM-DD the claim was first filed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693899571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min_est_date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stringnull</a:t>
                      </a:r>
                      <a:r>
                        <a:rPr lang="en-US" sz="1200">
                          <a:effectLst/>
                        </a:rPr>
                        <a:t>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2019-06-04Minimum Estimated Claim Completion Date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868726697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max_est_date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stringnull</a:t>
                      </a:r>
                      <a:r>
                        <a:rPr lang="en-US" sz="1200">
                          <a:effectLst/>
                        </a:rPr>
                        <a:t>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2019-09-04Maximum Estimated Claim Completion Date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653773515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open*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true. Has the claim been resolved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6818064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waiver_submitted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example: false. Requested Decision or Waiver 5103 Submitted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178660618"/>
                  </a:ext>
                </a:extLst>
              </a:tr>
              <a:tr h="2688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documents_needed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 example: false. Does the claim require additional documents to be submitted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322634375"/>
                  </a:ext>
                </a:extLst>
              </a:tr>
              <a:tr h="6223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development_letter_sent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false. Indicates if a Development Letter has been sent to the Claimant regarding a benefit claim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670877352"/>
                  </a:ext>
                </a:extLst>
              </a:tr>
              <a:tr h="6223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decision_letter_sent</a:t>
                      </a:r>
                      <a:endParaRPr lang="en-US" sz="1200" b="0" err="1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false. Indicates if a Decision Letter has been sent to the Claimant regarding a benefit claim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850464592"/>
                  </a:ext>
                </a:extLst>
              </a:tr>
              <a:tr h="25086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status*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 example: Claim received. Current status of the claim</a:t>
                      </a: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191387079"/>
                  </a:ext>
                </a:extLst>
              </a:tr>
              <a:tr h="243678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requested_decision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 example: false. The claim filer has requested a claim decision be made 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713777837"/>
                  </a:ext>
                </a:extLst>
              </a:tr>
              <a:tr h="443983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claim_type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 example: Compensation. </a:t>
                      </a: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711530672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3B0B685-0507-F6F5-F3CA-E4279D11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Benefit Claims API (current version, 1.0)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BB977-EBB5-4DCE-97C9-F96D9DB17EEF}"/>
              </a:ext>
            </a:extLst>
          </p:cNvPr>
          <p:cNvSpPr txBox="1"/>
          <p:nvPr/>
        </p:nvSpPr>
        <p:spPr>
          <a:xfrm>
            <a:off x="384685" y="6296634"/>
            <a:ext cx="7105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2"/>
              </a:rPr>
              <a:t>VA API Platform | Benefits Claims API Documentation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436589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4" ma:contentTypeDescription="Create a new document." ma:contentTypeScope="" ma:versionID="cc638ce17b24f201d1c685be3b08f237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59a18dd1435b7a836d53111e20aa120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9BDD95-8BF0-42DA-A992-2D83BF938B2F}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13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Two Line Header</vt:lpstr>
      <vt:lpstr>One Line Header</vt:lpstr>
      <vt:lpstr>PowerPoint Presentation</vt:lpstr>
      <vt:lpstr>Agenda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Benefit Claims API (current version, 1.0)</vt:lpstr>
      <vt:lpstr>Benefit Claims API (proposed new version, 2.0)</vt:lpstr>
      <vt:lpstr>Project Overview</vt:lpstr>
      <vt:lpstr>User Concern + VoiceBot Flows </vt:lpstr>
      <vt:lpstr>Project Team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</cp:revision>
  <cp:lastPrinted>2011-05-13T15:25:22Z</cp:lastPrinted>
  <dcterms:created xsi:type="dcterms:W3CDTF">2011-05-12T19:56:03Z</dcterms:created>
  <dcterms:modified xsi:type="dcterms:W3CDTF">2022-09-29T13:35:26Z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