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4DD08-B90E-A85D-F199-C2417946B147}" v="628" dt="2022-10-12T14:18:34.523"/>
    <p1510:client id="{3D0ED57C-4028-468D-8693-4AB09B00A7F1}" v="90" dt="2022-10-12T19:55:07.957"/>
    <p1510:client id="{3D757113-A065-5B2A-D2F3-9B666BE628C6}" v="287" dt="2022-10-12T14:57:22.335"/>
    <p1510:client id="{8A329A3F-2856-AB7D-208A-200666291135}" v="2" dt="2022-10-12T20:00:12.545"/>
    <p1510:client id="{903F711D-A052-4A4F-A083-C60D74606D53}" v="193" dt="2022-10-12T20:01:00.732"/>
    <p1510:client id="{94B565B0-8849-40C9-BF08-D1FF3A063D23}" v="289" dt="2022-10-12T14:33:20.650"/>
    <p1510:client id="{EB0922D8-FFD3-AB42-AC07-E920ACEF1536}" v="4" vWet="6" dt="2022-10-12T14:56:58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12,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12,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October 12,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October 13,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6752"/>
              </p:ext>
            </p:extLst>
          </p:nvPr>
        </p:nvGraphicFramePr>
        <p:xfrm>
          <a:off x="254000" y="1075267"/>
          <a:ext cx="865372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veteran’s intents for claims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Intent determination project working to provide additional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UDO raw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in ADLS; UDO conditioned call data made available on 10/4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Chatbot transcripts available in ADLS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Exploring availability of AVA data in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CxDW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Millie/Kate, Luciana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Documenting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held call with Danielle to discuss moving forward with reviewing claim information content</a:t>
                      </a:r>
                      <a:endParaRPr lang="en-US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Booz Allen reviewed VA's workflow feedback 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Booz Allen refined the capabilities grid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Booz Allen held a workshop and refined </a:t>
                      </a:r>
                      <a:r>
                        <a:rPr lang="en-US" sz="1200" b="0" i="0" u="none" strike="noStrike" noProof="0" err="1"/>
                        <a:t>MoSCoW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working to incorporate comments/ feedback from the workshop.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create more prototypes in XD based on existing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/>
                        <a:t>Sunayna/ Julie/Grace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held call on 10/11 with Danielle regarding 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Danielle shared MURAL with PACT Act wording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build content table for PACT Act intents and content responses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is working on 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Requirements Workshop meeting occurred 10/7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Test Run occurred on 10/12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update usability testing based on VA's comments from 10/12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Scheduling participants when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8580"/>
              </p:ext>
            </p:extLst>
          </p:nvPr>
        </p:nvGraphicFramePr>
        <p:xfrm>
          <a:off x="249854" y="1053371"/>
          <a:ext cx="865372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 Google Cloud 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authentication 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and VA met on 10/4 to discuss BAM Moderate ATO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to investigate further for using BAM Moderate ATO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ATO call to be held later in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69198"/>
              </p:ext>
            </p:extLst>
          </p:nvPr>
        </p:nvGraphicFramePr>
        <p:xfrm>
          <a:off x="249854" y="1053371"/>
          <a:ext cx="8653722" cy="381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review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Pulling content from VA.gov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has received access to Drupal CMS tool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ThoughtWorks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explorer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2581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how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authenticate Veteran for claims and non-claims personalized information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Follow-up call re-scheduled with Klay and Christian for 10/17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Millie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learning about Cisco IVR Telephony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Follow-up call re-scheduled with Klay and Christian for 10/17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Millie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28451"/>
              </p:ext>
            </p:extLst>
          </p:nvPr>
        </p:nvGraphicFramePr>
        <p:xfrm>
          <a:off x="777468" y="3772257"/>
          <a:ext cx="72563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40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2538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4740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0462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7682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776661771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/>
                        <a:t>Zenhub</a:t>
                      </a:r>
                      <a:r>
                        <a:rPr lang="en-US" sz="120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4" y="4286222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4" y="4558211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4848904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5090277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5359941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4306825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6287" y="4820613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5109527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5379191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109527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379191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4819973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05198"/>
              </p:ext>
            </p:extLst>
          </p:nvPr>
        </p:nvGraphicFramePr>
        <p:xfrm>
          <a:off x="324005" y="1241211"/>
          <a:ext cx="849713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Learning about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and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created </a:t>
                      </a:r>
                      <a:r>
                        <a:rPr lang="en-US" sz="1200" err="1">
                          <a:effectLst/>
                        </a:rPr>
                        <a:t>Github</a:t>
                      </a:r>
                      <a:r>
                        <a:rPr lang="en-US" sz="1200">
                          <a:effectLst/>
                        </a:rPr>
                        <a:t> accounts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repo created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began using </a:t>
                      </a:r>
                      <a:r>
                        <a:rPr lang="en-US" sz="1200" err="1">
                          <a:effectLst/>
                        </a:rPr>
                        <a:t>Zenhub</a:t>
                      </a:r>
                      <a:r>
                        <a:rPr lang="en-US" sz="1200">
                          <a:effectLst/>
                        </a:rPr>
                        <a:t> for 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complete first round of migration to </a:t>
                      </a:r>
                      <a:r>
                        <a:rPr lang="en-US" sz="1200" err="1"/>
                        <a:t>Github</a:t>
                      </a:r>
                      <a:r>
                        <a:rPr lang="en-US" sz="1200"/>
                        <a:t> repo by 10/7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Google 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effectLst/>
                        </a:rPr>
                        <a:t>DialogFlow</a:t>
                      </a:r>
                      <a:r>
                        <a:rPr lang="en-US" sz="1200">
                          <a:effectLst/>
                        </a:rPr>
                        <a:t> 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and Google are communicating regarding October 26 training session at Booz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to be held on October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37317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 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Research how to complete a commercial competitive analysis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Conduct a commercial competitive analysis against banking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8962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1635" y="4285947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2435" y="5386656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756" y="5117446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2" y="6019991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654198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577" y="5654198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2" y="5393306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240" y="5657672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5" y="4287145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4553271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194" y="4276309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950" y="4550087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53" y="5100248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53" y="5654146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8650" y="4819973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188" y="5987790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4299" y="6014775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713" y="4557592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623" y="5980982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1803" y="4822478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185" y="5368061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5192" y="4834280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7847" y="4547340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493" y="4537089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6502" y="4259420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3730" y="5701677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16" y="5706509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8892" y="6031719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6501" y="6019545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2" y="6248257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4709" y="6280114"/>
            <a:ext cx="190351" cy="190351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F39D3E1-316B-4B32-3AAF-DE13940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0508" y="6281387"/>
            <a:ext cx="190351" cy="190351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C5381CA2-E5FE-45DC-A4EB-832BD159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3353" y="6281387"/>
            <a:ext cx="190351" cy="190351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B6BADEB1-ECFF-C7C9-BB28-2B1007AC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0930" y="6248257"/>
            <a:ext cx="190351" cy="190351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865995B-4144-3341-5B22-3E5B6075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14" y="6248257"/>
            <a:ext cx="190351" cy="190351"/>
          </a:xfrm>
          <a:prstGeom prst="rect">
            <a:avLst/>
          </a:prstGeom>
        </p:spPr>
      </p:pic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F4634756-0763-023C-B9CC-003A008E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2" y="4258380"/>
            <a:ext cx="190351" cy="190351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3CF5C192-090A-6755-E6FC-8738ED8A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088" y="4545250"/>
            <a:ext cx="190351" cy="190351"/>
          </a:xfrm>
          <a:prstGeom prst="rect">
            <a:avLst/>
          </a:prstGeom>
        </p:spPr>
      </p:pic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41B66DD8-82D9-CBC9-B2BC-29F3DE07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1" y="5656873"/>
            <a:ext cx="190351" cy="190351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A6FF4F34-4892-5762-D7D2-553AE566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2" y="5979603"/>
            <a:ext cx="190351" cy="190351"/>
          </a:xfrm>
          <a:prstGeom prst="rect">
            <a:avLst/>
          </a:prstGeom>
        </p:spPr>
      </p:pic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C0C4E677-C0BB-1618-CDCC-7BF4B8FC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192" y="5086213"/>
            <a:ext cx="190351" cy="1903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6A4080DC-7AA0-9BDD-8CB8-A291CDB4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8439" y="6245843"/>
            <a:ext cx="190351" cy="1903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87B9E0D9-97FD-A7CA-4F2A-28461150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0140" y="6551220"/>
            <a:ext cx="190351" cy="190351"/>
          </a:xfrm>
          <a:prstGeom prst="rect">
            <a:avLst/>
          </a:prstGeom>
        </p:spPr>
      </p:pic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B4282BB9-92A7-1711-AD47-A54E9B390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803" y="6551221"/>
            <a:ext cx="190351" cy="1903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5637EA3-6FA8-3FA6-D4A4-2187151D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875" y="6496136"/>
            <a:ext cx="190351" cy="19035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EA482B55-20BF-F7E5-34F7-08372315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088" y="4829814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F5A60-3579-42B5-99B5-D9DF4C63425D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2022-10-12T20:01:48Z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