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8"/>
  </p:notesMasterIdLst>
  <p:handoutMasterIdLst>
    <p:handoutMasterId r:id="rId19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37" r:id="rId15"/>
    <p:sldId id="346" r:id="rId16"/>
    <p:sldId id="305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F984B-AC05-7045-8203-D5460DC50BA8}" v="8235" dt="2022-11-03T12:55:39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41"/>
    <p:restoredTop sz="87619"/>
  </p:normalViewPr>
  <p:slideViewPr>
    <p:cSldViewPr snapToGrid="0">
      <p:cViewPr varScale="1">
        <p:scale>
          <a:sx n="111" d="100"/>
          <a:sy n="111" d="100"/>
        </p:scale>
        <p:origin x="2224" y="208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E7FCD24-04E3-4932-DB9F-C76DE6AE23B3}"/>
    <pc:docChg chg="modSld">
      <pc:chgData name="Goodenough, Grace [USA]" userId="S::624306@bah.com::4223f804-184a-4090-a0f5-cee3bfcfa365" providerId="AD" clId="Web-{2E7FCD24-04E3-4932-DB9F-C76DE6AE23B3}" dt="2022-11-02T17:24:40.361" v="93"/>
      <pc:docMkLst>
        <pc:docMk/>
      </pc:docMkLst>
      <pc:sldChg chg="modSp">
        <pc:chgData name="Goodenough, Grace [USA]" userId="S::624306@bah.com::4223f804-184a-4090-a0f5-cee3bfcfa365" providerId="AD" clId="Web-{2E7FCD24-04E3-4932-DB9F-C76DE6AE23B3}" dt="2022-11-02T17:24:40.361" v="93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2E7FCD24-04E3-4932-DB9F-C76DE6AE23B3}" dt="2022-11-02T17:24:40.361" v="9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0F75D83-DAF9-851E-53E6-B892DDC81239}"/>
    <pc:docChg chg="modSld">
      <pc:chgData name="Bustillo, Gian [USA]" userId="S::624912@bah.com::d2f80d41-3521-48e3-8b17-00e1dec3a46e" providerId="AD" clId="Web-{E0F75D83-DAF9-851E-53E6-B892DDC81239}" dt="2022-10-26T14:07:42.048" v="803"/>
      <pc:docMkLst>
        <pc:docMk/>
      </pc:docMkLst>
      <pc:sldChg chg="modSp">
        <pc:chgData name="Bustillo, Gian [USA]" userId="S::624912@bah.com::d2f80d41-3521-48e3-8b17-00e1dec3a46e" providerId="AD" clId="Web-{E0F75D83-DAF9-851E-53E6-B892DDC81239}" dt="2022-10-26T13:52:10.40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0F75D83-DAF9-851E-53E6-B892DDC81239}" dt="2022-10-26T13:52:10.40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Sp modSp">
        <pc:chgData name="Bustillo, Gian [USA]" userId="S::624912@bah.com::d2f80d41-3521-48e3-8b17-00e1dec3a46e" providerId="AD" clId="Web-{E0F75D83-DAF9-851E-53E6-B892DDC81239}" dt="2022-10-26T14:07:42.048" v="803"/>
        <pc:sldMkLst>
          <pc:docMk/>
          <pc:sldMk cId="406015231" sldId="332"/>
        </pc:sldMkLst>
        <pc:graphicFrameChg chg="del">
          <ac:chgData name="Bustillo, Gian [USA]" userId="S::624912@bah.com::d2f80d41-3521-48e3-8b17-00e1dec3a46e" providerId="AD" clId="Web-{E0F75D83-DAF9-851E-53E6-B892DDC81239}" dt="2022-10-26T14:07:42.048" v="803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0F75D83-DAF9-851E-53E6-B892DDC81239}" dt="2022-10-26T14:07:17.672" v="74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del">
          <ac:chgData name="Bustillo, Gian [USA]" userId="S::624912@bah.com::d2f80d41-3521-48e3-8b17-00e1dec3a46e" providerId="AD" clId="Web-{E0F75D83-DAF9-851E-53E6-B892DDC81239}" dt="2022-10-26T14:07:39.313" v="787"/>
          <ac:picMkLst>
            <pc:docMk/>
            <pc:sldMk cId="406015231" sldId="332"/>
            <ac:picMk id="3" creationId="{E988F262-1705-14FA-D5F7-404BBF4812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6"/>
          <ac:picMkLst>
            <pc:docMk/>
            <pc:sldMk cId="406015231" sldId="332"/>
            <ac:picMk id="5" creationId="{D12C361A-9D6A-E334-B391-865061D4FB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5"/>
          <ac:picMkLst>
            <pc:docMk/>
            <pc:sldMk cId="406015231" sldId="332"/>
            <ac:picMk id="6" creationId="{726EEF72-65C8-DAFD-08A1-6F9FC7E9067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4"/>
          <ac:picMkLst>
            <pc:docMk/>
            <pc:sldMk cId="406015231" sldId="332"/>
            <ac:picMk id="7" creationId="{509B3CAA-B2B0-70B3-F9DC-11F4822C7B8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2"/>
          <ac:picMkLst>
            <pc:docMk/>
            <pc:sldMk cId="406015231" sldId="332"/>
            <ac:picMk id="8" creationId="{32E9E5C6-CBC6-AC75-D2DC-EC109C5FE9F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1"/>
          <ac:picMkLst>
            <pc:docMk/>
            <pc:sldMk cId="406015231" sldId="332"/>
            <ac:picMk id="10" creationId="{D5D920A8-DEAD-D557-D8ED-25B8FAC7584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2"/>
          <ac:picMkLst>
            <pc:docMk/>
            <pc:sldMk cId="406015231" sldId="332"/>
            <ac:picMk id="11" creationId="{C3374779-DEF1-B27A-FA0B-4CDD15CD429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0"/>
          <ac:picMkLst>
            <pc:docMk/>
            <pc:sldMk cId="406015231" sldId="332"/>
            <ac:picMk id="12" creationId="{E867A663-BE3F-5F4D-6EEE-CB62E3E9EB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1"/>
          <ac:picMkLst>
            <pc:docMk/>
            <pc:sldMk cId="406015231" sldId="332"/>
            <ac:picMk id="13" creationId="{C491AC46-EDBD-DE74-8679-C131ABD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9"/>
          <ac:picMkLst>
            <pc:docMk/>
            <pc:sldMk cId="406015231" sldId="332"/>
            <ac:picMk id="14" creationId="{239B7457-5DFC-B224-0B05-412D1CD8B4C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0"/>
          <ac:picMkLst>
            <pc:docMk/>
            <pc:sldMk cId="406015231" sldId="332"/>
            <ac:picMk id="15" creationId="{C89671F3-D128-ED53-F478-FE3E9CCC433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8"/>
          <ac:picMkLst>
            <pc:docMk/>
            <pc:sldMk cId="406015231" sldId="332"/>
            <ac:picMk id="16" creationId="{B890B647-1D26-3C8A-3553-85D03DDD47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9"/>
          <ac:picMkLst>
            <pc:docMk/>
            <pc:sldMk cId="406015231" sldId="332"/>
            <ac:picMk id="17" creationId="{77AA32C0-CE22-FD2E-F5FB-B7294AD3EA6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7"/>
          <ac:picMkLst>
            <pc:docMk/>
            <pc:sldMk cId="406015231" sldId="332"/>
            <ac:picMk id="18" creationId="{C86C0BE9-B32C-8BF2-E9A1-347BF38BDA5C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8"/>
          <ac:picMkLst>
            <pc:docMk/>
            <pc:sldMk cId="406015231" sldId="332"/>
            <ac:picMk id="19" creationId="{B15E8432-7283-35C3-7B37-BEBEB6FEF1A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6"/>
          <ac:picMkLst>
            <pc:docMk/>
            <pc:sldMk cId="406015231" sldId="332"/>
            <ac:picMk id="20" creationId="{2251457B-A318-F254-2448-E0903E61602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7"/>
          <ac:picMkLst>
            <pc:docMk/>
            <pc:sldMk cId="406015231" sldId="332"/>
            <ac:picMk id="21" creationId="{9CBEDF66-7516-FD87-47C4-AE9C5F1B7C4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6"/>
          <ac:picMkLst>
            <pc:docMk/>
            <pc:sldMk cId="406015231" sldId="332"/>
            <ac:picMk id="23" creationId="{469321A0-16B4-4167-BD80-5F784198BC5F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0"/>
          <ac:picMkLst>
            <pc:docMk/>
            <pc:sldMk cId="406015231" sldId="332"/>
            <ac:picMk id="24" creationId="{BC4B23C6-C714-AE09-0470-5BA59334851B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5"/>
          <ac:picMkLst>
            <pc:docMk/>
            <pc:sldMk cId="406015231" sldId="332"/>
            <ac:picMk id="25" creationId="{C51C3EDE-FF85-215F-C163-EFF28E7423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9"/>
          <ac:picMkLst>
            <pc:docMk/>
            <pc:sldMk cId="406015231" sldId="332"/>
            <ac:picMk id="26" creationId="{C302071C-A940-1343-AA9A-41029BA00A1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4"/>
          <ac:picMkLst>
            <pc:docMk/>
            <pc:sldMk cId="406015231" sldId="332"/>
            <ac:picMk id="27" creationId="{A3C823C1-29B6-166A-4E18-EA27881D01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8"/>
          <ac:picMkLst>
            <pc:docMk/>
            <pc:sldMk cId="406015231" sldId="332"/>
            <ac:picMk id="28" creationId="{A7BEEB3E-F285-959E-D146-58DA18087F0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3"/>
          <ac:picMkLst>
            <pc:docMk/>
            <pc:sldMk cId="406015231" sldId="332"/>
            <ac:picMk id="29" creationId="{3E29974F-2058-9AE4-C31B-BD08CC93E4C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3"/>
          <ac:picMkLst>
            <pc:docMk/>
            <pc:sldMk cId="406015231" sldId="332"/>
            <ac:picMk id="30" creationId="{B6125B74-70D0-435E-83B6-1182C897946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2"/>
          <ac:picMkLst>
            <pc:docMk/>
            <pc:sldMk cId="406015231" sldId="332"/>
            <ac:picMk id="31" creationId="{EAE55916-283D-76DB-AB46-11C25578A06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5"/>
          <ac:picMkLst>
            <pc:docMk/>
            <pc:sldMk cId="406015231" sldId="332"/>
            <ac:picMk id="32" creationId="{DC258CBB-D714-B905-CA85-8BD765241D1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1"/>
          <ac:picMkLst>
            <pc:docMk/>
            <pc:sldMk cId="406015231" sldId="332"/>
            <ac:picMk id="33" creationId="{891BB737-A6DF-C049-FBB2-ED35A66F434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4"/>
          <ac:picMkLst>
            <pc:docMk/>
            <pc:sldMk cId="406015231" sldId="332"/>
            <ac:picMk id="34" creationId="{0003CB12-6B36-E953-10D8-E53FB3CEC6D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3"/>
          <ac:picMkLst>
            <pc:docMk/>
            <pc:sldMk cId="406015231" sldId="332"/>
            <ac:picMk id="35" creationId="{DDCAC729-EB56-E0BA-73EA-3320E66D9B9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2"/>
          <ac:picMkLst>
            <pc:docMk/>
            <pc:sldMk cId="406015231" sldId="332"/>
            <ac:picMk id="36" creationId="{85D55FFD-1198-1535-C76A-FC9636E6F6C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1"/>
          <ac:picMkLst>
            <pc:docMk/>
            <pc:sldMk cId="406015231" sldId="332"/>
            <ac:picMk id="37" creationId="{7CBC2415-B753-48A5-9790-0FA7BEA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0"/>
          <ac:picMkLst>
            <pc:docMk/>
            <pc:sldMk cId="406015231" sldId="332"/>
            <ac:picMk id="38" creationId="{7E7FD735-D8A7-422E-8007-64AF0AF5B0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9"/>
          <ac:picMkLst>
            <pc:docMk/>
            <pc:sldMk cId="406015231" sldId="332"/>
            <ac:picMk id="39" creationId="{FAB6B671-CA9C-4CED-9E9D-80C317E7B95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8"/>
          <ac:picMkLst>
            <pc:docMk/>
            <pc:sldMk cId="406015231" sldId="332"/>
            <ac:picMk id="40" creationId="{48676BA6-2C54-5BE9-8D94-9F0340D4968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7"/>
          <ac:picMkLst>
            <pc:docMk/>
            <pc:sldMk cId="406015231" sldId="332"/>
            <ac:picMk id="41" creationId="{F8FEE23F-334E-215B-D192-3CB085D558A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6"/>
          <ac:picMkLst>
            <pc:docMk/>
            <pc:sldMk cId="406015231" sldId="332"/>
            <ac:picMk id="42" creationId="{35C4163A-DE47-4604-A275-DFABD962544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5"/>
          <ac:picMkLst>
            <pc:docMk/>
            <pc:sldMk cId="406015231" sldId="332"/>
            <ac:picMk id="43" creationId="{24A6D04C-9360-4CE5-BC88-7636EF80FC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4"/>
          <ac:picMkLst>
            <pc:docMk/>
            <pc:sldMk cId="406015231" sldId="332"/>
            <ac:picMk id="44" creationId="{DEE4900B-C7CD-42D5-BA01-CDAA1A62473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3"/>
          <ac:picMkLst>
            <pc:docMk/>
            <pc:sldMk cId="406015231" sldId="332"/>
            <ac:picMk id="45" creationId="{55CC96E4-ADAD-437A-AFE5-D98506B273D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2"/>
          <ac:picMkLst>
            <pc:docMk/>
            <pc:sldMk cId="406015231" sldId="332"/>
            <ac:picMk id="46" creationId="{B73C0667-4BE5-4CCB-9FC7-5FBA7D9D028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1"/>
          <ac:picMkLst>
            <pc:docMk/>
            <pc:sldMk cId="406015231" sldId="332"/>
            <ac:picMk id="47" creationId="{786D9B48-1527-4E8D-9FA4-B7906037BA0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0"/>
          <ac:picMkLst>
            <pc:docMk/>
            <pc:sldMk cId="406015231" sldId="332"/>
            <ac:picMk id="48" creationId="{01F0828D-72CD-C7CA-343E-632ABFFC92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9"/>
          <ac:picMkLst>
            <pc:docMk/>
            <pc:sldMk cId="406015231" sldId="332"/>
            <ac:picMk id="49" creationId="{6F39D3E1-316B-4B32-3AAF-DE139406FD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8"/>
          <ac:picMkLst>
            <pc:docMk/>
            <pc:sldMk cId="406015231" sldId="332"/>
            <ac:picMk id="50" creationId="{C5381CA2-E5FE-45DC-A4EB-832BD159277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7"/>
          <ac:picMkLst>
            <pc:docMk/>
            <pc:sldMk cId="406015231" sldId="332"/>
            <ac:picMk id="51" creationId="{B6BADEB1-ECFF-C7C9-BB28-2B1007ACBC3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6"/>
          <ac:picMkLst>
            <pc:docMk/>
            <pc:sldMk cId="406015231" sldId="332"/>
            <ac:picMk id="52" creationId="{D865995B-4144-3341-5B22-3E5B6075DE4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5"/>
          <ac:picMkLst>
            <pc:docMk/>
            <pc:sldMk cId="406015231" sldId="332"/>
            <ac:picMk id="53" creationId="{F4634756-0763-023C-B9CC-003A008E0EF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4"/>
          <ac:picMkLst>
            <pc:docMk/>
            <pc:sldMk cId="406015231" sldId="332"/>
            <ac:picMk id="54" creationId="{3CF5C192-090A-6755-E6FC-8738ED8A5D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3"/>
          <ac:picMkLst>
            <pc:docMk/>
            <pc:sldMk cId="406015231" sldId="332"/>
            <ac:picMk id="55" creationId="{41B66DD8-82D9-CBC9-B2BC-29F3DE071C5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2"/>
          <ac:picMkLst>
            <pc:docMk/>
            <pc:sldMk cId="406015231" sldId="332"/>
            <ac:picMk id="56" creationId="{A6FF4F34-4892-5762-D7D2-553AE566CB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1"/>
          <ac:picMkLst>
            <pc:docMk/>
            <pc:sldMk cId="406015231" sldId="332"/>
            <ac:picMk id="57" creationId="{C0C4E677-C0BB-1618-CDCC-7BF4B8FC09A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0"/>
          <ac:picMkLst>
            <pc:docMk/>
            <pc:sldMk cId="406015231" sldId="332"/>
            <ac:picMk id="58" creationId="{6A4080DC-7AA0-9BDD-8CB8-A291CDB46F2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9"/>
          <ac:picMkLst>
            <pc:docMk/>
            <pc:sldMk cId="406015231" sldId="332"/>
            <ac:picMk id="59" creationId="{87B9E0D9-97FD-A7CA-4F2A-28461150A0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8"/>
          <ac:picMkLst>
            <pc:docMk/>
            <pc:sldMk cId="406015231" sldId="332"/>
            <ac:picMk id="60" creationId="{B4282BB9-92A7-1711-AD47-A54E9B3903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7"/>
          <ac:picMkLst>
            <pc:docMk/>
            <pc:sldMk cId="406015231" sldId="332"/>
            <ac:picMk id="61" creationId="{05637EA3-6FA8-3FA6-D4A4-2187151D78D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E0F75D83-DAF9-851E-53E6-B892DDC81239}" dt="2022-10-26T13:59:55.643" v="16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0F75D83-DAF9-851E-53E6-B892DDC81239}" dt="2022-10-26T13:59:55.643" v="16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0F75D83-DAF9-851E-53E6-B892DDC81239}" dt="2022-10-26T14:04:04.478" v="41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0F75D83-DAF9-851E-53E6-B892DDC81239}" dt="2022-10-26T14:04:04.478" v="41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7D169EE-0B18-5A1D-13D4-7DEF870D6E8F}"/>
    <pc:docChg chg="modSld">
      <pc:chgData name="Bustillo, Gian [USA]" userId="S::624912@bah.com::d2f80d41-3521-48e3-8b17-00e1dec3a46e" providerId="AD" clId="Web-{A7D169EE-0B18-5A1D-13D4-7DEF870D6E8F}" dt="2022-11-02T21:04:29.432" v="217"/>
      <pc:docMkLst>
        <pc:docMk/>
      </pc:docMkLst>
      <pc:sldChg chg="modSp">
        <pc:chgData name="Bustillo, Gian [USA]" userId="S::624912@bah.com::d2f80d41-3521-48e3-8b17-00e1dec3a46e" providerId="AD" clId="Web-{A7D169EE-0B18-5A1D-13D4-7DEF870D6E8F}" dt="2022-11-02T21:04:29.432" v="21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7D169EE-0B18-5A1D-13D4-7DEF870D6E8F}" dt="2022-11-02T21:04:29.432" v="2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5EF984B-AC05-7045-8203-D5460DC50BA8}"/>
    <pc:docChg chg="undo custSel addSld delSld modSld sldOrd">
      <pc:chgData name="Mamedova, Millie [USA]" userId="b940716b-82ab-47d4-8bfc-28e7a71cb12f" providerId="ADAL" clId="{25EF984B-AC05-7045-8203-D5460DC50BA8}" dt="2022-11-10T13:06:31.451" v="8247" actId="20577"/>
      <pc:docMkLst>
        <pc:docMk/>
      </pc:docMkLst>
      <pc:sldChg chg="modSp mod">
        <pc:chgData name="Mamedova, Millie [USA]" userId="b940716b-82ab-47d4-8bfc-28e7a71cb12f" providerId="ADAL" clId="{25EF984B-AC05-7045-8203-D5460DC50BA8}" dt="2022-11-03T12:22:09.139" v="7608"/>
        <pc:sldMkLst>
          <pc:docMk/>
          <pc:sldMk cId="4202350489" sldId="324"/>
        </pc:sldMkLst>
        <pc:spChg chg="mod">
          <ac:chgData name="Mamedova, Millie [USA]" userId="b940716b-82ab-47d4-8bfc-28e7a71cb12f" providerId="ADAL" clId="{25EF984B-AC05-7045-8203-D5460DC50BA8}" dt="2022-11-03T12:22:09.139" v="7608"/>
          <ac:spMkLst>
            <pc:docMk/>
            <pc:sldMk cId="4202350489" sldId="324"/>
            <ac:spMk id="5" creationId="{0D6393E4-F091-972F-2A4C-EAA06E3CAC94}"/>
          </ac:spMkLst>
        </pc:spChg>
      </pc:sldChg>
      <pc:sldChg chg="modSp del mod modNotesTx">
        <pc:chgData name="Mamedova, Millie [USA]" userId="b940716b-82ab-47d4-8bfc-28e7a71cb12f" providerId="ADAL" clId="{25EF984B-AC05-7045-8203-D5460DC50BA8}" dt="2022-11-03T10:22:00.759" v="1606" actId="2696"/>
        <pc:sldMkLst>
          <pc:docMk/>
          <pc:sldMk cId="1730437909" sldId="325"/>
        </pc:sldMkLst>
        <pc:graphicFrameChg chg="modGraphic">
          <ac:chgData name="Mamedova, Millie [USA]" userId="b940716b-82ab-47d4-8bfc-28e7a71cb12f" providerId="ADAL" clId="{25EF984B-AC05-7045-8203-D5460DC50BA8}" dt="2022-11-03T10:10:10.096" v="1561" actId="216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mod">
        <pc:chgData name="Mamedova, Millie [USA]" userId="b940716b-82ab-47d4-8bfc-28e7a71cb12f" providerId="ADAL" clId="{25EF984B-AC05-7045-8203-D5460DC50BA8}" dt="2022-11-03T12:55:39.465" v="8224" actId="20577"/>
        <pc:sldMkLst>
          <pc:docMk/>
          <pc:sldMk cId="406015231" sldId="332"/>
        </pc:sldMkLst>
        <pc:graphicFrameChg chg="mod modGraphic">
          <ac:chgData name="Mamedova, Millie [USA]" userId="b940716b-82ab-47d4-8bfc-28e7a71cb12f" providerId="ADAL" clId="{25EF984B-AC05-7045-8203-D5460DC50BA8}" dt="2022-11-03T12:55:39.465" v="8224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add mod ord modNotesTx">
        <pc:chgData name="Mamedova, Millie [USA]" userId="b940716b-82ab-47d4-8bfc-28e7a71cb12f" providerId="ADAL" clId="{25EF984B-AC05-7045-8203-D5460DC50BA8}" dt="2022-11-10T13:06:31.451" v="8247" actId="20577"/>
        <pc:sldMkLst>
          <pc:docMk/>
          <pc:sldMk cId="874433587" sldId="347"/>
        </pc:sldMkLst>
        <pc:spChg chg="mod">
          <ac:chgData name="Mamedova, Millie [USA]" userId="b940716b-82ab-47d4-8bfc-28e7a71cb12f" providerId="ADAL" clId="{25EF984B-AC05-7045-8203-D5460DC50BA8}" dt="2022-11-03T10:22:13.399" v="1609" actId="20577"/>
          <ac:spMkLst>
            <pc:docMk/>
            <pc:sldMk cId="874433587" sldId="347"/>
            <ac:spMk id="2" creationId="{98724F25-AEF2-A44A-9426-46B073EF367F}"/>
          </ac:spMkLst>
        </pc:spChg>
        <pc:graphicFrameChg chg="mod modGraphic">
          <ac:chgData name="Mamedova, Millie [USA]" userId="b940716b-82ab-47d4-8bfc-28e7a71cb12f" providerId="ADAL" clId="{25EF984B-AC05-7045-8203-D5460DC50BA8}" dt="2022-11-10T13:06:31.451" v="8247" actId="20577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add del mod modShow">
        <pc:chgData name="Mamedova, Millie [USA]" userId="b940716b-82ab-47d4-8bfc-28e7a71cb12f" providerId="ADAL" clId="{25EF984B-AC05-7045-8203-D5460DC50BA8}" dt="2022-11-03T12:21:59.704" v="7606" actId="2696"/>
        <pc:sldMkLst>
          <pc:docMk/>
          <pc:sldMk cId="1288927574" sldId="348"/>
        </pc:sldMkLst>
      </pc:sldChg>
      <pc:sldChg chg="modSp add mod ord modShow">
        <pc:chgData name="Mamedova, Millie [USA]" userId="b940716b-82ab-47d4-8bfc-28e7a71cb12f" providerId="ADAL" clId="{25EF984B-AC05-7045-8203-D5460DC50BA8}" dt="2022-11-03T12:31:08.806" v="7890" actId="21"/>
        <pc:sldMkLst>
          <pc:docMk/>
          <pc:sldMk cId="2152859334" sldId="349"/>
        </pc:sldMkLst>
        <pc:graphicFrameChg chg="mod">
          <ac:chgData name="Mamedova, Millie [USA]" userId="b940716b-82ab-47d4-8bfc-28e7a71cb12f" providerId="ADAL" clId="{25EF984B-AC05-7045-8203-D5460DC50BA8}" dt="2022-11-03T12:31:08.806" v="7890" actId="21"/>
          <ac:graphicFrameMkLst>
            <pc:docMk/>
            <pc:sldMk cId="2152859334" sldId="349"/>
            <ac:graphicFrameMk id="6" creationId="{721398D6-4401-DAB3-8C67-407658FE3F55}"/>
          </ac:graphicFrameMkLst>
        </pc:graphicFrameChg>
      </pc:sldChg>
      <pc:sldChg chg="modSp add mod modShow">
        <pc:chgData name="Mamedova, Millie [USA]" userId="b940716b-82ab-47d4-8bfc-28e7a71cb12f" providerId="ADAL" clId="{25EF984B-AC05-7045-8203-D5460DC50BA8}" dt="2022-11-03T10:27:25.327" v="1739" actId="2161"/>
        <pc:sldMkLst>
          <pc:docMk/>
          <pc:sldMk cId="4086621007" sldId="350"/>
        </pc:sldMkLst>
        <pc:graphicFrameChg chg="modGraphic">
          <ac:chgData name="Mamedova, Millie [USA]" userId="b940716b-82ab-47d4-8bfc-28e7a71cb12f" providerId="ADAL" clId="{25EF984B-AC05-7045-8203-D5460DC50BA8}" dt="2022-11-03T10:27:25.327" v="1739" actId="2161"/>
          <ac:graphicFrameMkLst>
            <pc:docMk/>
            <pc:sldMk cId="4086621007" sldId="350"/>
            <ac:graphicFrameMk id="22" creationId="{C84DDD7B-6774-5EFC-723D-2DB69F219CEC}"/>
          </ac:graphicFrameMkLst>
        </pc:graphicFrameChg>
      </pc:sldChg>
      <pc:sldChg chg="modSp add mod ord modShow">
        <pc:chgData name="Mamedova, Millie [USA]" userId="b940716b-82ab-47d4-8bfc-28e7a71cb12f" providerId="ADAL" clId="{25EF984B-AC05-7045-8203-D5460DC50BA8}" dt="2022-11-03T12:40:24.951" v="8189" actId="20577"/>
        <pc:sldMkLst>
          <pc:docMk/>
          <pc:sldMk cId="422448212" sldId="351"/>
        </pc:sldMkLst>
        <pc:graphicFrameChg chg="mod modGraphic">
          <ac:chgData name="Mamedova, Millie [USA]" userId="b940716b-82ab-47d4-8bfc-28e7a71cb12f" providerId="ADAL" clId="{25EF984B-AC05-7045-8203-D5460DC50BA8}" dt="2022-11-03T12:40:24.951" v="8189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F9F9F903-1EA2-13BF-8DAA-A82137C8988C}"/>
    <pc:docChg chg="delSld modSld">
      <pc:chgData name="Bustillo, Gian [USA]" userId="S::624912@bah.com::d2f80d41-3521-48e3-8b17-00e1dec3a46e" providerId="AD" clId="Web-{F9F9F903-1EA2-13BF-8DAA-A82137C8988C}" dt="2022-11-03T12:50:50.954" v="437"/>
      <pc:docMkLst>
        <pc:docMk/>
      </pc:docMkLst>
      <pc:sldChg chg="modSp">
        <pc:chgData name="Bustillo, Gian [USA]" userId="S::624912@bah.com::d2f80d41-3521-48e3-8b17-00e1dec3a46e" providerId="AD" clId="Web-{F9F9F903-1EA2-13BF-8DAA-A82137C8988C}" dt="2022-11-03T12:50:05.030" v="40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05.030" v="40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8:00.933" v="182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9F9F903-1EA2-13BF-8DAA-A82137C8988C}" dt="2022-11-03T12:48:00.933" v="1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50:50.954" v="43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50.954" v="43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3:03.267" v="17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9F9F903-1EA2-13BF-8DAA-A82137C8988C}" dt="2022-11-03T12:43:03.267" v="17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F9F9F903-1EA2-13BF-8DAA-A82137C8988C}" dt="2022-11-03T12:44:56.818" v="179"/>
        <pc:sldMkLst>
          <pc:docMk/>
          <pc:sldMk cId="2152859334" sldId="349"/>
        </pc:sldMkLst>
      </pc:sldChg>
      <pc:sldChg chg="del">
        <pc:chgData name="Bustillo, Gian [USA]" userId="S::624912@bah.com::d2f80d41-3521-48e3-8b17-00e1dec3a46e" providerId="AD" clId="Web-{F9F9F903-1EA2-13BF-8DAA-A82137C8988C}" dt="2022-11-03T12:44:59.958" v="180"/>
        <pc:sldMkLst>
          <pc:docMk/>
          <pc:sldMk cId="4086621007" sldId="350"/>
        </pc:sldMkLst>
      </pc:sldChg>
      <pc:sldChg chg="modSp">
        <pc:chgData name="Bustillo, Gian [USA]" userId="S::624912@bah.com::d2f80d41-3521-48e3-8b17-00e1dec3a46e" providerId="AD" clId="Web-{F9F9F903-1EA2-13BF-8DAA-A82137C8988C}" dt="2022-11-03T12:40:38.403" v="16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F9F9F903-1EA2-13BF-8DAA-A82137C8988C}" dt="2022-11-03T12:40:38.403" v="16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ECBDF53-AAFA-918B-E83A-836E06B135D7}"/>
    <pc:docChg chg="modSld">
      <pc:chgData name="Bustillo, Gian [USA]" userId="S::624912@bah.com::d2f80d41-3521-48e3-8b17-00e1dec3a46e" providerId="AD" clId="Web-{EECBDF53-AAFA-918B-E83A-836E06B135D7}" dt="2022-11-02T17:14:05.016" v="410"/>
      <pc:docMkLst>
        <pc:docMk/>
      </pc:docMkLst>
      <pc:sldChg chg="modSp">
        <pc:chgData name="Bustillo, Gian [USA]" userId="S::624912@bah.com::d2f80d41-3521-48e3-8b17-00e1dec3a46e" providerId="AD" clId="Web-{EECBDF53-AAFA-918B-E83A-836E06B135D7}" dt="2022-11-02T17:09:56.21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ECBDF53-AAFA-918B-E83A-836E06B135D7}" dt="2022-11-02T17:09:56.21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ECBDF53-AAFA-918B-E83A-836E06B135D7}" dt="2022-11-02T17:12:41.748" v="19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ECBDF53-AAFA-918B-E83A-836E06B135D7}" dt="2022-11-02T17:12:41.748" v="19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1:34.027" v="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ECBDF53-AAFA-918B-E83A-836E06B135D7}" dt="2022-11-02T17:11:34.027" v="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4:05.016" v="41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ECBDF53-AAFA-918B-E83A-836E06B135D7}" dt="2022-11-02T17:14:05.016" v="41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clId="Web-{A7D169EE-0B18-5A1D-13D4-7DEF870D6E8F}"/>
    <pc:docChg chg="modSld">
      <pc:chgData name="" userId="" providerId="" clId="Web-{A7D169EE-0B18-5A1D-13D4-7DEF870D6E8F}" dt="2022-11-02T19:55:24.155" v="4" actId="20577"/>
      <pc:docMkLst>
        <pc:docMk/>
      </pc:docMkLst>
      <pc:sldChg chg="modSp">
        <pc:chgData name="" userId="" providerId="" clId="Web-{A7D169EE-0B18-5A1D-13D4-7DEF870D6E8F}" dt="2022-11-02T19:55:24.155" v="4" actId="20577"/>
        <pc:sldMkLst>
          <pc:docMk/>
          <pc:sldMk cId="815678163" sldId="273"/>
        </pc:sldMkLst>
        <pc:spChg chg="mod">
          <ac:chgData name="" userId="" providerId="" clId="Web-{A7D169EE-0B18-5A1D-13D4-7DEF870D6E8F}" dt="2022-11-02T19:55:24.155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522DE3B-7C08-0B49-ADA9-AA1554B261ED}"/>
    <pc:docChg chg="custSel modSld">
      <pc:chgData name="Goel, Sunayna [USA]" userId="abc387ba-55f4-491c-a73c-17dee6a00d97" providerId="ADAL" clId="{A522DE3B-7C08-0B49-ADA9-AA1554B261ED}" dt="2022-11-02T19:56:17.797" v="88" actId="20577"/>
      <pc:docMkLst>
        <pc:docMk/>
      </pc:docMkLst>
      <pc:sldChg chg="modSp mod">
        <pc:chgData name="Goel, Sunayna [USA]" userId="abc387ba-55f4-491c-a73c-17dee6a00d97" providerId="ADAL" clId="{A522DE3B-7C08-0B49-ADA9-AA1554B261ED}" dt="2022-11-02T19:56:17.797" v="88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A522DE3B-7C08-0B49-ADA9-AA1554B261ED}" dt="2022-11-02T19:56:17.797" v="88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 err="1">
                <a:latin typeface="+mn-lt"/>
              </a:rPr>
              <a:t>eGain</a:t>
            </a:r>
            <a:r>
              <a:rPr lang="en-US" sz="1200" b="0" i="0" u="none" strike="noStrike" noProof="0" dirty="0">
                <a:latin typeface="+mn-lt"/>
              </a:rPr>
              <a:t> data to be made available</a:t>
            </a:r>
            <a:endParaRPr lang="en-US" dirty="0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>
                <a:latin typeface="+mn-lt"/>
              </a:rPr>
              <a:t>Exploring availability of AVA data in </a:t>
            </a:r>
            <a:r>
              <a:rPr lang="en-US" sz="1200" b="0" i="0" u="none" strike="noStrike" noProof="0">
                <a:latin typeface="+mn-lt"/>
              </a:rPr>
              <a:t>CxDW</a:t>
            </a:r>
            <a:endParaRPr lang="en-US" sz="1200" b="0" i="0" u="none" strike="noStrike" noProof="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1. train a small number of intents in </a:t>
            </a:r>
            <a:r>
              <a:rPr lang="en-US" dirty="0" err="1"/>
              <a:t>dialogflow</a:t>
            </a:r>
            <a:r>
              <a:rPr lang="en-US" dirty="0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 dirty="0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 dirty="0"/>
          </a:p>
          <a:p>
            <a:r>
              <a:rPr lang="en-US" dirty="0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 dirty="0"/>
          </a:p>
          <a:p>
            <a:r>
              <a:rPr lang="en-US" dirty="0"/>
              <a:t>UX – content, procedures, approvals, best practices, user testing, flow design and re-design</a:t>
            </a:r>
          </a:p>
          <a:p>
            <a:r>
              <a:rPr lang="en-US" dirty="0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dirty="0" err="1"/>
              <a:t>voicebot</a:t>
            </a:r>
            <a:r>
              <a:rPr lang="en-US" dirty="0"/>
              <a:t> will </a:t>
            </a:r>
            <a:r>
              <a:rPr lang="en-US" dirty="0" err="1"/>
              <a:t>encouter</a:t>
            </a:r>
            <a:r>
              <a:rPr lang="en-US" dirty="0"/>
              <a:t>, ensure variety </a:t>
            </a:r>
            <a:r>
              <a:rPr lang="en-US" dirty="0" err="1"/>
              <a:t>utteranceslanguage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3,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3,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November 3,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November 3,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 dirty="0"/>
              <a:t>UX Workstream </a:t>
            </a:r>
          </a:p>
          <a:p>
            <a:r>
              <a:rPr lang="en-US" sz="2000" dirty="0"/>
              <a:t>Technology Workstream</a:t>
            </a:r>
          </a:p>
          <a:p>
            <a:r>
              <a:rPr lang="en-US" sz="2000" dirty="0"/>
              <a:t>Integration Workstream</a:t>
            </a:r>
          </a:p>
          <a:p>
            <a:r>
              <a:rPr lang="en-US" sz="2000" dirty="0"/>
              <a:t>Ad Hoc Items</a:t>
            </a:r>
          </a:p>
          <a:p>
            <a:r>
              <a:rPr lang="en-US" sz="2000" dirty="0"/>
              <a:t>Open Forum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82688"/>
              </p:ext>
            </p:extLst>
          </p:nvPr>
        </p:nvGraphicFramePr>
        <p:xfrm>
          <a:off x="81023" y="1144939"/>
          <a:ext cx="897038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06029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162381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1066956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2216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778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to provide labeled training phrases that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learn from. The data will elucidate the complexity and granularity of user inquiries, and ensure we capture the variety of ways users express the same intent.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obtained from VA411 agent notes are being labeled but not yet shared with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More training phrases are being extracted from chat transcripts and AVA (?)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Decide if there are any sub-intents we can/want Voicebot to resolve, if any. If none, and we will just route everyone to NCC gen skill group, we would  train the bot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3590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Intent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determi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We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are waiting on labeled training phrases that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will learn from to classify and assist with PACT Act related inquiries.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We will need to identify the gaps that will inevitably exist.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to continue collaboration meetings with Danielle for claim status information, general claim information, PACT Act and error messages.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5754"/>
              </p:ext>
            </p:extLst>
          </p:nvPr>
        </p:nvGraphicFramePr>
        <p:xfrm>
          <a:off x="254000" y="1075267"/>
          <a:ext cx="8653722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research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get approvals.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Documenting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Copying over the agent scripts on VA intranet as starting point and mapping those to our intents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held call with Danielle to discuss moving forward with reviewing custom content responses for general claims information and claims status.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Voicebot support.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working to incorporate comments/ feedback from the workshop.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create more prototypes in XD based on existing workflows.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research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10/11 with Danielle regarding PACT Act.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is building a content table for PACT Act intents and custom content responses.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to continue collaboration meetings with Danielle for claim status information, general claim information, PACT Act and error messages.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Test Run occurred on 10/12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updated usability testing based on VA's comments from 10/12</a:t>
                      </a:r>
                      <a:endParaRPr lang="en-US" sz="1200" b="0" i="0" u="none" strike="noStrike" noProof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scheduled 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Usability testing to begin 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00"/>
              </p:ext>
            </p:extLst>
          </p:nvPr>
        </p:nvGraphicFramePr>
        <p:xfrm>
          <a:off x="249854" y="1053371"/>
          <a:ext cx="865372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 Google Cloud 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working on creating a Google Cloud sandbox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call metrics and log capabilities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authentication 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demo already early flows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on 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/ 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determined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could not use existing BAM Moderate ATO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submitted PTA to VA on 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call scheduled for 11/3 with Google, VA and Booz Allen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28732"/>
              </p:ext>
            </p:extLst>
          </p:nvPr>
        </p:nvGraphicFramePr>
        <p:xfrm>
          <a:off x="249854" y="1053371"/>
          <a:ext cx="865372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reviewing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Pulling content from VA.gov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has received access to Drupal CMS tool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ThoughtWorks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explorer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258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Cisco demoed DialogFlow integrated into Cisco IVR on 11/2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 development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IVR team to set up sandbox for Booz Allen – status unknown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/>
                        <a:t>ESECC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56508"/>
              </p:ext>
            </p:extLst>
          </p:nvPr>
        </p:nvGraphicFramePr>
        <p:xfrm>
          <a:off x="324005" y="1241211"/>
          <a:ext cx="8497139" cy="457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Francisco provided POC for USPS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Mike provided list of state agencies using DialogFlow 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Documenting companies which use an NLU IVR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Mike Snodgrass to provide POC's for state agencies using DialogFlow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VA to reach out to POC's for other known projects using 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8962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Call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users opting out of speech input in favor of touchtone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Met with Josh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Broadbelt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to better understand NCC cisco data. A few recent changes in NCC IVR to be aware of when doing calculations.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QA our numbers align and share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Millie/ Sunayna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Call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Claim-related call volumes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Josh advised UDO data will provide better insights into current claim-related call volumes due to a number of recent changes in the IVR that has made some periods in the data less reliable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analusos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.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UDO raw data is in ADLS; conditioning is ongoing; we are able to access conditioned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CxDW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tables via Azure Synapse as they become available and have begun analysis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QA our numbers align and share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effectLst/>
                        </a:rPr>
                        <a:t>Millie/ </a:t>
                      </a:r>
                      <a:r>
                        <a:rPr lang="en-US" sz="1200" dirty="0" err="1">
                          <a:effectLst/>
                        </a:rPr>
                        <a:t>Sunayna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7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0C601AE-5605-40BD-BF56-A308DC01DAB4}"/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Macintosh PowerPoint</Application>
  <PresentationFormat>On-screen Show (4:3)</PresentationFormat>
  <Paragraphs>230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Mamedova, Millie [USA]</cp:lastModifiedBy>
  <cp:revision>1</cp:revision>
  <cp:lastPrinted>2011-05-13T15:25:22Z</cp:lastPrinted>
  <dcterms:created xsi:type="dcterms:W3CDTF">2011-05-12T19:56:03Z</dcterms:created>
  <dcterms:modified xsi:type="dcterms:W3CDTF">2022-11-10T13:06:34Z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