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6"/>
  </p:notesMasterIdLst>
  <p:handoutMasterIdLst>
    <p:handoutMasterId r:id="rId17"/>
  </p:handoutMasterIdLst>
  <p:sldIdLst>
    <p:sldId id="273" r:id="rId6"/>
    <p:sldId id="324" r:id="rId7"/>
    <p:sldId id="347" r:id="rId8"/>
    <p:sldId id="351" r:id="rId9"/>
    <p:sldId id="338" r:id="rId10"/>
    <p:sldId id="342" r:id="rId11"/>
    <p:sldId id="332" r:id="rId12"/>
    <p:sldId id="345" r:id="rId13"/>
    <p:sldId id="299" r:id="rId14"/>
    <p:sldId id="305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09E50-B363-6848-BA84-65EB9F736B1F}" v="758" dt="2022-11-09T20:46:19.240"/>
    <p1510:client id="{17CE5083-CE32-49F6-BD25-59229F44CFF4}" v="177" dt="2022-11-09T20:32:51.045"/>
    <p1510:client id="{7FC0AD3A-CE05-A428-F784-8D01D18C0F11}" v="2391" dt="2022-11-09T20:47:12.985"/>
    <p1510:client id="{BDE0BFBF-B814-CD71-A976-7DFAA689DE10}" v="20" dt="2022-11-10T13:04:54.190"/>
    <p1510:client id="{D8A1EE23-FCF2-1B6F-1422-A28B2C94AE94}" v="2" dt="2022-11-10T13:07:20.458"/>
    <p1510:client id="{E858659B-B514-054B-9B25-9256BC509909}" vWet="2" dt="2022-11-09T20:30:09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stillo, Gian [USA]" userId="S::624912@bah.com::d2f80d41-3521-48e3-8b17-00e1dec3a46e" providerId="AD" clId="Web-{E9C31647-FB26-B362-5355-37FF01BE6637}"/>
    <pc:docChg chg="modSld">
      <pc:chgData name="Bustillo, Gian [USA]" userId="S::624912@bah.com::d2f80d41-3521-48e3-8b17-00e1dec3a46e" providerId="AD" clId="Web-{E9C31647-FB26-B362-5355-37FF01BE6637}" dt="2022-09-14T13:31:58.514" v="1442"/>
      <pc:docMkLst>
        <pc:docMk/>
      </pc:docMkLst>
      <pc:sldChg chg="modSp">
        <pc:chgData name="Bustillo, Gian [USA]" userId="S::624912@bah.com::d2f80d41-3521-48e3-8b17-00e1dec3a46e" providerId="AD" clId="Web-{E9C31647-FB26-B362-5355-37FF01BE6637}" dt="2022-09-14T13:01:07.752" v="547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9C31647-FB26-B362-5355-37FF01BE6637}" dt="2022-09-14T13:01:07.752" v="54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E9C31647-FB26-B362-5355-37FF01BE6637}" dt="2022-09-14T13:31:58.514" v="1442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58.871" v="114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9C31647-FB26-B362-5355-37FF01BE6637}" dt="2022-09-14T13:31:58.514" v="144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E9C31647-FB26-B362-5355-37FF01BE6637}" dt="2022-09-14T13:30:05.152" v="1142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E9C31647-FB26-B362-5355-37FF01BE6637}" dt="2022-09-14T13:06:24.306" v="99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9C31647-FB26-B362-5355-37FF01BE6637}" dt="2022-09-14T13:06:24.306" v="99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9C31647-FB26-B362-5355-37FF01BE6637}" dt="2022-09-14T13:29:34.089" v="111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9C31647-FB26-B362-5355-37FF01BE6637}" dt="2022-09-14T13:29:34.089" v="111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DE79CFA-3397-69A9-D128-4EA4E0EA7E46}"/>
    <pc:docChg chg="modSld">
      <pc:chgData name="Bustillo, Gian [USA]" userId="S::624912@bah.com::d2f80d41-3521-48e3-8b17-00e1dec3a46e" providerId="AD" clId="Web-{0DE79CFA-3397-69A9-D128-4EA4E0EA7E46}" dt="2022-09-01T13:39:01.313" v="25"/>
      <pc:docMkLst>
        <pc:docMk/>
      </pc:docMkLst>
      <pc:sldChg chg="modSp">
        <pc:chgData name="Bustillo, Gian [USA]" userId="S::624912@bah.com::d2f80d41-3521-48e3-8b17-00e1dec3a46e" providerId="AD" clId="Web-{0DE79CFA-3397-69A9-D128-4EA4E0EA7E46}" dt="2022-09-01T13:38:54.266" v="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DE79CFA-3397-69A9-D128-4EA4E0EA7E46}" dt="2022-09-01T13:38:54.266" v="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DE79CFA-3397-69A9-D128-4EA4E0EA7E46}" dt="2022-09-01T13:39:01.313" v="2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DE79CFA-3397-69A9-D128-4EA4E0EA7E46}" dt="2022-09-01T13:39:01.313" v="2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17CE5083-CE32-49F6-BD25-59229F44CFF4}"/>
    <pc:docChg chg="modSld">
      <pc:chgData name="Goodenough, Grace [USA]" userId="S::624306@bah.com::4223f804-184a-4090-a0f5-cee3bfcfa365" providerId="AD" clId="Web-{17CE5083-CE32-49F6-BD25-59229F44CFF4}" dt="2022-11-09T20:31:58.716" v="155"/>
      <pc:docMkLst>
        <pc:docMk/>
      </pc:docMkLst>
      <pc:sldChg chg="modSp">
        <pc:chgData name="Goodenough, Grace [USA]" userId="S::624306@bah.com::4223f804-184a-4090-a0f5-cee3bfcfa365" providerId="AD" clId="Web-{17CE5083-CE32-49F6-BD25-59229F44CFF4}" dt="2022-11-09T20:31:58.716" v="155"/>
        <pc:sldMkLst>
          <pc:docMk/>
          <pc:sldMk cId="422448212" sldId="351"/>
        </pc:sldMkLst>
        <pc:graphicFrameChg chg="mod modGraphic">
          <ac:chgData name="Goodenough, Grace [USA]" userId="S::624306@bah.com::4223f804-184a-4090-a0f5-cee3bfcfa365" providerId="AD" clId="Web-{17CE5083-CE32-49F6-BD25-59229F44CFF4}" dt="2022-11-09T20:31:58.716" v="15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56E8415-CFE1-D4AF-DD7F-CB68EE77AF7A}"/>
    <pc:docChg chg="delSld modSld">
      <pc:chgData name="Bustillo, Gian [USA]" userId="S::624912@bah.com::d2f80d41-3521-48e3-8b17-00e1dec3a46e" providerId="AD" clId="Web-{356E8415-CFE1-D4AF-DD7F-CB68EE77AF7A}" dt="2022-09-28T16:07:17.075" v="1275"/>
      <pc:docMkLst>
        <pc:docMk/>
      </pc:docMkLst>
      <pc:sldChg chg="modSp">
        <pc:chgData name="Bustillo, Gian [USA]" userId="S::624912@bah.com::d2f80d41-3521-48e3-8b17-00e1dec3a46e" providerId="AD" clId="Web-{356E8415-CFE1-D4AF-DD7F-CB68EE77AF7A}" dt="2022-09-28T16:00:14.160" v="91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56E8415-CFE1-D4AF-DD7F-CB68EE77AF7A}" dt="2022-09-28T16:00:14.160" v="91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356E8415-CFE1-D4AF-DD7F-CB68EE77AF7A}" dt="2022-09-28T16:07:17.075" v="1275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56E8415-CFE1-D4AF-DD7F-CB68EE77AF7A}" dt="2022-09-28T15:17:54.270" v="344" actId="1076"/>
          <ac:spMkLst>
            <pc:docMk/>
            <pc:sldMk cId="406015231" sldId="332"/>
            <ac:spMk id="4" creationId="{F4B36E68-DB25-8A41-A5B5-91C0F21E52E0}"/>
          </ac:spMkLst>
        </pc:spChg>
        <pc:graphicFrameChg chg="mod modGraphic">
          <ac:chgData name="Bustillo, Gian [USA]" userId="S::624912@bah.com::d2f80d41-3521-48e3-8b17-00e1dec3a46e" providerId="AD" clId="Web-{356E8415-CFE1-D4AF-DD7F-CB68EE77AF7A}" dt="2022-09-28T15:18:04.145" v="345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56E8415-CFE1-D4AF-DD7F-CB68EE77AF7A}" dt="2022-09-28T16:07:17.075" v="127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56E8415-CFE1-D4AF-DD7F-CB68EE77AF7A}" dt="2022-09-28T15:18:05.708" v="361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833" v="362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958" v="363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052" v="36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317" v="366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442" v="367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239" v="346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567" v="368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333" v="347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692" v="369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442" v="348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880" v="370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536" v="349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974" v="371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645" v="350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083" v="372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723" v="351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833" v="352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411" v="358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4.927" v="353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505" v="359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036" v="3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614" v="360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130" v="355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6.192" v="365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239" v="356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208" v="373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5.333" v="357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333" v="37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458" v="375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567" v="376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692" v="377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802" v="378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7.911" v="379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020" v="380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145" v="381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239" v="382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348" v="383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458" v="384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552" v="385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661" v="386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770" v="387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880" v="388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8.989" v="389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099" v="390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208" v="391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56E8415-CFE1-D4AF-DD7F-CB68EE77AF7A}" dt="2022-09-28T15:18:09.302" v="392" actId="1076"/>
          <ac:picMkLst>
            <pc:docMk/>
            <pc:sldMk cId="406015231" sldId="332"/>
            <ac:picMk id="52" creationId="{D865995B-4144-3341-5B22-3E5B6075DE47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427" v="393" actId="1076"/>
          <ac:picMkLst>
            <pc:docMk/>
            <pc:sldMk cId="406015231" sldId="332"/>
            <ac:picMk id="53" creationId="{F4634756-0763-023C-B9CC-003A008E0EFE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536" v="394" actId="1076"/>
          <ac:picMkLst>
            <pc:docMk/>
            <pc:sldMk cId="406015231" sldId="332"/>
            <ac:picMk id="54" creationId="{3CF5C192-090A-6755-E6FC-8738ED8A5DB8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630" v="395" actId="1076"/>
          <ac:picMkLst>
            <pc:docMk/>
            <pc:sldMk cId="406015231" sldId="332"/>
            <ac:picMk id="55" creationId="{41B66DD8-82D9-CBC9-B2BC-29F3DE071C59}"/>
          </ac:picMkLst>
        </pc:picChg>
        <pc:picChg chg="add mod">
          <ac:chgData name="Bustillo, Gian [USA]" userId="S::624912@bah.com::d2f80d41-3521-48e3-8b17-00e1dec3a46e" providerId="AD" clId="Web-{356E8415-CFE1-D4AF-DD7F-CB68EE77AF7A}" dt="2022-09-28T15:18:09.739" v="396" actId="1076"/>
          <ac:picMkLst>
            <pc:docMk/>
            <pc:sldMk cId="406015231" sldId="332"/>
            <ac:picMk id="56" creationId="{A6FF4F34-4892-5762-D7D2-553AE566CB91}"/>
          </ac:picMkLst>
        </pc:picChg>
      </pc:sldChg>
      <pc:sldChg chg="modSp">
        <pc:chgData name="Bustillo, Gian [USA]" userId="S::624912@bah.com::d2f80d41-3521-48e3-8b17-00e1dec3a46e" providerId="AD" clId="Web-{356E8415-CFE1-D4AF-DD7F-CB68EE77AF7A}" dt="2022-09-28T16:03:57.508" v="118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356E8415-CFE1-D4AF-DD7F-CB68EE77AF7A}" dt="2022-09-28T16:03:57.508" v="118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356E8415-CFE1-D4AF-DD7F-CB68EE77AF7A}" dt="2022-09-28T16:04:50.103" v="121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356E8415-CFE1-D4AF-DD7F-CB68EE77AF7A}" dt="2022-09-28T16:04:50.103" v="121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356E8415-CFE1-D4AF-DD7F-CB68EE77AF7A}" dt="2022-09-28T16:00:19.317" v="911"/>
        <pc:sldMkLst>
          <pc:docMk/>
          <pc:sldMk cId="3827174074" sldId="347"/>
        </pc:sldMkLst>
      </pc:sldChg>
    </pc:docChg>
  </pc:docChgLst>
  <pc:docChgLst>
    <pc:chgData clId="Web-{356E8415-CFE1-D4AF-DD7F-CB68EE77AF7A}"/>
    <pc:docChg chg="modSld">
      <pc:chgData name="" userId="" providerId="" clId="Web-{356E8415-CFE1-D4AF-DD7F-CB68EE77AF7A}" dt="2022-09-28T15:40:28.856" v="1"/>
      <pc:docMkLst>
        <pc:docMk/>
      </pc:docMkLst>
      <pc:sldChg chg="modSp">
        <pc:chgData name="" userId="" providerId="" clId="Web-{356E8415-CFE1-D4AF-DD7F-CB68EE77AF7A}" dt="2022-09-28T15:40:28.856" v="1"/>
        <pc:sldMkLst>
          <pc:docMk/>
          <pc:sldMk cId="1730437909" sldId="325"/>
        </pc:sldMkLst>
        <pc:graphicFrameChg chg="mod modGraphic">
          <ac:chgData name="" userId="" providerId="" clId="Web-{356E8415-CFE1-D4AF-DD7F-CB68EE77AF7A}" dt="2022-09-28T15:40:28.856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EE75923-0F11-913D-2EC0-629DCB2F0821}"/>
    <pc:docChg chg="modSld">
      <pc:chgData name="Bustillo, Gian [USA]" userId="S::624912@bah.com::d2f80d41-3521-48e3-8b17-00e1dec3a46e" providerId="AD" clId="Web-{0EE75923-0F11-913D-2EC0-629DCB2F0821}" dt="2022-09-21T14:29:50.880" v="1612"/>
      <pc:docMkLst>
        <pc:docMk/>
      </pc:docMkLst>
      <pc:sldChg chg="modSp">
        <pc:chgData name="Bustillo, Gian [USA]" userId="S::624912@bah.com::d2f80d41-3521-48e3-8b17-00e1dec3a46e" providerId="AD" clId="Web-{0EE75923-0F11-913D-2EC0-629DCB2F0821}" dt="2022-09-21T13:54:07.838" v="155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EE75923-0F11-913D-2EC0-629DCB2F0821}" dt="2022-09-21T13:54:07.838" v="155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4:29:50.880" v="1612"/>
        <pc:sldMkLst>
          <pc:docMk/>
          <pc:sldMk cId="406015231" sldId="332"/>
        </pc:sldMkLst>
        <pc:graphicFrameChg chg="mod">
          <ac:chgData name="Bustillo, Gian [USA]" userId="S::624912@bah.com::d2f80d41-3521-48e3-8b17-00e1dec3a46e" providerId="AD" clId="Web-{0EE75923-0F11-913D-2EC0-629DCB2F0821}" dt="2022-09-21T13:43:16.882" v="13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0EE75923-0F11-913D-2EC0-629DCB2F0821}" dt="2022-09-21T14:29:50.880" v="1612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0EE75923-0F11-913D-2EC0-629DCB2F0821}" dt="2022-09-21T13:43:17.991" v="13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038" v="13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01" v="13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163" v="13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73" v="13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35" v="13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6.976" v="13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398" v="13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069" v="13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460" v="13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163" v="13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570" v="13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241" v="13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663" v="13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04" v="13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741" v="13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366" v="13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429" v="13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20" v="13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07" v="13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866" v="13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585" v="13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929" v="13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648" v="13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226" v="13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10" v="13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20" v="13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7.757" v="13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882" v="13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8.945" v="13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23" v="13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085" v="13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148" v="13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226" v="13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20" v="13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398" v="13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476" v="13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538" v="13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16" v="13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679" v="13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757" v="13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820" v="13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0EE75923-0F11-913D-2EC0-629DCB2F0821}" dt="2022-09-21T13:43:19.913" v="1385" actId="1076"/>
          <ac:picMkLst>
            <pc:docMk/>
            <pc:sldMk cId="406015231" sldId="332"/>
            <ac:picMk id="48" creationId="{01F0828D-72CD-C7CA-343E-632ABFFC92B8}"/>
          </ac:picMkLst>
        </pc:picChg>
      </pc:sldChg>
      <pc:sldChg chg="modSp">
        <pc:chgData name="Bustillo, Gian [USA]" userId="S::624912@bah.com::d2f80d41-3521-48e3-8b17-00e1dec3a46e" providerId="AD" clId="Web-{0EE75923-0F11-913D-2EC0-629DCB2F0821}" dt="2022-09-21T13:52:19.710" v="146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EE75923-0F11-913D-2EC0-629DCB2F0821}" dt="2022-09-21T13:52:19.710" v="146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EE75923-0F11-913D-2EC0-629DCB2F0821}" dt="2022-09-21T13:51:30.458" v="1461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0EE75923-0F11-913D-2EC0-629DCB2F0821}" dt="2022-09-21T13:51:30.458" v="146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d1165e67-58da-4881-b44d-d330f5e94ed8" providerId="ADAL" clId="{8872B553-1DC5-47F1-8952-26A1403D32AC}"/>
    <pc:docChg chg="undo custSel modSld">
      <pc:chgData name="Naga, Julie [USA]" userId="d1165e67-58da-4881-b44d-d330f5e94ed8" providerId="ADAL" clId="{8872B553-1DC5-47F1-8952-26A1403D32AC}" dt="2022-09-21T18:53:58.269" v="604" actId="20577"/>
      <pc:docMkLst>
        <pc:docMk/>
      </pc:docMkLst>
      <pc:sldChg chg="modSp mod">
        <pc:chgData name="Naga, Julie [USA]" userId="d1165e67-58da-4881-b44d-d330f5e94ed8" providerId="ADAL" clId="{8872B553-1DC5-47F1-8952-26A1403D32AC}" dt="2022-09-21T18:53:58.269" v="604" actId="20577"/>
        <pc:sldMkLst>
          <pc:docMk/>
          <pc:sldMk cId="1730437909" sldId="325"/>
        </pc:sldMkLst>
        <pc:graphicFrameChg chg="modGraphic">
          <ac:chgData name="Naga, Julie [USA]" userId="d1165e67-58da-4881-b44d-d330f5e94ed8" providerId="ADAL" clId="{8872B553-1DC5-47F1-8952-26A1403D32AC}" dt="2022-09-21T18:53:58.269" v="604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">
        <pc:chgData name="Naga, Julie [USA]" userId="d1165e67-58da-4881-b44d-d330f5e94ed8" providerId="ADAL" clId="{8872B553-1DC5-47F1-8952-26A1403D32AC}" dt="2022-09-21T18:37:31.456" v="343" actId="478"/>
        <pc:sldMkLst>
          <pc:docMk/>
          <pc:sldMk cId="3827174074" sldId="347"/>
        </pc:sldMkLst>
        <pc:spChg chg="add mod">
          <ac:chgData name="Naga, Julie [USA]" userId="d1165e67-58da-4881-b44d-d330f5e94ed8" providerId="ADAL" clId="{8872B553-1DC5-47F1-8952-26A1403D32AC}" dt="2022-09-21T18:37:28.833" v="342" actId="20577"/>
          <ac:spMkLst>
            <pc:docMk/>
            <pc:sldMk cId="3827174074" sldId="347"/>
            <ac:spMk id="9" creationId="{762B2DE7-9A80-456F-B7F1-09031CBADA76}"/>
          </ac:spMkLst>
        </pc:spChg>
        <pc:spChg chg="add mod">
          <ac:chgData name="Naga, Julie [USA]" userId="d1165e67-58da-4881-b44d-d330f5e94ed8" providerId="ADAL" clId="{8872B553-1DC5-47F1-8952-26A1403D32AC}" dt="2022-09-21T18:35:09.613" v="278" actId="1076"/>
          <ac:spMkLst>
            <pc:docMk/>
            <pc:sldMk cId="3827174074" sldId="347"/>
            <ac:spMk id="17" creationId="{51C6BD13-8A76-4369-9504-9573B099B13A}"/>
          </ac:spMkLst>
        </pc:spChg>
        <pc:spChg chg="add mod">
          <ac:chgData name="Naga, Julie [USA]" userId="d1165e67-58da-4881-b44d-d330f5e94ed8" providerId="ADAL" clId="{8872B553-1DC5-47F1-8952-26A1403D32AC}" dt="2022-09-21T18:35:51.742" v="321" actId="1076"/>
          <ac:spMkLst>
            <pc:docMk/>
            <pc:sldMk cId="3827174074" sldId="347"/>
            <ac:spMk id="19" creationId="{9AF8291A-4E3A-4DFA-A573-B8F7DEB394C3}"/>
          </ac:spMkLst>
        </pc:spChg>
        <pc:spChg chg="add mod">
          <ac:chgData name="Naga, Julie [USA]" userId="d1165e67-58da-4881-b44d-d330f5e94ed8" providerId="ADAL" clId="{8872B553-1DC5-47F1-8952-26A1403D32AC}" dt="2022-09-21T18:37:15.001" v="339" actId="1076"/>
          <ac:spMkLst>
            <pc:docMk/>
            <pc:sldMk cId="3827174074" sldId="347"/>
            <ac:spMk id="21" creationId="{A2D09F0C-58BC-4117-9F96-BB8BDFFAFC89}"/>
          </ac:spMkLst>
        </pc:spChg>
        <pc:picChg chg="mod">
          <ac:chgData name="Naga, Julie [USA]" userId="d1165e67-58da-4881-b44d-d330f5e94ed8" providerId="ADAL" clId="{8872B553-1DC5-47F1-8952-26A1403D32AC}" dt="2022-09-21T18:28:35.240" v="103" actId="1076"/>
          <ac:picMkLst>
            <pc:docMk/>
            <pc:sldMk cId="3827174074" sldId="347"/>
            <ac:picMk id="5" creationId="{FC49EB1A-2B3B-9ED6-E228-823F4DA0CEBD}"/>
          </ac:picMkLst>
        </pc:picChg>
        <pc:picChg chg="mod">
          <ac:chgData name="Naga, Julie [USA]" userId="d1165e67-58da-4881-b44d-d330f5e94ed8" providerId="ADAL" clId="{8872B553-1DC5-47F1-8952-26A1403D32AC}" dt="2022-09-21T18:32:02.499" v="150" actId="1076"/>
          <ac:picMkLst>
            <pc:docMk/>
            <pc:sldMk cId="3827174074" sldId="347"/>
            <ac:picMk id="8" creationId="{35D443B1-FD86-FEEF-90C1-07777D29E808}"/>
          </ac:picMkLst>
        </pc:picChg>
        <pc:picChg chg="del mod">
          <ac:chgData name="Naga, Julie [USA]" userId="d1165e67-58da-4881-b44d-d330f5e94ed8" providerId="ADAL" clId="{8872B553-1DC5-47F1-8952-26A1403D32AC}" dt="2022-09-21T18:31:37.406" v="147" actId="478"/>
          <ac:picMkLst>
            <pc:docMk/>
            <pc:sldMk cId="3827174074" sldId="347"/>
            <ac:picMk id="10" creationId="{F9FE7814-AC46-1001-2D9B-74DD11C3CD52}"/>
          </ac:picMkLst>
        </pc:picChg>
        <pc:picChg chg="add mod modCrop">
          <ac:chgData name="Naga, Julie [USA]" userId="d1165e67-58da-4881-b44d-d330f5e94ed8" providerId="ADAL" clId="{8872B553-1DC5-47F1-8952-26A1403D32AC}" dt="2022-09-21T18:34:24.169" v="240" actId="1076"/>
          <ac:picMkLst>
            <pc:docMk/>
            <pc:sldMk cId="3827174074" sldId="347"/>
            <ac:picMk id="11" creationId="{3FF40C5D-E8FF-447B-9A1C-0070FD41DC93}"/>
          </ac:picMkLst>
        </pc:picChg>
        <pc:picChg chg="del mod modCrop">
          <ac:chgData name="Naga, Julie [USA]" userId="d1165e67-58da-4881-b44d-d330f5e94ed8" providerId="ADAL" clId="{8872B553-1DC5-47F1-8952-26A1403D32AC}" dt="2022-09-21T18:31:31.160" v="144" actId="478"/>
          <ac:picMkLst>
            <pc:docMk/>
            <pc:sldMk cId="3827174074" sldId="347"/>
            <ac:picMk id="12" creationId="{C8D711C8-2562-6619-602A-4B5902E891F7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3" creationId="{B3C21EA7-C41A-42A9-AE6B-4A7AE95A5C63}"/>
          </ac:picMkLst>
        </pc:picChg>
        <pc:picChg chg="del">
          <ac:chgData name="Naga, Julie [USA]" userId="d1165e67-58da-4881-b44d-d330f5e94ed8" providerId="ADAL" clId="{8872B553-1DC5-47F1-8952-26A1403D32AC}" dt="2022-09-21T18:27:58.448" v="97" actId="478"/>
          <ac:picMkLst>
            <pc:docMk/>
            <pc:sldMk cId="3827174074" sldId="347"/>
            <ac:picMk id="14" creationId="{F26AE20A-65AB-6702-FAEC-AC7782DE3406}"/>
          </ac:picMkLst>
        </pc:picChg>
        <pc:picChg chg="add mod modCrop">
          <ac:chgData name="Naga, Julie [USA]" userId="d1165e67-58da-4881-b44d-d330f5e94ed8" providerId="ADAL" clId="{8872B553-1DC5-47F1-8952-26A1403D32AC}" dt="2022-09-21T18:34:31.455" v="241" actId="1076"/>
          <ac:picMkLst>
            <pc:docMk/>
            <pc:sldMk cId="3827174074" sldId="347"/>
            <ac:picMk id="15" creationId="{A619274D-69AE-4477-B272-797826D3A6B9}"/>
          </ac:picMkLst>
        </pc:picChg>
        <pc:picChg chg="del">
          <ac:chgData name="Naga, Julie [USA]" userId="d1165e67-58da-4881-b44d-d330f5e94ed8" providerId="ADAL" clId="{8872B553-1DC5-47F1-8952-26A1403D32AC}" dt="2022-09-21T18:37:31.456" v="343" actId="478"/>
          <ac:picMkLst>
            <pc:docMk/>
            <pc:sldMk cId="3827174074" sldId="347"/>
            <ac:picMk id="16" creationId="{DAB59E5C-7BB7-1A17-15C8-33338EB0FD61}"/>
          </ac:picMkLst>
        </pc:picChg>
        <pc:picChg chg="del">
          <ac:chgData name="Naga, Julie [USA]" userId="d1165e67-58da-4881-b44d-d330f5e94ed8" providerId="ADAL" clId="{8872B553-1DC5-47F1-8952-26A1403D32AC}" dt="2022-09-21T18:31:33.228" v="145" actId="478"/>
          <ac:picMkLst>
            <pc:docMk/>
            <pc:sldMk cId="3827174074" sldId="347"/>
            <ac:picMk id="18" creationId="{24053767-421D-5482-6B50-6DC0503C344C}"/>
          </ac:picMkLst>
        </pc:picChg>
        <pc:picChg chg="del">
          <ac:chgData name="Naga, Julie [USA]" userId="d1165e67-58da-4881-b44d-d330f5e94ed8" providerId="ADAL" clId="{8872B553-1DC5-47F1-8952-26A1403D32AC}" dt="2022-09-21T18:30:43.705" v="122" actId="478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Bustillo, Gian [USA]" userId="S::624912@bah.com::d2f80d41-3521-48e3-8b17-00e1dec3a46e" providerId="AD" clId="Web-{8A329A3F-2856-AB7D-208A-200666291135}"/>
    <pc:docChg chg="delSld">
      <pc:chgData name="Bustillo, Gian [USA]" userId="S::624912@bah.com::d2f80d41-3521-48e3-8b17-00e1dec3a46e" providerId="AD" clId="Web-{8A329A3F-2856-AB7D-208A-200666291135}" dt="2022-10-12T20:00:12.545" v="1"/>
      <pc:docMkLst>
        <pc:docMk/>
      </pc:docMkLst>
      <pc:sldChg chg="del">
        <pc:chgData name="Bustillo, Gian [USA]" userId="S::624912@bah.com::d2f80d41-3521-48e3-8b17-00e1dec3a46e" providerId="AD" clId="Web-{8A329A3F-2856-AB7D-208A-200666291135}" dt="2022-10-12T20:00:12.545" v="1"/>
        <pc:sldMkLst>
          <pc:docMk/>
          <pc:sldMk cId="1919599644" sldId="327"/>
        </pc:sldMkLst>
      </pc:sldChg>
      <pc:sldChg chg="del">
        <pc:chgData name="Bustillo, Gian [USA]" userId="S::624912@bah.com::d2f80d41-3521-48e3-8b17-00e1dec3a46e" providerId="AD" clId="Web-{8A329A3F-2856-AB7D-208A-200666291135}" dt="2022-10-12T19:59:51.762" v="0"/>
        <pc:sldMkLst>
          <pc:docMk/>
          <pc:sldMk cId="2383740140" sldId="344"/>
        </pc:sldMkLst>
      </pc:sldChg>
    </pc:docChg>
  </pc:docChgLst>
  <pc:docChgLst>
    <pc:chgData clId="Web-{A7D169EE-0B18-5A1D-13D4-7DEF870D6E8F}"/>
    <pc:docChg chg="modSld">
      <pc:chgData name="" userId="" providerId="" clId="Web-{A7D169EE-0B18-5A1D-13D4-7DEF870D6E8F}" dt="2022-11-02T19:55:24.155" v="4" actId="20577"/>
      <pc:docMkLst>
        <pc:docMk/>
      </pc:docMkLst>
      <pc:sldChg chg="modSp">
        <pc:chgData name="" userId="" providerId="" clId="Web-{A7D169EE-0B18-5A1D-13D4-7DEF870D6E8F}" dt="2022-11-02T19:55:24.155" v="4" actId="20577"/>
        <pc:sldMkLst>
          <pc:docMk/>
          <pc:sldMk cId="815678163" sldId="273"/>
        </pc:sldMkLst>
        <pc:spChg chg="mod">
          <ac:chgData name="" userId="" providerId="" clId="Web-{A7D169EE-0B18-5A1D-13D4-7DEF870D6E8F}" dt="2022-11-02T19:55:24.155" v="4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odenough, Grace [USA]" userId="S::624306@bah.com::4223f804-184a-4090-a0f5-cee3bfcfa365" providerId="AD" clId="Web-{2E7FCD24-04E3-4932-DB9F-C76DE6AE23B3}"/>
    <pc:docChg chg="modSld">
      <pc:chgData name="Goodenough, Grace [USA]" userId="S::624306@bah.com::4223f804-184a-4090-a0f5-cee3bfcfa365" providerId="AD" clId="Web-{2E7FCD24-04E3-4932-DB9F-C76DE6AE23B3}" dt="2022-11-02T17:24:40.361" v="93"/>
      <pc:docMkLst>
        <pc:docMk/>
      </pc:docMkLst>
      <pc:sldChg chg="modSp">
        <pc:chgData name="Goodenough, Grace [USA]" userId="S::624306@bah.com::4223f804-184a-4090-a0f5-cee3bfcfa365" providerId="AD" clId="Web-{2E7FCD24-04E3-4932-DB9F-C76DE6AE23B3}" dt="2022-11-02T17:24:40.361" v="93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2E7FCD24-04E3-4932-DB9F-C76DE6AE23B3}" dt="2022-11-02T17:24:40.361" v="9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S::624912@bah.com::d2f80d41-3521-48e3-8b17-00e1dec3a46e" providerId="AD" clId="Web-{816E0442-EB60-547D-1649-B02F39D5B646}"/>
    <pc:docChg chg="modSld">
      <pc:chgData name="Bustillo, Gian [USA]" userId="S::624912@bah.com::d2f80d41-3521-48e3-8b17-00e1dec3a46e" providerId="AD" clId="Web-{816E0442-EB60-547D-1649-B02F39D5B646}" dt="2022-09-14T20:18:49.654" v="717"/>
      <pc:docMkLst>
        <pc:docMk/>
      </pc:docMkLst>
      <pc:sldChg chg="modSp">
        <pc:chgData name="Bustillo, Gian [USA]" userId="S::624912@bah.com::d2f80d41-3521-48e3-8b17-00e1dec3a46e" providerId="AD" clId="Web-{816E0442-EB60-547D-1649-B02F39D5B646}" dt="2022-09-14T20:16:11.883" v="52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816E0442-EB60-547D-1649-B02F39D5B646}" dt="2022-09-14T20:16:11.883" v="52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6:26.602" v="5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816E0442-EB60-547D-1649-B02F39D5B646}" dt="2022-09-14T20:16:26.602" v="5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816E0442-EB60-547D-1649-B02F39D5B646}" dt="2022-09-14T20:18:49.654" v="7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816E0442-EB60-547D-1649-B02F39D5B646}" dt="2022-09-14T20:18:49.654" v="7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Allen, Ty [USA]" userId="dd763b48-02c2-4b2d-a668-ca9385d09dd8" providerId="ADAL" clId="{EB5F90E5-D965-AC41-8BC5-4602DF7C25DC}"/>
    <pc:docChg chg="custSel addSld modSld">
      <pc:chgData name="Allen, Ty [USA]" userId="dd763b48-02c2-4b2d-a668-ca9385d09dd8" providerId="ADAL" clId="{EB5F90E5-D965-AC41-8BC5-4602DF7C25DC}" dt="2022-09-21T18:30:23.909" v="31" actId="1076"/>
      <pc:docMkLst>
        <pc:docMk/>
      </pc:docMkLst>
      <pc:sldChg chg="addSp delSp modSp add mod">
        <pc:chgData name="Allen, Ty [USA]" userId="dd763b48-02c2-4b2d-a668-ca9385d09dd8" providerId="ADAL" clId="{EB5F90E5-D965-AC41-8BC5-4602DF7C25DC}" dt="2022-09-21T18:30:23.909" v="31" actId="1076"/>
        <pc:sldMkLst>
          <pc:docMk/>
          <pc:sldMk cId="3827174074" sldId="347"/>
        </pc:sldMkLst>
        <pc:graphicFrameChg chg="del">
          <ac:chgData name="Allen, Ty [USA]" userId="dd763b48-02c2-4b2d-a668-ca9385d09dd8" providerId="ADAL" clId="{EB5F90E5-D965-AC41-8BC5-4602DF7C25DC}" dt="2022-09-21T15:11:49.285" v="1" actId="478"/>
          <ac:graphicFrameMkLst>
            <pc:docMk/>
            <pc:sldMk cId="3827174074" sldId="347"/>
            <ac:graphicFrameMk id="6" creationId="{721398D6-4401-DAB3-8C67-407658FE3F55}"/>
          </ac:graphicFrameMkLst>
        </pc:graphicFrameChg>
        <pc:picChg chg="add mod">
          <ac:chgData name="Allen, Ty [USA]" userId="dd763b48-02c2-4b2d-a668-ca9385d09dd8" providerId="ADAL" clId="{EB5F90E5-D965-AC41-8BC5-4602DF7C25DC}" dt="2022-09-21T18:23:50.164" v="7" actId="27614"/>
          <ac:picMkLst>
            <pc:docMk/>
            <pc:sldMk cId="3827174074" sldId="347"/>
            <ac:picMk id="5" creationId="{FC49EB1A-2B3B-9ED6-E228-823F4DA0CEBD}"/>
          </ac:picMkLst>
        </pc:picChg>
        <pc:picChg chg="add mod">
          <ac:chgData name="Allen, Ty [USA]" userId="dd763b48-02c2-4b2d-a668-ca9385d09dd8" providerId="ADAL" clId="{EB5F90E5-D965-AC41-8BC5-4602DF7C25DC}" dt="2022-09-21T18:24:05.474" v="16" actId="1076"/>
          <ac:picMkLst>
            <pc:docMk/>
            <pc:sldMk cId="3827174074" sldId="347"/>
            <ac:picMk id="8" creationId="{35D443B1-FD86-FEEF-90C1-07777D29E808}"/>
          </ac:picMkLst>
        </pc:picChg>
        <pc:picChg chg="add mod">
          <ac:chgData name="Allen, Ty [USA]" userId="dd763b48-02c2-4b2d-a668-ca9385d09dd8" providerId="ADAL" clId="{EB5F90E5-D965-AC41-8BC5-4602DF7C25DC}" dt="2022-09-21T18:24:00.744" v="15" actId="1076"/>
          <ac:picMkLst>
            <pc:docMk/>
            <pc:sldMk cId="3827174074" sldId="347"/>
            <ac:picMk id="10" creationId="{F9FE7814-AC46-1001-2D9B-74DD11C3CD52}"/>
          </ac:picMkLst>
        </pc:picChg>
        <pc:picChg chg="add 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2" creationId="{C8D711C8-2562-6619-602A-4B5902E891F7}"/>
          </ac:picMkLst>
        </pc:picChg>
        <pc:picChg chg="mod">
          <ac:chgData name="Allen, Ty [USA]" userId="dd763b48-02c2-4b2d-a668-ca9385d09dd8" providerId="ADAL" clId="{EB5F90E5-D965-AC41-8BC5-4602DF7C25DC}" dt="2022-09-21T18:29:55.835" v="17" actId="931"/>
          <ac:picMkLst>
            <pc:docMk/>
            <pc:sldMk cId="3827174074" sldId="347"/>
            <ac:picMk id="13" creationId="{B3C21EA7-C41A-42A9-AE6B-4A7AE95A5C63}"/>
          </ac:picMkLst>
        </pc:picChg>
        <pc:picChg chg="add mod">
          <ac:chgData name="Allen, Ty [USA]" userId="dd763b48-02c2-4b2d-a668-ca9385d09dd8" providerId="ADAL" clId="{EB5F90E5-D965-AC41-8BC5-4602DF7C25DC}" dt="2022-09-21T18:23:51.845" v="13" actId="1076"/>
          <ac:picMkLst>
            <pc:docMk/>
            <pc:sldMk cId="3827174074" sldId="347"/>
            <ac:picMk id="14" creationId="{F26AE20A-65AB-6702-FAEC-AC7782DE3406}"/>
          </ac:picMkLst>
        </pc:picChg>
        <pc:picChg chg="add mod">
          <ac:chgData name="Allen, Ty [USA]" userId="dd763b48-02c2-4b2d-a668-ca9385d09dd8" providerId="ADAL" clId="{EB5F90E5-D965-AC41-8BC5-4602DF7C25DC}" dt="2022-09-21T18:30:23.909" v="31" actId="1076"/>
          <ac:picMkLst>
            <pc:docMk/>
            <pc:sldMk cId="3827174074" sldId="347"/>
            <ac:picMk id="16" creationId="{DAB59E5C-7BB7-1A17-15C8-33338EB0FD61}"/>
          </ac:picMkLst>
        </pc:picChg>
        <pc:picChg chg="add mod">
          <ac:chgData name="Allen, Ty [USA]" userId="dd763b48-02c2-4b2d-a668-ca9385d09dd8" providerId="ADAL" clId="{EB5F90E5-D965-AC41-8BC5-4602DF7C25DC}" dt="2022-09-21T18:30:18.901" v="29" actId="1076"/>
          <ac:picMkLst>
            <pc:docMk/>
            <pc:sldMk cId="3827174074" sldId="347"/>
            <ac:picMk id="18" creationId="{24053767-421D-5482-6B50-6DC0503C344C}"/>
          </ac:picMkLst>
        </pc:picChg>
        <pc:picChg chg="add mod">
          <ac:chgData name="Allen, Ty [USA]" userId="dd763b48-02c2-4b2d-a668-ca9385d09dd8" providerId="ADAL" clId="{EB5F90E5-D965-AC41-8BC5-4602DF7C25DC}" dt="2022-09-21T18:30:11.482" v="27" actId="1076"/>
          <ac:picMkLst>
            <pc:docMk/>
            <pc:sldMk cId="3827174074" sldId="347"/>
            <ac:picMk id="20" creationId="{54211602-A44A-FEFF-B8F2-67217D3C64A7}"/>
          </ac:picMkLst>
        </pc:picChg>
      </pc:sldChg>
    </pc:docChg>
  </pc:docChgLst>
  <pc:docChgLst>
    <pc:chgData name="Naga, Julie [USA]" userId="S::524919@bah.com::d1165e67-58da-4881-b44d-d330f5e94ed8" providerId="AD" clId="Web-{370C0109-262A-442A-AF6D-E54598F3E585}"/>
    <pc:docChg chg="modSld">
      <pc:chgData name="Naga, Julie [USA]" userId="S::524919@bah.com::d1165e67-58da-4881-b44d-d330f5e94ed8" providerId="AD" clId="Web-{370C0109-262A-442A-AF6D-E54598F3E585}" dt="2022-10-05T18:02:00.259" v="21"/>
      <pc:docMkLst>
        <pc:docMk/>
      </pc:docMkLst>
      <pc:sldChg chg="modSp">
        <pc:chgData name="Naga, Julie [USA]" userId="S::524919@bah.com::d1165e67-58da-4881-b44d-d330f5e94ed8" providerId="AD" clId="Web-{370C0109-262A-442A-AF6D-E54598F3E585}" dt="2022-10-05T18:02:00.259" v="21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70C0109-262A-442A-AF6D-E54598F3E585}" dt="2022-10-05T18:02:00.259" v="2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Goodenough, Grace [USA]" userId="4223f804-184a-4090-a0f5-cee3bfcfa365" providerId="ADAL" clId="{903F711D-A052-4A4F-A083-C60D74606D53}"/>
    <pc:docChg chg="modSld">
      <pc:chgData name="Goodenough, Grace [USA]" userId="4223f804-184a-4090-a0f5-cee3bfcfa365" providerId="ADAL" clId="{903F711D-A052-4A4F-A083-C60D74606D53}" dt="2022-10-12T20:01:00.732" v="189" actId="20577"/>
      <pc:docMkLst>
        <pc:docMk/>
      </pc:docMkLst>
      <pc:sldChg chg="modSp mod">
        <pc:chgData name="Goodenough, Grace [USA]" userId="4223f804-184a-4090-a0f5-cee3bfcfa365" providerId="ADAL" clId="{903F711D-A052-4A4F-A083-C60D74606D53}" dt="2022-10-12T20:01:00.732" v="189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3F711D-A052-4A4F-A083-C60D74606D53}" dt="2022-10-12T20:01:00.732" v="18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BC643AD-85A1-5E04-D2E7-87093FDB1C70}"/>
    <pc:docChg chg="modSld">
      <pc:chgData name="Bustillo, Gian [USA]" userId="S::624912@bah.com::d2f80d41-3521-48e3-8b17-00e1dec3a46e" providerId="AD" clId="Web-{2BC643AD-85A1-5E04-D2E7-87093FDB1C70}" dt="2022-09-16T12:26:12.460" v="17"/>
      <pc:docMkLst>
        <pc:docMk/>
      </pc:docMkLst>
      <pc:sldChg chg="modSp">
        <pc:chgData name="Bustillo, Gian [USA]" userId="S::624912@bah.com::d2f80d41-3521-48e3-8b17-00e1dec3a46e" providerId="AD" clId="Web-{2BC643AD-85A1-5E04-D2E7-87093FDB1C70}" dt="2022-09-16T12:26:12.460" v="1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2BC643AD-85A1-5E04-D2E7-87093FDB1C70}" dt="2022-09-16T12:26:12.460" v="1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EECBDF53-AAFA-918B-E83A-836E06B135D7}"/>
    <pc:docChg chg="modSld">
      <pc:chgData name="Bustillo, Gian [USA]" userId="S::624912@bah.com::d2f80d41-3521-48e3-8b17-00e1dec3a46e" providerId="AD" clId="Web-{EECBDF53-AAFA-918B-E83A-836E06B135D7}" dt="2022-11-02T17:14:05.016" v="410"/>
      <pc:docMkLst>
        <pc:docMk/>
      </pc:docMkLst>
      <pc:sldChg chg="modSp">
        <pc:chgData name="Bustillo, Gian [USA]" userId="S::624912@bah.com::d2f80d41-3521-48e3-8b17-00e1dec3a46e" providerId="AD" clId="Web-{EECBDF53-AAFA-918B-E83A-836E06B135D7}" dt="2022-11-02T17:09:56.211" v="2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ECBDF53-AAFA-918B-E83A-836E06B135D7}" dt="2022-11-02T17:09:56.211" v="2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ECBDF53-AAFA-918B-E83A-836E06B135D7}" dt="2022-11-02T17:12:41.748" v="190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EECBDF53-AAFA-918B-E83A-836E06B135D7}" dt="2022-11-02T17:12:41.748" v="190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1:34.027" v="9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EECBDF53-AAFA-918B-E83A-836E06B135D7}" dt="2022-11-02T17:11:34.027" v="94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EECBDF53-AAFA-918B-E83A-836E06B135D7}" dt="2022-11-02T17:14:05.016" v="41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ECBDF53-AAFA-918B-E83A-836E06B135D7}" dt="2022-11-02T17:14:05.016" v="41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D8A1EE23-FCF2-1B6F-1422-A28B2C94AE94}"/>
    <pc:docChg chg="modSld">
      <pc:chgData name="Bustillo, Gian [USA]" userId="S::624912@bah.com::d2f80d41-3521-48e3-8b17-00e1dec3a46e" providerId="AD" clId="Web-{D8A1EE23-FCF2-1B6F-1422-A28B2C94AE94}" dt="2022-11-10T13:07:19.802" v="0" actId="20577"/>
      <pc:docMkLst>
        <pc:docMk/>
      </pc:docMkLst>
      <pc:sldChg chg="modSp">
        <pc:chgData name="Bustillo, Gian [USA]" userId="S::624912@bah.com::d2f80d41-3521-48e3-8b17-00e1dec3a46e" providerId="AD" clId="Web-{D8A1EE23-FCF2-1B6F-1422-A28B2C94AE94}" dt="2022-11-10T13:07:19.802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D8A1EE23-FCF2-1B6F-1422-A28B2C94AE94}" dt="2022-11-10T13:07:19.802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Goel, Sunayna [USA]" userId="S::625168@bah.com::abc387ba-55f4-491c-a73c-17dee6a00d97" providerId="AD" clId="Web-{EB10E3D7-FBFF-4C1B-8CCE-96B4C14C664D}"/>
    <pc:docChg chg="modSld">
      <pc:chgData name="Goel, Sunayna [USA]" userId="S::625168@bah.com::abc387ba-55f4-491c-a73c-17dee6a00d97" providerId="AD" clId="Web-{EB10E3D7-FBFF-4C1B-8CCE-96B4C14C664D}" dt="2022-10-05T15:20:42.383" v="1"/>
      <pc:docMkLst>
        <pc:docMk/>
      </pc:docMkLst>
      <pc:sldChg chg="modSp">
        <pc:chgData name="Goel, Sunayna [USA]" userId="S::625168@bah.com::abc387ba-55f4-491c-a73c-17dee6a00d97" providerId="AD" clId="Web-{EB10E3D7-FBFF-4C1B-8CCE-96B4C14C664D}" dt="2022-10-05T15:20:42.383" v="1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EB10E3D7-FBFF-4C1B-8CCE-96B4C14C664D}" dt="2022-10-05T15:20:42.383" v="1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8866C88B-3D81-408F-A802-4FCEA3592B10}"/>
    <pc:docChg chg="modSld">
      <pc:chgData name="Bush, Nicole [USA]" userId="S::625966@bah.com::5c03dfba-b736-46b3-907c-245bd83404ad" providerId="AD" clId="Web-{8866C88B-3D81-408F-A802-4FCEA3592B10}" dt="2022-10-05T20:36:19.710" v="191"/>
      <pc:docMkLst>
        <pc:docMk/>
      </pc:docMkLst>
      <pc:sldChg chg="modSp">
        <pc:chgData name="Bush, Nicole [USA]" userId="S::625966@bah.com::5c03dfba-b736-46b3-907c-245bd83404ad" providerId="AD" clId="Web-{8866C88B-3D81-408F-A802-4FCEA3592B10}" dt="2022-10-05T20:36:19.710" v="191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8866C88B-3D81-408F-A802-4FCEA3592B10}" dt="2022-10-05T20:36:19.710" v="19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F09A8D49-D6AC-4439-B746-62AAA0BAA073}"/>
    <pc:docChg chg="modSld">
      <pc:chgData name="Bustillo, Gian [USA]" userId="d2f80d41-3521-48e3-8b17-00e1dec3a46e" providerId="ADAL" clId="{F09A8D49-D6AC-4439-B746-62AAA0BAA073}" dt="2022-09-29T13:34:48.267" v="2" actId="2164"/>
      <pc:docMkLst>
        <pc:docMk/>
      </pc:docMkLst>
      <pc:sldChg chg="modSp mod">
        <pc:chgData name="Bustillo, Gian [USA]" userId="d2f80d41-3521-48e3-8b17-00e1dec3a46e" providerId="ADAL" clId="{F09A8D49-D6AC-4439-B746-62AAA0BAA073}" dt="2022-09-29T13:34:48.267" v="2" actId="2164"/>
        <pc:sldMkLst>
          <pc:docMk/>
          <pc:sldMk cId="2997908498" sldId="338"/>
        </pc:sldMkLst>
        <pc:graphicFrameChg chg="modGraphic">
          <ac:chgData name="Bustillo, Gian [USA]" userId="d2f80d41-3521-48e3-8b17-00e1dec3a46e" providerId="ADAL" clId="{F09A8D49-D6AC-4439-B746-62AAA0BAA073}" dt="2022-09-29T13:34:48.267" v="2" actId="2164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F09A8D49-D6AC-4439-B746-62AAA0BAA073}" dt="2022-09-29T13:34:44.357" v="1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F09A8D49-D6AC-4439-B746-62AAA0BAA073}" dt="2022-09-29T13:34:44.357" v="1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0154341D-E4E4-48FF-8E86-E6A2A0D9C8B6}"/>
    <pc:docChg chg="modSld">
      <pc:chgData name="Goel, Sunayna [USA]" userId="S::625168@bah.com::abc387ba-55f4-491c-a73c-17dee6a00d97" providerId="AD" clId="Web-{0154341D-E4E4-48FF-8E86-E6A2A0D9C8B6}" dt="2022-09-28T19:03:35.097" v="202"/>
      <pc:docMkLst>
        <pc:docMk/>
      </pc:docMkLst>
      <pc:sldChg chg="modSp">
        <pc:chgData name="Goel, Sunayna [USA]" userId="S::625168@bah.com::abc387ba-55f4-491c-a73c-17dee6a00d97" providerId="AD" clId="Web-{0154341D-E4E4-48FF-8E86-E6A2A0D9C8B6}" dt="2022-09-28T19:03:35.097" v="202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0154341D-E4E4-48FF-8E86-E6A2A0D9C8B6}" dt="2022-09-28T19:03:35.097" v="202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909A29F2-FBBE-A443-891E-97DC44B53FE5}"/>
    <pc:docChg chg="modSld">
      <pc:chgData name="Goodenough, Grace [USA]" userId="4223f804-184a-4090-a0f5-cee3bfcfa365" providerId="ADAL" clId="{909A29F2-FBBE-A443-891E-97DC44B53FE5}" dt="2022-10-19T15:46:13.893" v="117" actId="20577"/>
      <pc:docMkLst>
        <pc:docMk/>
      </pc:docMkLst>
      <pc:sldChg chg="modSp mod">
        <pc:chgData name="Goodenough, Grace [USA]" userId="4223f804-184a-4090-a0f5-cee3bfcfa365" providerId="ADAL" clId="{909A29F2-FBBE-A443-891E-97DC44B53FE5}" dt="2022-10-19T15:46:13.893" v="117" actId="20577"/>
        <pc:sldMkLst>
          <pc:docMk/>
          <pc:sldMk cId="1730437909" sldId="325"/>
        </pc:sldMkLst>
        <pc:graphicFrameChg chg="mod modGraphic">
          <ac:chgData name="Goodenough, Grace [USA]" userId="4223f804-184a-4090-a0f5-cee3bfcfa365" providerId="ADAL" clId="{909A29F2-FBBE-A443-891E-97DC44B53FE5}" dt="2022-10-19T15:46:13.893" v="117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83AB59AF-9523-7F68-497B-B4C63F034755}"/>
    <pc:docChg chg="modSld">
      <pc:chgData name="Bustillo, Gian [USA]" userId="S::624912@bah.com::d2f80d41-3521-48e3-8b17-00e1dec3a46e" providerId="AD" clId="Web-{83AB59AF-9523-7F68-497B-B4C63F034755}" dt="2022-09-28T16:08:43.648" v="171"/>
      <pc:docMkLst>
        <pc:docMk/>
      </pc:docMkLst>
      <pc:sldChg chg="modSp">
        <pc:chgData name="Bustillo, Gian [USA]" userId="S::624912@bah.com::d2f80d41-3521-48e3-8b17-00e1dec3a46e" providerId="AD" clId="Web-{83AB59AF-9523-7F68-497B-B4C63F034755}" dt="2022-09-28T16:08:43.648" v="17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83AB59AF-9523-7F68-497B-B4C63F034755}" dt="2022-09-28T16:08:43.648" v="17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</pc:docChg>
  </pc:docChgLst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E0F75D83-DAF9-851E-53E6-B892DDC81239}"/>
    <pc:docChg chg="modSld">
      <pc:chgData name="Bustillo, Gian [USA]" userId="S::624912@bah.com::d2f80d41-3521-48e3-8b17-00e1dec3a46e" providerId="AD" clId="Web-{E0F75D83-DAF9-851E-53E6-B892DDC81239}" dt="2022-10-26T14:07:42.048" v="803"/>
      <pc:docMkLst>
        <pc:docMk/>
      </pc:docMkLst>
      <pc:sldChg chg="modSp">
        <pc:chgData name="Bustillo, Gian [USA]" userId="S::624912@bah.com::d2f80d41-3521-48e3-8b17-00e1dec3a46e" providerId="AD" clId="Web-{E0F75D83-DAF9-851E-53E6-B892DDC81239}" dt="2022-10-26T13:52:10.409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0F75D83-DAF9-851E-53E6-B892DDC81239}" dt="2022-10-26T13:52:10.409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delSp modSp">
        <pc:chgData name="Bustillo, Gian [USA]" userId="S::624912@bah.com::d2f80d41-3521-48e3-8b17-00e1dec3a46e" providerId="AD" clId="Web-{E0F75D83-DAF9-851E-53E6-B892DDC81239}" dt="2022-10-26T14:07:42.048" v="803"/>
        <pc:sldMkLst>
          <pc:docMk/>
          <pc:sldMk cId="406015231" sldId="332"/>
        </pc:sldMkLst>
        <pc:graphicFrameChg chg="del">
          <ac:chgData name="Bustillo, Gian [USA]" userId="S::624912@bah.com::d2f80d41-3521-48e3-8b17-00e1dec3a46e" providerId="AD" clId="Web-{E0F75D83-DAF9-851E-53E6-B892DDC81239}" dt="2022-10-26T14:07:42.048" v="803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E0F75D83-DAF9-851E-53E6-B892DDC81239}" dt="2022-10-26T14:07:17.672" v="745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del">
          <ac:chgData name="Bustillo, Gian [USA]" userId="S::624912@bah.com::d2f80d41-3521-48e3-8b17-00e1dec3a46e" providerId="AD" clId="Web-{E0F75D83-DAF9-851E-53E6-B892DDC81239}" dt="2022-10-26T14:07:39.313" v="787"/>
          <ac:picMkLst>
            <pc:docMk/>
            <pc:sldMk cId="406015231" sldId="332"/>
            <ac:picMk id="3" creationId="{E988F262-1705-14FA-D5F7-404BBF4812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6"/>
          <ac:picMkLst>
            <pc:docMk/>
            <pc:sldMk cId="406015231" sldId="332"/>
            <ac:picMk id="5" creationId="{D12C361A-9D6A-E334-B391-865061D4FB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5"/>
          <ac:picMkLst>
            <pc:docMk/>
            <pc:sldMk cId="406015231" sldId="332"/>
            <ac:picMk id="6" creationId="{726EEF72-65C8-DAFD-08A1-6F9FC7E9067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4"/>
          <ac:picMkLst>
            <pc:docMk/>
            <pc:sldMk cId="406015231" sldId="332"/>
            <ac:picMk id="7" creationId="{509B3CAA-B2B0-70B3-F9DC-11F4822C7B8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2"/>
          <ac:picMkLst>
            <pc:docMk/>
            <pc:sldMk cId="406015231" sldId="332"/>
            <ac:picMk id="8" creationId="{32E9E5C6-CBC6-AC75-D2DC-EC109C5FE9F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1"/>
          <ac:picMkLst>
            <pc:docMk/>
            <pc:sldMk cId="406015231" sldId="332"/>
            <ac:picMk id="10" creationId="{D5D920A8-DEAD-D557-D8ED-25B8FAC7584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2"/>
          <ac:picMkLst>
            <pc:docMk/>
            <pc:sldMk cId="406015231" sldId="332"/>
            <ac:picMk id="11" creationId="{C3374779-DEF1-B27A-FA0B-4CDD15CD429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0"/>
          <ac:picMkLst>
            <pc:docMk/>
            <pc:sldMk cId="406015231" sldId="332"/>
            <ac:picMk id="12" creationId="{E867A663-BE3F-5F4D-6EEE-CB62E3E9EB6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1"/>
          <ac:picMkLst>
            <pc:docMk/>
            <pc:sldMk cId="406015231" sldId="332"/>
            <ac:picMk id="13" creationId="{C491AC46-EDBD-DE74-8679-C131ABD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9"/>
          <ac:picMkLst>
            <pc:docMk/>
            <pc:sldMk cId="406015231" sldId="332"/>
            <ac:picMk id="14" creationId="{239B7457-5DFC-B224-0B05-412D1CD8B4C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800"/>
          <ac:picMkLst>
            <pc:docMk/>
            <pc:sldMk cId="406015231" sldId="332"/>
            <ac:picMk id="15" creationId="{C89671F3-D128-ED53-F478-FE3E9CCC433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8"/>
          <ac:picMkLst>
            <pc:docMk/>
            <pc:sldMk cId="406015231" sldId="332"/>
            <ac:picMk id="16" creationId="{B890B647-1D26-3C8A-3553-85D03DDD47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9"/>
          <ac:picMkLst>
            <pc:docMk/>
            <pc:sldMk cId="406015231" sldId="332"/>
            <ac:picMk id="17" creationId="{77AA32C0-CE22-FD2E-F5FB-B7294AD3EA6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7"/>
          <ac:picMkLst>
            <pc:docMk/>
            <pc:sldMk cId="406015231" sldId="332"/>
            <ac:picMk id="18" creationId="{C86C0BE9-B32C-8BF2-E9A1-347BF38BDA5C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29" v="798"/>
          <ac:picMkLst>
            <pc:docMk/>
            <pc:sldMk cId="406015231" sldId="332"/>
            <ac:picMk id="19" creationId="{B15E8432-7283-35C3-7B37-BEBEB6FEF1A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6"/>
          <ac:picMkLst>
            <pc:docMk/>
            <pc:sldMk cId="406015231" sldId="332"/>
            <ac:picMk id="20" creationId="{2251457B-A318-F254-2448-E0903E61602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7"/>
          <ac:picMkLst>
            <pc:docMk/>
            <pc:sldMk cId="406015231" sldId="332"/>
            <ac:picMk id="21" creationId="{9CBEDF66-7516-FD87-47C4-AE9C5F1B7C46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6"/>
          <ac:picMkLst>
            <pc:docMk/>
            <pc:sldMk cId="406015231" sldId="332"/>
            <ac:picMk id="23" creationId="{469321A0-16B4-4167-BD80-5F784198BC5F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0"/>
          <ac:picMkLst>
            <pc:docMk/>
            <pc:sldMk cId="406015231" sldId="332"/>
            <ac:picMk id="24" creationId="{BC4B23C6-C714-AE09-0470-5BA59334851B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5"/>
          <ac:picMkLst>
            <pc:docMk/>
            <pc:sldMk cId="406015231" sldId="332"/>
            <ac:picMk id="25" creationId="{C51C3EDE-FF85-215F-C163-EFF28E7423A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9"/>
          <ac:picMkLst>
            <pc:docMk/>
            <pc:sldMk cId="406015231" sldId="332"/>
            <ac:picMk id="26" creationId="{C302071C-A940-1343-AA9A-41029BA00A1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4"/>
          <ac:picMkLst>
            <pc:docMk/>
            <pc:sldMk cId="406015231" sldId="332"/>
            <ac:picMk id="27" creationId="{A3C823C1-29B6-166A-4E18-EA27881D01D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8"/>
          <ac:picMkLst>
            <pc:docMk/>
            <pc:sldMk cId="406015231" sldId="332"/>
            <ac:picMk id="28" creationId="{A7BEEB3E-F285-959E-D146-58DA18087F05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3"/>
          <ac:picMkLst>
            <pc:docMk/>
            <pc:sldMk cId="406015231" sldId="332"/>
            <ac:picMk id="29" creationId="{3E29974F-2058-9AE4-C31B-BD08CC93E4C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83"/>
          <ac:picMkLst>
            <pc:docMk/>
            <pc:sldMk cId="406015231" sldId="332"/>
            <ac:picMk id="30" creationId="{B6125B74-70D0-435E-83B6-1182C897946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2"/>
          <ac:picMkLst>
            <pc:docMk/>
            <pc:sldMk cId="406015231" sldId="332"/>
            <ac:picMk id="31" creationId="{EAE55916-283D-76DB-AB46-11C25578A06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5"/>
          <ac:picMkLst>
            <pc:docMk/>
            <pc:sldMk cId="406015231" sldId="332"/>
            <ac:picMk id="32" creationId="{DC258CBB-D714-B905-CA85-8BD765241D1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91"/>
          <ac:picMkLst>
            <pc:docMk/>
            <pc:sldMk cId="406015231" sldId="332"/>
            <ac:picMk id="33" creationId="{891BB737-A6DF-C049-FBB2-ED35A66F434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4"/>
          <ac:picMkLst>
            <pc:docMk/>
            <pc:sldMk cId="406015231" sldId="332"/>
            <ac:picMk id="34" creationId="{0003CB12-6B36-E953-10D8-E53FB3CEC6D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3"/>
          <ac:picMkLst>
            <pc:docMk/>
            <pc:sldMk cId="406015231" sldId="332"/>
            <ac:picMk id="35" creationId="{DDCAC729-EB56-E0BA-73EA-3320E66D9B9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2"/>
          <ac:picMkLst>
            <pc:docMk/>
            <pc:sldMk cId="406015231" sldId="332"/>
            <ac:picMk id="36" creationId="{85D55FFD-1198-1535-C76A-FC9636E6F6C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1"/>
          <ac:picMkLst>
            <pc:docMk/>
            <pc:sldMk cId="406015231" sldId="332"/>
            <ac:picMk id="37" creationId="{7CBC2415-B753-48A5-9790-0FA7BEA9491A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70"/>
          <ac:picMkLst>
            <pc:docMk/>
            <pc:sldMk cId="406015231" sldId="332"/>
            <ac:picMk id="38" creationId="{7E7FD735-D8A7-422E-8007-64AF0AF5B0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9"/>
          <ac:picMkLst>
            <pc:docMk/>
            <pc:sldMk cId="406015231" sldId="332"/>
            <ac:picMk id="39" creationId="{FAB6B671-CA9C-4CED-9E9D-80C317E7B95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8"/>
          <ac:picMkLst>
            <pc:docMk/>
            <pc:sldMk cId="406015231" sldId="332"/>
            <ac:picMk id="40" creationId="{48676BA6-2C54-5BE9-8D94-9F0340D49680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7"/>
          <ac:picMkLst>
            <pc:docMk/>
            <pc:sldMk cId="406015231" sldId="332"/>
            <ac:picMk id="41" creationId="{F8FEE23F-334E-215B-D192-3CB085D558A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6"/>
          <ac:picMkLst>
            <pc:docMk/>
            <pc:sldMk cId="406015231" sldId="332"/>
            <ac:picMk id="42" creationId="{35C4163A-DE47-4604-A275-DFABD962544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5"/>
          <ac:picMkLst>
            <pc:docMk/>
            <pc:sldMk cId="406015231" sldId="332"/>
            <ac:picMk id="43" creationId="{24A6D04C-9360-4CE5-BC88-7636EF80FC0D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313" v="764"/>
          <ac:picMkLst>
            <pc:docMk/>
            <pc:sldMk cId="406015231" sldId="332"/>
            <ac:picMk id="44" creationId="{DEE4900B-C7CD-42D5-BA01-CDAA1A62473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3"/>
          <ac:picMkLst>
            <pc:docMk/>
            <pc:sldMk cId="406015231" sldId="332"/>
            <ac:picMk id="45" creationId="{55CC96E4-ADAD-437A-AFE5-D98506B273D3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2"/>
          <ac:picMkLst>
            <pc:docMk/>
            <pc:sldMk cId="406015231" sldId="332"/>
            <ac:picMk id="46" creationId="{B73C0667-4BE5-4CCB-9FC7-5FBA7D9D028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1"/>
          <ac:picMkLst>
            <pc:docMk/>
            <pc:sldMk cId="406015231" sldId="332"/>
            <ac:picMk id="47" creationId="{786D9B48-1527-4E8D-9FA4-B7906037BA0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60"/>
          <ac:picMkLst>
            <pc:docMk/>
            <pc:sldMk cId="406015231" sldId="332"/>
            <ac:picMk id="48" creationId="{01F0828D-72CD-C7CA-343E-632ABFFC92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9"/>
          <ac:picMkLst>
            <pc:docMk/>
            <pc:sldMk cId="406015231" sldId="332"/>
            <ac:picMk id="49" creationId="{6F39D3E1-316B-4B32-3AAF-DE139406FD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8"/>
          <ac:picMkLst>
            <pc:docMk/>
            <pc:sldMk cId="406015231" sldId="332"/>
            <ac:picMk id="50" creationId="{C5381CA2-E5FE-45DC-A4EB-832BD159277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7"/>
          <ac:picMkLst>
            <pc:docMk/>
            <pc:sldMk cId="406015231" sldId="332"/>
            <ac:picMk id="51" creationId="{B6BADEB1-ECFF-C7C9-BB28-2B1007ACBC34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6"/>
          <ac:picMkLst>
            <pc:docMk/>
            <pc:sldMk cId="406015231" sldId="332"/>
            <ac:picMk id="52" creationId="{D865995B-4144-3341-5B22-3E5B6075DE47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5"/>
          <ac:picMkLst>
            <pc:docMk/>
            <pc:sldMk cId="406015231" sldId="332"/>
            <ac:picMk id="53" creationId="{F4634756-0763-023C-B9CC-003A008E0EF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4"/>
          <ac:picMkLst>
            <pc:docMk/>
            <pc:sldMk cId="406015231" sldId="332"/>
            <ac:picMk id="54" creationId="{3CF5C192-090A-6755-E6FC-8738ED8A5DB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3"/>
          <ac:picMkLst>
            <pc:docMk/>
            <pc:sldMk cId="406015231" sldId="332"/>
            <ac:picMk id="55" creationId="{41B66DD8-82D9-CBC9-B2BC-29F3DE071C59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2"/>
          <ac:picMkLst>
            <pc:docMk/>
            <pc:sldMk cId="406015231" sldId="332"/>
            <ac:picMk id="56" creationId="{A6FF4F34-4892-5762-D7D2-553AE566CB91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1"/>
          <ac:picMkLst>
            <pc:docMk/>
            <pc:sldMk cId="406015231" sldId="332"/>
            <ac:picMk id="57" creationId="{C0C4E677-C0BB-1618-CDCC-7BF4B8FC09A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50"/>
          <ac:picMkLst>
            <pc:docMk/>
            <pc:sldMk cId="406015231" sldId="332"/>
            <ac:picMk id="58" creationId="{6A4080DC-7AA0-9BDD-8CB8-A291CDB46F2E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9"/>
          <ac:picMkLst>
            <pc:docMk/>
            <pc:sldMk cId="406015231" sldId="332"/>
            <ac:picMk id="59" creationId="{87B9E0D9-97FD-A7CA-4F2A-28461150A0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8"/>
          <ac:picMkLst>
            <pc:docMk/>
            <pc:sldMk cId="406015231" sldId="332"/>
            <ac:picMk id="60" creationId="{B4282BB9-92A7-1711-AD47-A54E9B3903F2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7"/>
          <ac:picMkLst>
            <pc:docMk/>
            <pc:sldMk cId="406015231" sldId="332"/>
            <ac:picMk id="61" creationId="{05637EA3-6FA8-3FA6-D4A4-2187151D78D8}"/>
          </ac:picMkLst>
        </pc:picChg>
        <pc:picChg chg="del">
          <ac:chgData name="Bustillo, Gian [USA]" userId="S::624912@bah.com::d2f80d41-3521-48e3-8b17-00e1dec3a46e" providerId="AD" clId="Web-{E0F75D83-DAF9-851E-53E6-B892DDC81239}" dt="2022-10-26T14:07:39.298" v="74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E0F75D83-DAF9-851E-53E6-B892DDC81239}" dt="2022-10-26T13:59:55.643" v="160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E0F75D83-DAF9-851E-53E6-B892DDC81239}" dt="2022-10-26T13:59:55.643" v="160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E0F75D83-DAF9-851E-53E6-B892DDC81239}" dt="2022-10-26T14:04:04.478" v="415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0F75D83-DAF9-851E-53E6-B892DDC81239}" dt="2022-10-26T14:04:04.478" v="415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EB0922D8-FFD3-AB42-AC07-E920ACEF1536}"/>
    <pc:docChg chg="modSld">
      <pc:chgData name="Goel, Sunayna [USA]" userId="abc387ba-55f4-491c-a73c-17dee6a00d97" providerId="ADAL" clId="{EB0922D8-FFD3-AB42-AC07-E920ACEF1536}" dt="2022-10-12T14:37:42.418" v="3" actId="20577"/>
      <pc:docMkLst>
        <pc:docMk/>
      </pc:docMkLst>
      <pc:sldChg chg="modSp mod">
        <pc:chgData name="Goel, Sunayna [USA]" userId="abc387ba-55f4-491c-a73c-17dee6a00d97" providerId="ADAL" clId="{EB0922D8-FFD3-AB42-AC07-E920ACEF1536}" dt="2022-10-12T14:37:42.418" v="3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EB0922D8-FFD3-AB42-AC07-E920ACEF1536}" dt="2022-10-12T14:37:42.418" v="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80696653-5C49-4B20-8E83-414FAF6326B8}"/>
    <pc:docChg chg="modSld">
      <pc:chgData name="Mamedova, Millie [USA]" userId="S::623269@bah.com::b940716b-82ab-47d4-8bfc-28e7a71cb12f" providerId="AD" clId="Web-{80696653-5C49-4B20-8E83-414FAF6326B8}" dt="2022-09-29T12:48:35.629" v="7"/>
      <pc:docMkLst>
        <pc:docMk/>
      </pc:docMkLst>
      <pc:sldChg chg="modSp">
        <pc:chgData name="Mamedova, Millie [USA]" userId="S::623269@bah.com::b940716b-82ab-47d4-8bfc-28e7a71cb12f" providerId="AD" clId="Web-{80696653-5C49-4B20-8E83-414FAF6326B8}" dt="2022-09-29T12:48:35.629" v="7"/>
        <pc:sldMkLst>
          <pc:docMk/>
          <pc:sldMk cId="1730437909" sldId="325"/>
        </pc:sldMkLst>
        <pc:graphicFrameChg chg="mod modGraphic">
          <ac:chgData name="Mamedova, Millie [USA]" userId="S::623269@bah.com::b940716b-82ab-47d4-8bfc-28e7a71cb12f" providerId="AD" clId="Web-{80696653-5C49-4B20-8E83-414FAF6326B8}" dt="2022-09-29T12:48:35.629" v="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270A522-5EA4-24E5-0C9D-608658220A90}"/>
    <pc:docChg chg="modSld">
      <pc:chgData name="Bustillo, Gian [USA]" userId="S::624912@bah.com::d2f80d41-3521-48e3-8b17-00e1dec3a46e" providerId="AD" clId="Web-{1270A522-5EA4-24E5-0C9D-608658220A90}" dt="2022-10-19T20:51:16.103" v="1534"/>
      <pc:docMkLst>
        <pc:docMk/>
      </pc:docMkLst>
      <pc:sldChg chg="modSp">
        <pc:chgData name="Bustillo, Gian [USA]" userId="S::624912@bah.com::d2f80d41-3521-48e3-8b17-00e1dec3a46e" providerId="AD" clId="Web-{1270A522-5EA4-24E5-0C9D-608658220A90}" dt="2022-10-19T14:44:13.18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270A522-5EA4-24E5-0C9D-608658220A90}" dt="2022-10-19T14:44:13.18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270A522-5EA4-24E5-0C9D-608658220A90}" dt="2022-10-19T14:55:35.832" v="458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270A522-5EA4-24E5-0C9D-608658220A90}" dt="2022-10-19T14:55:35.832" v="458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15:08:46.235" v="128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270A522-5EA4-24E5-0C9D-608658220A90}" dt="2022-10-19T15:08:46.235" v="128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addSp delSp modSp">
        <pc:chgData name="Bustillo, Gian [USA]" userId="S::624912@bah.com::d2f80d41-3521-48e3-8b17-00e1dec3a46e" providerId="AD" clId="Web-{1270A522-5EA4-24E5-0C9D-608658220A90}" dt="2022-10-19T14:54:08.735" v="208"/>
        <pc:sldMkLst>
          <pc:docMk/>
          <pc:sldMk cId="2997908498" sldId="338"/>
        </pc:sldMkLst>
        <pc:graphicFrameChg chg="add del mod modGraphic">
          <ac:chgData name="Bustillo, Gian [USA]" userId="S::624912@bah.com::d2f80d41-3521-48e3-8b17-00e1dec3a46e" providerId="AD" clId="Web-{1270A522-5EA4-24E5-0C9D-608658220A90}" dt="2022-10-19T14:54:08.735" v="20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270A522-5EA4-24E5-0C9D-608658220A90}" dt="2022-10-19T20:51:16.103" v="153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270A522-5EA4-24E5-0C9D-608658220A90}" dt="2022-10-19T20:51:16.103" v="153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Naga, Julie [USA]" userId="S::524919@bah.com::d1165e67-58da-4881-b44d-d330f5e94ed8" providerId="AD" clId="Web-{6DD46AF6-6069-489A-8AD6-6DF6E62E7A05}"/>
    <pc:docChg chg="modSld">
      <pc:chgData name="Naga, Julie [USA]" userId="S::524919@bah.com::d1165e67-58da-4881-b44d-d330f5e94ed8" providerId="AD" clId="Web-{6DD46AF6-6069-489A-8AD6-6DF6E62E7A05}" dt="2022-09-21T14:20:05.347" v="1" actId="20577"/>
      <pc:docMkLst>
        <pc:docMk/>
      </pc:docMkLst>
      <pc:sldChg chg="modSp">
        <pc:chgData name="Naga, Julie [USA]" userId="S::524919@bah.com::d1165e67-58da-4881-b44d-d330f5e94ed8" providerId="AD" clId="Web-{6DD46AF6-6069-489A-8AD6-6DF6E62E7A05}" dt="2022-09-21T14:20:05.347" v="1" actId="20577"/>
        <pc:sldMkLst>
          <pc:docMk/>
          <pc:sldMk cId="815678163" sldId="273"/>
        </pc:sldMkLst>
        <pc:spChg chg="mod">
          <ac:chgData name="Naga, Julie [USA]" userId="S::524919@bah.com::d1165e67-58da-4881-b44d-d330f5e94ed8" providerId="AD" clId="Web-{6DD46AF6-6069-489A-8AD6-6DF6E62E7A05}" dt="2022-09-21T14:20:05.347" v="1" actId="20577"/>
          <ac:spMkLst>
            <pc:docMk/>
            <pc:sldMk cId="815678163" sldId="273"/>
            <ac:spMk id="2" creationId="{C4EAAF8E-7AEC-4F46-8C2E-CB5A4578AEEE}"/>
          </ac:spMkLst>
        </pc:spChg>
      </pc:sldChg>
    </pc:docChg>
  </pc:docChgLst>
  <pc:docChgLst>
    <pc:chgData name="Bustillo, Gian [USA]" userId="S::624912@bah.com::d2f80d41-3521-48e3-8b17-00e1dec3a46e" providerId="AD" clId="Web-{EC1DB744-1D5F-E82D-1DB6-A29A16C0EB55}"/>
    <pc:docChg chg="modSld">
      <pc:chgData name="Bustillo, Gian [USA]" userId="S::624912@bah.com::d2f80d41-3521-48e3-8b17-00e1dec3a46e" providerId="AD" clId="Web-{EC1DB744-1D5F-E82D-1DB6-A29A16C0EB55}" dt="2022-09-15T18:08:24.104" v="52"/>
      <pc:docMkLst>
        <pc:docMk/>
      </pc:docMkLst>
      <pc:sldChg chg="modSp">
        <pc:chgData name="Bustillo, Gian [USA]" userId="S::624912@bah.com::d2f80d41-3521-48e3-8b17-00e1dec3a46e" providerId="AD" clId="Web-{EC1DB744-1D5F-E82D-1DB6-A29A16C0EB55}" dt="2022-09-15T18:07:54.32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EC1DB744-1D5F-E82D-1DB6-A29A16C0EB55}" dt="2022-09-15T18:07:54.32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EC1DB744-1D5F-E82D-1DB6-A29A16C0EB55}" dt="2022-09-15T18:08:24.104" v="52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EC1DB744-1D5F-E82D-1DB6-A29A16C0EB55}" dt="2022-09-15T18:08:24.104" v="52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S::624306@bah.com::4223f804-184a-4090-a0f5-cee3bfcfa365" providerId="AD" clId="Web-{B8104032-13C4-405B-BC07-69BE3C39B62F}"/>
    <pc:docChg chg="modSld">
      <pc:chgData name="Goodenough, Grace [USA]" userId="S::624306@bah.com::4223f804-184a-4090-a0f5-cee3bfcfa365" providerId="AD" clId="Web-{B8104032-13C4-405B-BC07-69BE3C39B62F}" dt="2022-09-28T16:13:27.161" v="75"/>
      <pc:docMkLst>
        <pc:docMk/>
      </pc:docMkLst>
      <pc:sldChg chg="modSp">
        <pc:chgData name="Goodenough, Grace [USA]" userId="S::624306@bah.com::4223f804-184a-4090-a0f5-cee3bfcfa365" providerId="AD" clId="Web-{B8104032-13C4-405B-BC07-69BE3C39B62F}" dt="2022-09-28T16:13:27.161" v="75"/>
        <pc:sldMkLst>
          <pc:docMk/>
          <pc:sldMk cId="1730437909" sldId="325"/>
        </pc:sldMkLst>
        <pc:graphicFrameChg chg="mod modGraphic">
          <ac:chgData name="Goodenough, Grace [USA]" userId="S::624306@bah.com::4223f804-184a-4090-a0f5-cee3bfcfa365" providerId="AD" clId="Web-{B8104032-13C4-405B-BC07-69BE3C39B62F}" dt="2022-09-28T16:13:27.161" v="7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F9F9F903-1EA2-13BF-8DAA-A82137C8988C}"/>
    <pc:docChg chg="delSld modSld">
      <pc:chgData name="Bustillo, Gian [USA]" userId="S::624912@bah.com::d2f80d41-3521-48e3-8b17-00e1dec3a46e" providerId="AD" clId="Web-{F9F9F903-1EA2-13BF-8DAA-A82137C8988C}" dt="2022-11-03T12:50:50.954" v="437"/>
      <pc:docMkLst>
        <pc:docMk/>
      </pc:docMkLst>
      <pc:sldChg chg="modSp">
        <pc:chgData name="Bustillo, Gian [USA]" userId="S::624912@bah.com::d2f80d41-3521-48e3-8b17-00e1dec3a46e" providerId="AD" clId="Web-{F9F9F903-1EA2-13BF-8DAA-A82137C8988C}" dt="2022-11-03T12:50:05.030" v="40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05.030" v="409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8:00.933" v="182"/>
        <pc:sldMkLst>
          <pc:docMk/>
          <pc:sldMk cId="2997908498" sldId="338"/>
        </pc:sldMkLst>
        <pc:graphicFrameChg chg="modGraphic">
          <ac:chgData name="Bustillo, Gian [USA]" userId="S::624912@bah.com::d2f80d41-3521-48e3-8b17-00e1dec3a46e" providerId="AD" clId="Web-{F9F9F903-1EA2-13BF-8DAA-A82137C8988C}" dt="2022-11-03T12:48:00.933" v="18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50:50.954" v="437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F9F9F903-1EA2-13BF-8DAA-A82137C8988C}" dt="2022-11-03T12:50:50.954" v="43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F9F9F903-1EA2-13BF-8DAA-A82137C8988C}" dt="2022-11-03T12:43:03.267" v="17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F9F9F903-1EA2-13BF-8DAA-A82137C8988C}" dt="2022-11-03T12:43:03.267" v="17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F9F9F903-1EA2-13BF-8DAA-A82137C8988C}" dt="2022-11-03T12:44:56.818" v="179"/>
        <pc:sldMkLst>
          <pc:docMk/>
          <pc:sldMk cId="2152859334" sldId="349"/>
        </pc:sldMkLst>
      </pc:sldChg>
      <pc:sldChg chg="del">
        <pc:chgData name="Bustillo, Gian [USA]" userId="S::624912@bah.com::d2f80d41-3521-48e3-8b17-00e1dec3a46e" providerId="AD" clId="Web-{F9F9F903-1EA2-13BF-8DAA-A82137C8988C}" dt="2022-11-03T12:44:59.958" v="180"/>
        <pc:sldMkLst>
          <pc:docMk/>
          <pc:sldMk cId="4086621007" sldId="350"/>
        </pc:sldMkLst>
      </pc:sldChg>
      <pc:sldChg chg="modSp">
        <pc:chgData name="Bustillo, Gian [USA]" userId="S::624912@bah.com::d2f80d41-3521-48e3-8b17-00e1dec3a46e" providerId="AD" clId="Web-{F9F9F903-1EA2-13BF-8DAA-A82137C8988C}" dt="2022-11-03T12:40:38.403" v="166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F9F9F903-1EA2-13BF-8DAA-A82137C8988C}" dt="2022-11-03T12:40:38.403" v="166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clId="Web-{52AD9F9C-F6FE-A345-273C-34AFFA81E6FB}"/>
    <pc:docChg chg="modSld">
      <pc:chgData name="" userId="" providerId="" clId="Web-{52AD9F9C-F6FE-A345-273C-34AFFA81E6FB}" dt="2022-09-07T12:46:16.950" v="0" actId="20577"/>
      <pc:docMkLst>
        <pc:docMk/>
      </pc:docMkLst>
      <pc:sldChg chg="modSp">
        <pc:chgData name="" userId="" providerId="" clId="Web-{52AD9F9C-F6FE-A345-273C-34AFFA81E6FB}" dt="2022-09-07T12:46:16.950" v="0" actId="20577"/>
        <pc:sldMkLst>
          <pc:docMk/>
          <pc:sldMk cId="815678163" sldId="273"/>
        </pc:sldMkLst>
        <pc:spChg chg="mod">
          <ac:chgData name="" userId="" providerId="" clId="Web-{52AD9F9C-F6FE-A345-273C-34AFFA81E6FB}" dt="2022-09-07T12:46:16.950" v="0" actId="20577"/>
          <ac:spMkLst>
            <pc:docMk/>
            <pc:sldMk cId="815678163" sldId="273"/>
            <ac:spMk id="4" creationId="{1408AF8C-36F5-4E54-888B-435A9B6B6EA8}"/>
          </ac:spMkLst>
        </pc:spChg>
      </pc:sldChg>
    </pc:docChg>
  </pc:docChgLst>
  <pc:docChgLst>
    <pc:chgData name="Bush, Nicole [USA]" userId="S::625966@bah.com::5c03dfba-b736-46b3-907c-245bd83404ad" providerId="AD" clId="Web-{A79B74B5-8DDF-4DFA-AE4B-E6FDAC98A1E0}"/>
    <pc:docChg chg="modSld">
      <pc:chgData name="Bush, Nicole [USA]" userId="S::625966@bah.com::5c03dfba-b736-46b3-907c-245bd83404ad" providerId="AD" clId="Web-{A79B74B5-8DDF-4DFA-AE4B-E6FDAC98A1E0}" dt="2022-09-21T16:26:25.720" v="189"/>
      <pc:docMkLst>
        <pc:docMk/>
      </pc:docMkLst>
      <pc:sldChg chg="modSp">
        <pc:chgData name="Bush, Nicole [USA]" userId="S::625966@bah.com::5c03dfba-b736-46b3-907c-245bd83404ad" providerId="AD" clId="Web-{A79B74B5-8DDF-4DFA-AE4B-E6FDAC98A1E0}" dt="2022-09-21T16:26:25.720" v="189"/>
        <pc:sldMkLst>
          <pc:docMk/>
          <pc:sldMk cId="2997908498" sldId="338"/>
        </pc:sldMkLst>
        <pc:graphicFrameChg chg="mod modGraphic">
          <ac:chgData name="Bush, Nicole [USA]" userId="S::625966@bah.com::5c03dfba-b736-46b3-907c-245bd83404ad" providerId="AD" clId="Web-{A79B74B5-8DDF-4DFA-AE4B-E6FDAC98A1E0}" dt="2022-09-21T16:26:25.720" v="18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94B565B0-8849-40C9-BF08-D1FF3A063D23}"/>
    <pc:docChg chg="modSld">
      <pc:chgData name="Goel, Sunayna [USA]" userId="S::625168@bah.com::abc387ba-55f4-491c-a73c-17dee6a00d97" providerId="AD" clId="Web-{94B565B0-8849-40C9-BF08-D1FF3A063D23}" dt="2022-10-12T14:33:10.728" v="285"/>
      <pc:docMkLst>
        <pc:docMk/>
      </pc:docMkLst>
      <pc:sldChg chg="modSp">
        <pc:chgData name="Goel, Sunayna [USA]" userId="S::625168@bah.com::abc387ba-55f4-491c-a73c-17dee6a00d97" providerId="AD" clId="Web-{94B565B0-8849-40C9-BF08-D1FF3A063D23}" dt="2022-10-12T14:33:10.728" v="285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94B565B0-8849-40C9-BF08-D1FF3A063D23}" dt="2022-10-12T14:33:10.728" v="28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S::623269@bah.com::b940716b-82ab-47d4-8bfc-28e7a71cb12f" providerId="AD" clId="Web-{1FBCEEBF-5744-4153-ACF8-EBA3D2C7B4DC}"/>
    <pc:docChg chg="modSld">
      <pc:chgData name="Mamedova, Millie [USA]" userId="S::623269@bah.com::b940716b-82ab-47d4-8bfc-28e7a71cb12f" providerId="AD" clId="Web-{1FBCEEBF-5744-4153-ACF8-EBA3D2C7B4DC}" dt="2022-09-29T15:19:26.280" v="49"/>
      <pc:docMkLst>
        <pc:docMk/>
      </pc:docMkLst>
      <pc:sldChg chg="modSp">
        <pc:chgData name="Mamedova, Millie [USA]" userId="S::623269@bah.com::b940716b-82ab-47d4-8bfc-28e7a71cb12f" providerId="AD" clId="Web-{1FBCEEBF-5744-4153-ACF8-EBA3D2C7B4DC}" dt="2022-09-29T15:19:26.280" v="49"/>
        <pc:sldMkLst>
          <pc:docMk/>
          <pc:sldMk cId="3615197908" sldId="342"/>
        </pc:sldMkLst>
        <pc:graphicFrameChg chg="mod modGraphic">
          <ac:chgData name="Mamedova, Millie [USA]" userId="S::623269@bah.com::b940716b-82ab-47d4-8bfc-28e7a71cb12f" providerId="AD" clId="Web-{1FBCEEBF-5744-4153-ACF8-EBA3D2C7B4DC}" dt="2022-09-29T15:19:26.280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odenough, Grace [USA]" userId="4223f804-184a-4090-a0f5-cee3bfcfa365" providerId="ADAL" clId="{10909E50-B363-6848-BA84-65EB9F736B1F}"/>
    <pc:docChg chg="custSel modSld">
      <pc:chgData name="Goodenough, Grace [USA]" userId="4223f804-184a-4090-a0f5-cee3bfcfa365" providerId="ADAL" clId="{10909E50-B363-6848-BA84-65EB9F736B1F}" dt="2022-11-09T20:46:19.240" v="755" actId="20577"/>
      <pc:docMkLst>
        <pc:docMk/>
      </pc:docMkLst>
      <pc:sldChg chg="modSp mod">
        <pc:chgData name="Goodenough, Grace [USA]" userId="4223f804-184a-4090-a0f5-cee3bfcfa365" providerId="ADAL" clId="{10909E50-B363-6848-BA84-65EB9F736B1F}" dt="2022-11-09T20:46:19.240" v="755" actId="20577"/>
        <pc:sldMkLst>
          <pc:docMk/>
          <pc:sldMk cId="422448212" sldId="351"/>
        </pc:sldMkLst>
        <pc:graphicFrameChg chg="mod modGraphic">
          <ac:chgData name="Goodenough, Grace [USA]" userId="4223f804-184a-4090-a0f5-cee3bfcfa365" providerId="ADAL" clId="{10909E50-B363-6848-BA84-65EB9F736B1F}" dt="2022-11-09T20:46:19.240" v="755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412C5D2A-FC06-3275-18B4-07EF7C0903D5}"/>
    <pc:docChg chg="modSld">
      <pc:chgData name="Bustillo, Gian [USA]" userId="S::624912@bah.com::d2f80d41-3521-48e3-8b17-00e1dec3a46e" providerId="AD" clId="Web-{412C5D2A-FC06-3275-18B4-07EF7C0903D5}" dt="2022-09-08T17:18:25.120" v="94"/>
      <pc:docMkLst>
        <pc:docMk/>
      </pc:docMkLst>
      <pc:sldChg chg="modSp">
        <pc:chgData name="Bustillo, Gian [USA]" userId="S::624912@bah.com::d2f80d41-3521-48e3-8b17-00e1dec3a46e" providerId="AD" clId="Web-{412C5D2A-FC06-3275-18B4-07EF7C0903D5}" dt="2022-09-08T17:17:44.931" v="0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412C5D2A-FC06-3275-18B4-07EF7C0903D5}" dt="2022-09-08T17:17:44.931" v="0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412C5D2A-FC06-3275-18B4-07EF7C0903D5}" dt="2022-09-08T17:18:25.120" v="94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412C5D2A-FC06-3275-18B4-07EF7C0903D5}" dt="2022-09-08T17:18:25.120" v="9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BDE0BFBF-B814-CD71-A976-7DFAA689DE10}"/>
    <pc:docChg chg="modSld">
      <pc:chgData name="Bustillo, Gian [USA]" userId="S::624912@bah.com::d2f80d41-3521-48e3-8b17-00e1dec3a46e" providerId="AD" clId="Web-{BDE0BFBF-B814-CD71-A976-7DFAA689DE10}" dt="2022-11-10T13:04:53.143" v="1"/>
      <pc:docMkLst>
        <pc:docMk/>
      </pc:docMkLst>
      <pc:sldChg chg="modSp">
        <pc:chgData name="Bustillo, Gian [USA]" userId="S::624912@bah.com::d2f80d41-3521-48e3-8b17-00e1dec3a46e" providerId="AD" clId="Web-{BDE0BFBF-B814-CD71-A976-7DFAA689DE10}" dt="2022-11-10T13:04:53.143" v="1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BDE0BFBF-B814-CD71-A976-7DFAA689DE10}" dt="2022-11-10T13:04:53.143" v="1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D3617A0-DB94-D34D-A1C9-FB7342F80C8E}"/>
    <pc:docChg chg="custSel modSld">
      <pc:chgData name="Mamedova, Millie [USA]" userId="b940716b-82ab-47d4-8bfc-28e7a71cb12f" providerId="ADAL" clId="{2D3617A0-DB94-D34D-A1C9-FB7342F80C8E}" dt="2022-09-29T12:59:27.776" v="403" actId="20577"/>
      <pc:docMkLst>
        <pc:docMk/>
      </pc:docMkLst>
      <pc:sldChg chg="modSp mod">
        <pc:chgData name="Mamedova, Millie [USA]" userId="b940716b-82ab-47d4-8bfc-28e7a71cb12f" providerId="ADAL" clId="{2D3617A0-DB94-D34D-A1C9-FB7342F80C8E}" dt="2022-09-29T12:51:52.768" v="1" actId="20577"/>
        <pc:sldMkLst>
          <pc:docMk/>
          <pc:sldMk cId="815678163" sldId="273"/>
        </pc:sldMkLst>
        <pc:spChg chg="mod">
          <ac:chgData name="Mamedova, Millie [USA]" userId="b940716b-82ab-47d4-8bfc-28e7a71cb12f" providerId="ADAL" clId="{2D3617A0-DB94-D34D-A1C9-FB7342F80C8E}" dt="2022-09-29T12:51:52.76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Mamedova, Millie [USA]" userId="b940716b-82ab-47d4-8bfc-28e7a71cb12f" providerId="ADAL" clId="{2D3617A0-DB94-D34D-A1C9-FB7342F80C8E}" dt="2022-09-29T12:59:27.776" v="403" actId="20577"/>
        <pc:sldMkLst>
          <pc:docMk/>
          <pc:sldMk cId="1730437909" sldId="325"/>
        </pc:sldMkLst>
        <pc:graphicFrameChg chg="mod modGraphic">
          <ac:chgData name="Mamedova, Millie [USA]" userId="b940716b-82ab-47d4-8bfc-28e7a71cb12f" providerId="ADAL" clId="{2D3617A0-DB94-D34D-A1C9-FB7342F80C8E}" dt="2022-09-29T12:59:27.776" v="403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62C474CB-8953-41EB-B889-1CFDA16EAF77}"/>
    <pc:docChg chg="modSld">
      <pc:chgData name="Bush, Nicole [USA]" userId="S::625966@bah.com::5c03dfba-b736-46b3-907c-245bd83404ad" providerId="AD" clId="Web-{62C474CB-8953-41EB-B889-1CFDA16EAF77}" dt="2022-09-21T15:02:42.538" v="293"/>
      <pc:docMkLst>
        <pc:docMk/>
      </pc:docMkLst>
      <pc:sldChg chg="modSp">
        <pc:chgData name="Bush, Nicole [USA]" userId="S::625966@bah.com::5c03dfba-b736-46b3-907c-245bd83404ad" providerId="AD" clId="Web-{62C474CB-8953-41EB-B889-1CFDA16EAF77}" dt="2022-09-21T15:02:42.538" v="293"/>
        <pc:sldMkLst>
          <pc:docMk/>
          <pc:sldMk cId="3615197908" sldId="342"/>
        </pc:sldMkLst>
        <pc:graphicFrameChg chg="mod modGraphic">
          <ac:chgData name="Bush, Nicole [USA]" userId="S::625966@bah.com::5c03dfba-b736-46b3-907c-245bd83404ad" providerId="AD" clId="Web-{62C474CB-8953-41EB-B889-1CFDA16EAF77}" dt="2022-09-21T15:02:42.538" v="293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S::624912@bah.com::d2f80d41-3521-48e3-8b17-00e1dec3a46e" providerId="AD" clId="Web-{C0D2AF03-362B-367C-9B6D-7A7E183C65B0}"/>
    <pc:docChg chg="modSld">
      <pc:chgData name="Bustillo, Gian [USA]" userId="S::624912@bah.com::d2f80d41-3521-48e3-8b17-00e1dec3a46e" providerId="AD" clId="Web-{C0D2AF03-362B-367C-9B6D-7A7E183C65B0}" dt="2022-10-05T14:54:36.674" v="764"/>
      <pc:docMkLst>
        <pc:docMk/>
      </pc:docMkLst>
      <pc:sldChg chg="modSp">
        <pc:chgData name="Bustillo, Gian [USA]" userId="S::624912@bah.com::d2f80d41-3521-48e3-8b17-00e1dec3a46e" providerId="AD" clId="Web-{C0D2AF03-362B-367C-9B6D-7A7E183C65B0}" dt="2022-10-05T14:49:27.422" v="279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C0D2AF03-362B-367C-9B6D-7A7E183C65B0}" dt="2022-10-05T14:49:27.422" v="27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C0D2AF03-362B-367C-9B6D-7A7E183C65B0}" dt="2022-10-05T14:54:36.674" v="764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46.937" v="634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C0D2AF03-362B-367C-9B6D-7A7E183C65B0}" dt="2022-10-05T14:54:36.674" v="764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C0D2AF03-362B-367C-9B6D-7A7E183C65B0}" dt="2022-10-05T14:53:15.951" v="612" actId="1076"/>
          <ac:picMkLst>
            <pc:docMk/>
            <pc:sldMk cId="406015231" sldId="332"/>
            <ac:picMk id="57" creationId="{C0C4E677-C0BB-1618-CDCC-7BF4B8FC09A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3.217" v="614" actId="1076"/>
          <ac:picMkLst>
            <pc:docMk/>
            <pc:sldMk cId="406015231" sldId="332"/>
            <ac:picMk id="58" creationId="{6A4080DC-7AA0-9BDD-8CB8-A291CDB46F2E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29.467" v="618" actId="1076"/>
          <ac:picMkLst>
            <pc:docMk/>
            <pc:sldMk cId="406015231" sldId="332"/>
            <ac:picMk id="59" creationId="{87B9E0D9-97FD-A7CA-4F2A-28461150A0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34.327" v="622" actId="1076"/>
          <ac:picMkLst>
            <pc:docMk/>
            <pc:sldMk cId="406015231" sldId="332"/>
            <ac:picMk id="60" creationId="{B4282BB9-92A7-1711-AD47-A54E9B3903F2}"/>
          </ac:picMkLst>
        </pc:picChg>
        <pc:picChg chg="add mod">
          <ac:chgData name="Bustillo, Gian [USA]" userId="S::624912@bah.com::d2f80d41-3521-48e3-8b17-00e1dec3a46e" providerId="AD" clId="Web-{C0D2AF03-362B-367C-9B6D-7A7E183C65B0}" dt="2022-10-05T14:53:43.093" v="626" actId="1076"/>
          <ac:picMkLst>
            <pc:docMk/>
            <pc:sldMk cId="406015231" sldId="332"/>
            <ac:picMk id="61" creationId="{05637EA3-6FA8-3FA6-D4A4-2187151D78D8}"/>
          </ac:picMkLst>
        </pc:picChg>
      </pc:sldChg>
      <pc:sldChg chg="modSp">
        <pc:chgData name="Bustillo, Gian [USA]" userId="S::624912@bah.com::d2f80d41-3521-48e3-8b17-00e1dec3a46e" providerId="AD" clId="Web-{C0D2AF03-362B-367C-9B6D-7A7E183C65B0}" dt="2022-10-05T14:52:06.603" v="593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C0D2AF03-362B-367C-9B6D-7A7E183C65B0}" dt="2022-10-05T14:52:06.603" v="593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C0D2AF03-362B-367C-9B6D-7A7E183C65B0}" dt="2022-10-05T14:53:01.450" v="608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C0D2AF03-362B-367C-9B6D-7A7E183C65B0}" dt="2022-10-05T14:53:01.450" v="608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1A24DD08-B90E-A85D-F199-C2417946B147}"/>
    <pc:docChg chg="modSld">
      <pc:chgData name="Bustillo, Gian [USA]" userId="S::624912@bah.com::d2f80d41-3521-48e3-8b17-00e1dec3a46e" providerId="AD" clId="Web-{1A24DD08-B90E-A85D-F199-C2417946B147}" dt="2022-10-12T14:18:33.491" v="530"/>
      <pc:docMkLst>
        <pc:docMk/>
      </pc:docMkLst>
      <pc:sldChg chg="modSp">
        <pc:chgData name="Bustillo, Gian [USA]" userId="S::624912@bah.com::d2f80d41-3521-48e3-8b17-00e1dec3a46e" providerId="AD" clId="Web-{1A24DD08-B90E-A85D-F199-C2417946B147}" dt="2022-10-12T14:13:31.002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1A24DD08-B90E-A85D-F199-C2417946B147}" dt="2022-10-12T14:13:31.002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1A24DD08-B90E-A85D-F199-C2417946B147}" dt="2022-10-12T14:16:36.452" v="33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1A24DD08-B90E-A85D-F199-C2417946B147}" dt="2022-10-12T14:16:36.452" v="33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1A24DD08-B90E-A85D-F199-C2417946B147}" dt="2022-10-12T14:18:33.491" v="530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33.491" v="530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tillo, Gian [USA]" userId="S::624912@bah.com::d2f80d41-3521-48e3-8b17-00e1dec3a46e" providerId="AD" clId="Web-{1A24DD08-B90E-A85D-F199-C2417946B147}" dt="2022-10-12T14:18:28.757" v="526" actId="1076"/>
          <ac:picMkLst>
            <pc:docMk/>
            <pc:sldMk cId="406015231" sldId="332"/>
            <ac:picMk id="62" creationId="{EA482B55-20BF-F7E5-34F7-083723154A6B}"/>
          </ac:picMkLst>
        </pc:picChg>
      </pc:sldChg>
      <pc:sldChg chg="modSp">
        <pc:chgData name="Bustillo, Gian [USA]" userId="S::624912@bah.com::d2f80d41-3521-48e3-8b17-00e1dec3a46e" providerId="AD" clId="Web-{1A24DD08-B90E-A85D-F199-C2417946B147}" dt="2022-10-12T14:17:09.157" v="419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1A24DD08-B90E-A85D-F199-C2417946B147}" dt="2022-10-12T14:17:09.157" v="419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1A24DD08-B90E-A85D-F199-C2417946B147}" dt="2022-10-12T14:18:14.646" v="524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1A24DD08-B90E-A85D-F199-C2417946B147}" dt="2022-10-12T14:18:14.646" v="524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Mamedova, Millie [USA]" userId="b940716b-82ab-47d4-8bfc-28e7a71cb12f" providerId="ADAL" clId="{25EF984B-AC05-7045-8203-D5460DC50BA8}"/>
    <pc:docChg chg="undo custSel addSld delSld modSld sldOrd">
      <pc:chgData name="Mamedova, Millie [USA]" userId="b940716b-82ab-47d4-8bfc-28e7a71cb12f" providerId="ADAL" clId="{25EF984B-AC05-7045-8203-D5460DC50BA8}" dt="2022-11-03T12:55:39.465" v="8224" actId="20577"/>
      <pc:docMkLst>
        <pc:docMk/>
      </pc:docMkLst>
      <pc:sldChg chg="modSp mod">
        <pc:chgData name="Mamedova, Millie [USA]" userId="b940716b-82ab-47d4-8bfc-28e7a71cb12f" providerId="ADAL" clId="{25EF984B-AC05-7045-8203-D5460DC50BA8}" dt="2022-11-03T12:22:09.139" v="7608"/>
        <pc:sldMkLst>
          <pc:docMk/>
          <pc:sldMk cId="4202350489" sldId="324"/>
        </pc:sldMkLst>
        <pc:spChg chg="mod">
          <ac:chgData name="Mamedova, Millie [USA]" userId="b940716b-82ab-47d4-8bfc-28e7a71cb12f" providerId="ADAL" clId="{25EF984B-AC05-7045-8203-D5460DC50BA8}" dt="2022-11-03T12:22:09.139" v="7608"/>
          <ac:spMkLst>
            <pc:docMk/>
            <pc:sldMk cId="4202350489" sldId="324"/>
            <ac:spMk id="5" creationId="{0D6393E4-F091-972F-2A4C-EAA06E3CAC94}"/>
          </ac:spMkLst>
        </pc:spChg>
      </pc:sldChg>
      <pc:sldChg chg="modSp del mod modNotesTx">
        <pc:chgData name="Mamedova, Millie [USA]" userId="b940716b-82ab-47d4-8bfc-28e7a71cb12f" providerId="ADAL" clId="{25EF984B-AC05-7045-8203-D5460DC50BA8}" dt="2022-11-03T10:22:00.759" v="1606" actId="2696"/>
        <pc:sldMkLst>
          <pc:docMk/>
          <pc:sldMk cId="1730437909" sldId="325"/>
        </pc:sldMkLst>
        <pc:graphicFrameChg chg="modGraphic">
          <ac:chgData name="Mamedova, Millie [USA]" userId="b940716b-82ab-47d4-8bfc-28e7a71cb12f" providerId="ADAL" clId="{25EF984B-AC05-7045-8203-D5460DC50BA8}" dt="2022-11-03T10:10:10.096" v="1561" actId="216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mod">
        <pc:chgData name="Mamedova, Millie [USA]" userId="b940716b-82ab-47d4-8bfc-28e7a71cb12f" providerId="ADAL" clId="{25EF984B-AC05-7045-8203-D5460DC50BA8}" dt="2022-11-03T12:55:39.465" v="8224" actId="20577"/>
        <pc:sldMkLst>
          <pc:docMk/>
          <pc:sldMk cId="406015231" sldId="332"/>
        </pc:sldMkLst>
        <pc:graphicFrameChg chg="mod modGraphic">
          <ac:chgData name="Mamedova, Millie [USA]" userId="b940716b-82ab-47d4-8bfc-28e7a71cb12f" providerId="ADAL" clId="{25EF984B-AC05-7045-8203-D5460DC50BA8}" dt="2022-11-03T12:55:39.465" v="8224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modSp add mod ord modNotesTx">
        <pc:chgData name="Mamedova, Millie [USA]" userId="b940716b-82ab-47d4-8bfc-28e7a71cb12f" providerId="ADAL" clId="{25EF984B-AC05-7045-8203-D5460DC50BA8}" dt="2022-11-03T12:46:44.097" v="8223" actId="20577"/>
        <pc:sldMkLst>
          <pc:docMk/>
          <pc:sldMk cId="874433587" sldId="347"/>
        </pc:sldMkLst>
        <pc:spChg chg="mod">
          <ac:chgData name="Mamedova, Millie [USA]" userId="b940716b-82ab-47d4-8bfc-28e7a71cb12f" providerId="ADAL" clId="{25EF984B-AC05-7045-8203-D5460DC50BA8}" dt="2022-11-03T10:22:13.399" v="1609" actId="20577"/>
          <ac:spMkLst>
            <pc:docMk/>
            <pc:sldMk cId="874433587" sldId="347"/>
            <ac:spMk id="2" creationId="{98724F25-AEF2-A44A-9426-46B073EF367F}"/>
          </ac:spMkLst>
        </pc:spChg>
        <pc:graphicFrameChg chg="mod modGraphic">
          <ac:chgData name="Mamedova, Millie [USA]" userId="b940716b-82ab-47d4-8bfc-28e7a71cb12f" providerId="ADAL" clId="{25EF984B-AC05-7045-8203-D5460DC50BA8}" dt="2022-11-03T12:41:32.342" v="8221" actId="20577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add del mod modShow">
        <pc:chgData name="Mamedova, Millie [USA]" userId="b940716b-82ab-47d4-8bfc-28e7a71cb12f" providerId="ADAL" clId="{25EF984B-AC05-7045-8203-D5460DC50BA8}" dt="2022-11-03T12:21:59.704" v="7606" actId="2696"/>
        <pc:sldMkLst>
          <pc:docMk/>
          <pc:sldMk cId="1288927574" sldId="348"/>
        </pc:sldMkLst>
      </pc:sldChg>
      <pc:sldChg chg="modSp add mod ord modShow">
        <pc:chgData name="Mamedova, Millie [USA]" userId="b940716b-82ab-47d4-8bfc-28e7a71cb12f" providerId="ADAL" clId="{25EF984B-AC05-7045-8203-D5460DC50BA8}" dt="2022-11-03T12:31:08.806" v="7890" actId="21"/>
        <pc:sldMkLst>
          <pc:docMk/>
          <pc:sldMk cId="2152859334" sldId="349"/>
        </pc:sldMkLst>
        <pc:graphicFrameChg chg="mod">
          <ac:chgData name="Mamedova, Millie [USA]" userId="b940716b-82ab-47d4-8bfc-28e7a71cb12f" providerId="ADAL" clId="{25EF984B-AC05-7045-8203-D5460DC50BA8}" dt="2022-11-03T12:31:08.806" v="7890" actId="21"/>
          <ac:graphicFrameMkLst>
            <pc:docMk/>
            <pc:sldMk cId="2152859334" sldId="349"/>
            <ac:graphicFrameMk id="6" creationId="{721398D6-4401-DAB3-8C67-407658FE3F55}"/>
          </ac:graphicFrameMkLst>
        </pc:graphicFrameChg>
      </pc:sldChg>
      <pc:sldChg chg="modSp add mod modShow">
        <pc:chgData name="Mamedova, Millie [USA]" userId="b940716b-82ab-47d4-8bfc-28e7a71cb12f" providerId="ADAL" clId="{25EF984B-AC05-7045-8203-D5460DC50BA8}" dt="2022-11-03T10:27:25.327" v="1739" actId="2161"/>
        <pc:sldMkLst>
          <pc:docMk/>
          <pc:sldMk cId="4086621007" sldId="350"/>
        </pc:sldMkLst>
        <pc:graphicFrameChg chg="modGraphic">
          <ac:chgData name="Mamedova, Millie [USA]" userId="b940716b-82ab-47d4-8bfc-28e7a71cb12f" providerId="ADAL" clId="{25EF984B-AC05-7045-8203-D5460DC50BA8}" dt="2022-11-03T10:27:25.327" v="1739" actId="2161"/>
          <ac:graphicFrameMkLst>
            <pc:docMk/>
            <pc:sldMk cId="4086621007" sldId="350"/>
            <ac:graphicFrameMk id="22" creationId="{C84DDD7B-6774-5EFC-723D-2DB69F219CEC}"/>
          </ac:graphicFrameMkLst>
        </pc:graphicFrameChg>
      </pc:sldChg>
      <pc:sldChg chg="modSp add mod ord modShow">
        <pc:chgData name="Mamedova, Millie [USA]" userId="b940716b-82ab-47d4-8bfc-28e7a71cb12f" providerId="ADAL" clId="{25EF984B-AC05-7045-8203-D5460DC50BA8}" dt="2022-11-03T12:40:24.951" v="8189" actId="20577"/>
        <pc:sldMkLst>
          <pc:docMk/>
          <pc:sldMk cId="422448212" sldId="351"/>
        </pc:sldMkLst>
        <pc:graphicFrameChg chg="mod modGraphic">
          <ac:chgData name="Mamedova, Millie [USA]" userId="b940716b-82ab-47d4-8bfc-28e7a71cb12f" providerId="ADAL" clId="{25EF984B-AC05-7045-8203-D5460DC50BA8}" dt="2022-11-03T12:40:24.951" v="8189" actId="20577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CCD843E-82EF-C585-2813-0A10309CE417}"/>
    <pc:docChg chg="modSld">
      <pc:chgData name="Bustillo, Gian [USA]" userId="S::624912@bah.com::d2f80d41-3521-48e3-8b17-00e1dec3a46e" providerId="AD" clId="Web-{ACCD843E-82EF-C585-2813-0A10309CE417}" dt="2022-09-29T14:21:19.245" v="51"/>
      <pc:docMkLst>
        <pc:docMk/>
      </pc:docMkLst>
      <pc:sldChg chg="modSp">
        <pc:chgData name="Bustillo, Gian [USA]" userId="S::624912@bah.com::d2f80d41-3521-48e3-8b17-00e1dec3a46e" providerId="AD" clId="Web-{ACCD843E-82EF-C585-2813-0A10309CE417}" dt="2022-09-29T14:09:08.406" v="6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ACCD843E-82EF-C585-2813-0A10309CE417}" dt="2022-09-29T14:09:08.406" v="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ACCD843E-82EF-C585-2813-0A10309CE417}" dt="2022-09-29T14:21:19.245" v="5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CCD843E-82EF-C585-2813-0A10309CE417}" dt="2022-09-29T14:21:19.245" v="5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ACCD843E-82EF-C585-2813-0A10309CE417}" dt="2022-09-29T14:10:59.348" v="49"/>
        <pc:sldMkLst>
          <pc:docMk/>
          <pc:sldMk cId="3615197908" sldId="342"/>
        </pc:sldMkLst>
        <pc:graphicFrameChg chg="mod modGraphic">
          <ac:chgData name="Bustillo, Gian [USA]" userId="S::624912@bah.com::d2f80d41-3521-48e3-8b17-00e1dec3a46e" providerId="AD" clId="Web-{ACCD843E-82EF-C585-2813-0A10309CE417}" dt="2022-09-29T14:10:59.348" v="49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S::625168@bah.com::abc387ba-55f4-491c-a73c-17dee6a00d97" providerId="AD" clId="Web-{DD6C4608-8ADE-4D84-A000-11234F1B3FF3}"/>
    <pc:docChg chg="modSld">
      <pc:chgData name="Goel, Sunayna [USA]" userId="S::625168@bah.com::abc387ba-55f4-491c-a73c-17dee6a00d97" providerId="AD" clId="Web-{DD6C4608-8ADE-4D84-A000-11234F1B3FF3}" dt="2022-09-28T19:33:19.524" v="19"/>
      <pc:docMkLst>
        <pc:docMk/>
      </pc:docMkLst>
      <pc:sldChg chg="modSp">
        <pc:chgData name="Goel, Sunayna [USA]" userId="S::625168@bah.com::abc387ba-55f4-491c-a73c-17dee6a00d97" providerId="AD" clId="Web-{DD6C4608-8ADE-4D84-A000-11234F1B3FF3}" dt="2022-09-28T19:33:19.524" v="19"/>
        <pc:sldMkLst>
          <pc:docMk/>
          <pc:sldMk cId="1730437909" sldId="325"/>
        </pc:sldMkLst>
        <pc:graphicFrameChg chg="mod modGraphic">
          <ac:chgData name="Goel, Sunayna [USA]" userId="S::625168@bah.com::abc387ba-55f4-491c-a73c-17dee6a00d97" providerId="AD" clId="Web-{DD6C4608-8ADE-4D84-A000-11234F1B3FF3}" dt="2022-09-28T19:33:19.524" v="19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3D757113-A065-5B2A-D2F3-9B666BE628C6}"/>
    <pc:docChg chg="modSld">
      <pc:chgData name="Bustillo, Gian [USA]" userId="S::624912@bah.com::d2f80d41-3521-48e3-8b17-00e1dec3a46e" providerId="AD" clId="Web-{3D757113-A065-5B2A-D2F3-9B666BE628C6}" dt="2022-10-12T14:57:19.163" v="259"/>
      <pc:docMkLst>
        <pc:docMk/>
      </pc:docMkLst>
      <pc:sldChg chg="modSp">
        <pc:chgData name="Bustillo, Gian [USA]" userId="S::624912@bah.com::d2f80d41-3521-48e3-8b17-00e1dec3a46e" providerId="AD" clId="Web-{3D757113-A065-5B2A-D2F3-9B666BE628C6}" dt="2022-10-12T14:57:19.163" v="259"/>
        <pc:sldMkLst>
          <pc:docMk/>
          <pc:sldMk cId="406015231" sldId="332"/>
        </pc:sldMkLst>
        <pc:spChg chg="mod">
          <ac:chgData name="Bustillo, Gian [USA]" userId="S::624912@bah.com::d2f80d41-3521-48e3-8b17-00e1dec3a46e" providerId="AD" clId="Web-{3D757113-A065-5B2A-D2F3-9B666BE628C6}" dt="2022-10-12T14:56:12.552" v="41" actId="1076"/>
          <ac:spMkLst>
            <pc:docMk/>
            <pc:sldMk cId="406015231" sldId="332"/>
            <ac:spMk id="4" creationId="{F4B36E68-DB25-8A41-A5B5-91C0F21E52E0}"/>
          </ac:spMkLst>
        </pc:spChg>
        <pc:graphicFrameChg chg="mod">
          <ac:chgData name="Bustillo, Gian [USA]" userId="S::624912@bah.com::d2f80d41-3521-48e3-8b17-00e1dec3a46e" providerId="AD" clId="Web-{3D757113-A065-5B2A-D2F3-9B666BE628C6}" dt="2022-10-12T14:56:19.833" v="42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3D757113-A065-5B2A-D2F3-9B666BE628C6}" dt="2022-10-12T14:57:19.163" v="25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S::624912@bah.com::d2f80d41-3521-48e3-8b17-00e1dec3a46e" providerId="AD" clId="Web-{3D757113-A065-5B2A-D2F3-9B666BE628C6}" dt="2022-10-12T14:56:20.818" v="58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12" v="59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974" v="60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37" v="61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146" v="63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08" v="6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896" v="43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271" v="65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19.958" v="4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18" v="66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05" v="45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380" v="67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068" v="46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443" v="68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30" v="47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05" v="69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193" v="48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255" v="49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15" v="55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18" v="50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693" v="56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380" v="51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755" v="57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458" v="52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099" v="62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05" v="53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568" v="70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0.568" v="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30" v="71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693" v="72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755" v="73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02" v="7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865" v="75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27" v="76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1.990" v="77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052" v="78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15" v="79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177" v="80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24" v="81" actId="1076"/>
          <ac:picMkLst>
            <pc:docMk/>
            <pc:sldMk cId="406015231" sldId="332"/>
            <ac:picMk id="44" creationId="{DEE4900B-C7CD-42D5-BA01-CDAA1A62473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287" v="82" actId="1076"/>
          <ac:picMkLst>
            <pc:docMk/>
            <pc:sldMk cId="406015231" sldId="332"/>
            <ac:picMk id="45" creationId="{55CC96E4-ADAD-437A-AFE5-D98506B273D3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349" v="83" actId="1076"/>
          <ac:picMkLst>
            <pc:docMk/>
            <pc:sldMk cId="406015231" sldId="332"/>
            <ac:picMk id="46" creationId="{B73C0667-4BE5-4CCB-9FC7-5FBA7D9D028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12" v="84" actId="1076"/>
          <ac:picMkLst>
            <pc:docMk/>
            <pc:sldMk cId="406015231" sldId="332"/>
            <ac:picMk id="47" creationId="{786D9B48-1527-4E8D-9FA4-B7906037BA0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474" v="85" actId="1076"/>
          <ac:picMkLst>
            <pc:docMk/>
            <pc:sldMk cId="406015231" sldId="332"/>
            <ac:picMk id="48" creationId="{01F0828D-72CD-C7CA-343E-632ABFFC92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21" v="86" actId="1076"/>
          <ac:picMkLst>
            <pc:docMk/>
            <pc:sldMk cId="406015231" sldId="332"/>
            <ac:picMk id="49" creationId="{6F39D3E1-316B-4B32-3AAF-DE139406FD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583" v="87" actId="1076"/>
          <ac:picMkLst>
            <pc:docMk/>
            <pc:sldMk cId="406015231" sldId="332"/>
            <ac:picMk id="50" creationId="{C5381CA2-E5FE-45DC-A4EB-832BD159277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646" v="88" actId="1076"/>
          <ac:picMkLst>
            <pc:docMk/>
            <pc:sldMk cId="406015231" sldId="332"/>
            <ac:picMk id="51" creationId="{B6BADEB1-ECFF-C7C9-BB28-2B1007ACBC34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08" v="89" actId="1076"/>
          <ac:picMkLst>
            <pc:docMk/>
            <pc:sldMk cId="406015231" sldId="332"/>
            <ac:picMk id="52" creationId="{D865995B-4144-3341-5B22-3E5B6075DE47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755" v="90" actId="1076"/>
          <ac:picMkLst>
            <pc:docMk/>
            <pc:sldMk cId="406015231" sldId="332"/>
            <ac:picMk id="53" creationId="{F4634756-0763-023C-B9CC-003A008E0EF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18" v="91" actId="1076"/>
          <ac:picMkLst>
            <pc:docMk/>
            <pc:sldMk cId="406015231" sldId="332"/>
            <ac:picMk id="54" creationId="{3CF5C192-090A-6755-E6FC-8738ED8A5DB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880" v="92" actId="1076"/>
          <ac:picMkLst>
            <pc:docMk/>
            <pc:sldMk cId="406015231" sldId="332"/>
            <ac:picMk id="55" creationId="{41B66DD8-82D9-CBC9-B2BC-29F3DE071C59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43" v="93" actId="1076"/>
          <ac:picMkLst>
            <pc:docMk/>
            <pc:sldMk cId="406015231" sldId="332"/>
            <ac:picMk id="56" creationId="{A6FF4F34-4892-5762-D7D2-553AE566CB91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2.990" v="94" actId="1076"/>
          <ac:picMkLst>
            <pc:docMk/>
            <pc:sldMk cId="406015231" sldId="332"/>
            <ac:picMk id="57" creationId="{C0C4E677-C0BB-1618-CDCC-7BF4B8FC09A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052" v="95" actId="1076"/>
          <ac:picMkLst>
            <pc:docMk/>
            <pc:sldMk cId="406015231" sldId="332"/>
            <ac:picMk id="58" creationId="{6A4080DC-7AA0-9BDD-8CB8-A291CDB46F2E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15" v="96" actId="1076"/>
          <ac:picMkLst>
            <pc:docMk/>
            <pc:sldMk cId="406015231" sldId="332"/>
            <ac:picMk id="59" creationId="{87B9E0D9-97FD-A7CA-4F2A-28461150A0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162" v="97" actId="1076"/>
          <ac:picMkLst>
            <pc:docMk/>
            <pc:sldMk cId="406015231" sldId="332"/>
            <ac:picMk id="60" creationId="{B4282BB9-92A7-1711-AD47-A54E9B3903F2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24" v="98" actId="1076"/>
          <ac:picMkLst>
            <pc:docMk/>
            <pc:sldMk cId="406015231" sldId="332"/>
            <ac:picMk id="61" creationId="{05637EA3-6FA8-3FA6-D4A4-2187151D78D8}"/>
          </ac:picMkLst>
        </pc:picChg>
        <pc:picChg chg="mod">
          <ac:chgData name="Bustillo, Gian [USA]" userId="S::624912@bah.com::d2f80d41-3521-48e3-8b17-00e1dec3a46e" providerId="AD" clId="Web-{3D757113-A065-5B2A-D2F3-9B666BE628C6}" dt="2022-10-12T14:56:23.287" v="99" actId="1076"/>
          <ac:picMkLst>
            <pc:docMk/>
            <pc:sldMk cId="406015231" sldId="332"/>
            <ac:picMk id="62" creationId="{EA482B55-20BF-F7E5-34F7-083723154A6B}"/>
          </ac:picMkLst>
        </pc:picChg>
      </pc:sldChg>
    </pc:docChg>
  </pc:docChgLst>
  <pc:docChgLst>
    <pc:chgData name="Bustillo, Gian [USA]" userId="S::624912@bah.com::d2f80d41-3521-48e3-8b17-00e1dec3a46e" providerId="AD" clId="Web-{7FC0AD3A-CE05-A428-F784-8D01D18C0F11}"/>
    <pc:docChg chg="addSld delSld modSld">
      <pc:chgData name="Bustillo, Gian [USA]" userId="S::624912@bah.com::d2f80d41-3521-48e3-8b17-00e1dec3a46e" providerId="AD" clId="Web-{7FC0AD3A-CE05-A428-F784-8D01D18C0F11}" dt="2022-11-09T20:47:11.828" v="2201"/>
      <pc:docMkLst>
        <pc:docMk/>
      </pc:docMkLst>
      <pc:sldChg chg="modSp">
        <pc:chgData name="Bustillo, Gian [USA]" userId="S::624912@bah.com::d2f80d41-3521-48e3-8b17-00e1dec3a46e" providerId="AD" clId="Web-{7FC0AD3A-CE05-A428-F784-8D01D18C0F11}" dt="2022-11-09T17:41:41.573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7FC0AD3A-CE05-A428-F784-8D01D18C0F11}" dt="2022-11-09T17:41:41.573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add del">
        <pc:chgData name="Bustillo, Gian [USA]" userId="S::624912@bah.com::d2f80d41-3521-48e3-8b17-00e1dec3a46e" providerId="AD" clId="Web-{7FC0AD3A-CE05-A428-F784-8D01D18C0F11}" dt="2022-11-09T18:08:39.630" v="1227"/>
        <pc:sldMkLst>
          <pc:docMk/>
          <pc:sldMk cId="2177233046" sldId="305"/>
        </pc:sldMkLst>
      </pc:sldChg>
      <pc:sldChg chg="modSp">
        <pc:chgData name="Bustillo, Gian [USA]" userId="S::624912@bah.com::d2f80d41-3521-48e3-8b17-00e1dec3a46e" providerId="AD" clId="Web-{7FC0AD3A-CE05-A428-F784-8D01D18C0F11}" dt="2022-11-09T20:47:11.828" v="2201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7FC0AD3A-CE05-A428-F784-8D01D18C0F11}" dt="2022-11-09T20:47:11.828" v="2201"/>
          <ac:graphicFrameMkLst>
            <pc:docMk/>
            <pc:sldMk cId="406015231" sldId="332"/>
            <ac:graphicFrameMk id="22" creationId="{C84DDD7B-6774-5EFC-723D-2DB69F219CEC}"/>
          </ac:graphicFrameMkLst>
        </pc:graphicFrameChg>
      </pc:sldChg>
      <pc:sldChg chg="del">
        <pc:chgData name="Bustillo, Gian [USA]" userId="S::624912@bah.com::d2f80d41-3521-48e3-8b17-00e1dec3a46e" providerId="AD" clId="Web-{7FC0AD3A-CE05-A428-F784-8D01D18C0F11}" dt="2022-11-09T18:08:50.521" v="1229"/>
        <pc:sldMkLst>
          <pc:docMk/>
          <pc:sldMk cId="2943658952" sldId="337"/>
        </pc:sldMkLst>
      </pc:sldChg>
      <pc:sldChg chg="modSp">
        <pc:chgData name="Bustillo, Gian [USA]" userId="S::624912@bah.com::d2f80d41-3521-48e3-8b17-00e1dec3a46e" providerId="AD" clId="Web-{7FC0AD3A-CE05-A428-F784-8D01D18C0F11}" dt="2022-11-09T18:35:37.413" v="1878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7FC0AD3A-CE05-A428-F784-8D01D18C0F11}" dt="2022-11-09T18:35:37.413" v="1878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FC0AD3A-CE05-A428-F784-8D01D18C0F11}" dt="2022-11-09T18:31:52.643" v="1506"/>
        <pc:sldMkLst>
          <pc:docMk/>
          <pc:sldMk cId="3615197908" sldId="342"/>
        </pc:sldMkLst>
        <pc:graphicFrameChg chg="modGraphic">
          <ac:chgData name="Bustillo, Gian [USA]" userId="S::624912@bah.com::d2f80d41-3521-48e3-8b17-00e1dec3a46e" providerId="AD" clId="Web-{7FC0AD3A-CE05-A428-F784-8D01D18C0F11}" dt="2022-11-09T18:31:52.643" v="1506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del">
        <pc:chgData name="Bustillo, Gian [USA]" userId="S::624912@bah.com::d2f80d41-3521-48e3-8b17-00e1dec3a46e" providerId="AD" clId="Web-{7FC0AD3A-CE05-A428-F784-8D01D18C0F11}" dt="2022-11-09T18:08:48.036" v="1228"/>
        <pc:sldMkLst>
          <pc:docMk/>
          <pc:sldMk cId="2621892643" sldId="346"/>
        </pc:sldMkLst>
      </pc:sldChg>
      <pc:sldChg chg="modSp">
        <pc:chgData name="Bustillo, Gian [USA]" userId="S::624912@bah.com::d2f80d41-3521-48e3-8b17-00e1dec3a46e" providerId="AD" clId="Web-{7FC0AD3A-CE05-A428-F784-8D01D18C0F11}" dt="2022-11-09T18:36:33.212" v="1888"/>
        <pc:sldMkLst>
          <pc:docMk/>
          <pc:sldMk cId="874433587" sldId="347"/>
        </pc:sldMkLst>
        <pc:graphicFrameChg chg="mod modGraphic">
          <ac:chgData name="Bustillo, Gian [USA]" userId="S::624912@bah.com::d2f80d41-3521-48e3-8b17-00e1dec3a46e" providerId="AD" clId="Web-{7FC0AD3A-CE05-A428-F784-8D01D18C0F11}" dt="2022-11-09T18:36:33.212" v="1888"/>
          <ac:graphicFrameMkLst>
            <pc:docMk/>
            <pc:sldMk cId="874433587" sldId="347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7FC0AD3A-CE05-A428-F784-8D01D18C0F11}" dt="2022-11-09T18:14:37.373" v="1505"/>
        <pc:sldMkLst>
          <pc:docMk/>
          <pc:sldMk cId="422448212" sldId="351"/>
        </pc:sldMkLst>
        <pc:graphicFrameChg chg="mod modGraphic">
          <ac:chgData name="Bustillo, Gian [USA]" userId="S::624912@bah.com::d2f80d41-3521-48e3-8b17-00e1dec3a46e" providerId="AD" clId="Web-{7FC0AD3A-CE05-A428-F784-8D01D18C0F11}" dt="2022-11-09T18:14:37.373" v="1505"/>
          <ac:graphicFrameMkLst>
            <pc:docMk/>
            <pc:sldMk cId="422448212" sldId="351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d2f80d41-3521-48e3-8b17-00e1dec3a46e" providerId="ADAL" clId="{A138EBC2-0CB9-49F8-BAE4-7F34C3E6D049}"/>
    <pc:docChg chg="undo custSel addSld modSld">
      <pc:chgData name="Bustillo, Gian [USA]" userId="d2f80d41-3521-48e3-8b17-00e1dec3a46e" providerId="ADAL" clId="{A138EBC2-0CB9-49F8-BAE4-7F34C3E6D049}" dt="2022-09-07T20:18:36.557" v="2399" actId="20577"/>
      <pc:docMkLst>
        <pc:docMk/>
      </pc:docMkLst>
      <pc:sldChg chg="modSp mod">
        <pc:chgData name="Bustillo, Gian [USA]" userId="d2f80d41-3521-48e3-8b17-00e1dec3a46e" providerId="ADAL" clId="{A138EBC2-0CB9-49F8-BAE4-7F34C3E6D049}" dt="2022-09-07T20:18:36.557" v="2399" actId="20577"/>
        <pc:sldMkLst>
          <pc:docMk/>
          <pc:sldMk cId="1730437909" sldId="325"/>
        </pc:sldMkLst>
        <pc:graphicFrameChg chg="mod modGraphic">
          <ac:chgData name="Bustillo, Gian [USA]" userId="d2f80d41-3521-48e3-8b17-00e1dec3a46e" providerId="ADAL" clId="{A138EBC2-0CB9-49F8-BAE4-7F34C3E6D049}" dt="2022-09-07T20:18:36.557" v="2399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 mod">
        <pc:chgData name="Bustillo, Gian [USA]" userId="d2f80d41-3521-48e3-8b17-00e1dec3a46e" providerId="ADAL" clId="{A138EBC2-0CB9-49F8-BAE4-7F34C3E6D049}" dt="2022-09-07T15:53:14.438" v="2254" actId="1076"/>
        <pc:sldMkLst>
          <pc:docMk/>
          <pc:sldMk cId="406015231" sldId="332"/>
        </pc:sldMkLst>
        <pc:graphicFrameChg chg="mod modGraphic">
          <ac:chgData name="Bustillo, Gian [USA]" userId="d2f80d41-3521-48e3-8b17-00e1dec3a46e" providerId="ADAL" clId="{A138EBC2-0CB9-49F8-BAE4-7F34C3E6D049}" dt="2022-09-07T15:53:14.438" v="2254" actId="107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d2f80d41-3521-48e3-8b17-00e1dec3a46e" providerId="ADAL" clId="{A138EBC2-0CB9-49F8-BAE4-7F34C3E6D049}" dt="2022-09-07T15:51:57.112" v="2247" actId="21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5" creationId="{D12C361A-9D6A-E334-B391-865061D4FB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6" creationId="{726EEF72-65C8-DAFD-08A1-6F9FC7E9067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7" creationId="{509B3CAA-B2B0-70B3-F9DC-11F4822C7B8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8" creationId="{32E9E5C6-CBC6-AC75-D2DC-EC109C5FE9F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0" creationId="{D5D920A8-DEAD-D557-D8ED-25B8FAC7584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1" creationId="{C3374779-DEF1-B27A-FA0B-4CDD15CD429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2" creationId="{E867A663-BE3F-5F4D-6EEE-CB62E3E9EB6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3" creationId="{C491AC46-EDBD-DE74-8679-C131ABD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4" creationId="{239B7457-5DFC-B224-0B05-412D1CD8B4C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5" creationId="{C89671F3-D128-ED53-F478-FE3E9CCC433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6" creationId="{B890B647-1D26-3C8A-3553-85D03DDD47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7" creationId="{77AA32C0-CE22-FD2E-F5FB-B7294AD3EA6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8" creationId="{C86C0BE9-B32C-8BF2-E9A1-347BF38BDA5C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19" creationId="{B15E8432-7283-35C3-7B37-BEBEB6FEF1A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0" creationId="{2251457B-A318-F254-2448-E0903E61602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1" creationId="{9CBEDF66-7516-FD87-47C4-AE9C5F1B7C46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3" creationId="{469321A0-16B4-4167-BD80-5F784198BC5F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4" creationId="{BC4B23C6-C714-AE09-0470-5BA59334851B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5" creationId="{C51C3EDE-FF85-215F-C163-EFF28E7423A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6" creationId="{C302071C-A940-1343-AA9A-41029BA00A1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7" creationId="{A3C823C1-29B6-166A-4E18-EA27881D01D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8" creationId="{A7BEEB3E-F285-959E-D146-58DA18087F05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29" creationId="{3E29974F-2058-9AE4-C31B-BD08CC93E4C3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0" creationId="{B6125B74-70D0-435E-83B6-1182C8979462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1" creationId="{EAE55916-283D-76DB-AB46-11C25578A06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3" creationId="{891BB737-A6DF-C049-FBB2-ED35A66F434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5" creationId="{DDCAC729-EB56-E0BA-73EA-3320E66D9B99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6" creationId="{85D55FFD-1198-1535-C76A-FC9636E6F6C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7" creationId="{7CBC2415-B753-48A5-9790-0FA7BEA9491A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8" creationId="{7E7FD735-D8A7-422E-8007-64AF0AF5B0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39" creationId="{FAB6B671-CA9C-4CED-9E9D-80C317E7B954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0" creationId="{48676BA6-2C54-5BE9-8D94-9F0340D49680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1" creationId="{F8FEE23F-334E-215B-D192-3CB085D558A7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2" creationId="{35C4163A-DE47-4604-A275-DFABD9625441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3" creationId="{24A6D04C-9360-4CE5-BC88-7636EF80FC0D}"/>
          </ac:picMkLst>
        </pc:picChg>
        <pc:picChg chg="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4" creationId="{DEE4900B-C7CD-42D5-BA01-CDAA1A62473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5" creationId="{55CC96E4-ADAD-437A-AFE5-D98506B273D3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6" creationId="{B73C0667-4BE5-4CCB-9FC7-5FBA7D9D0288}"/>
          </ac:picMkLst>
        </pc:picChg>
        <pc:picChg chg="add mod">
          <ac:chgData name="Bustillo, Gian [USA]" userId="d2f80d41-3521-48e3-8b17-00e1dec3a46e" providerId="ADAL" clId="{A138EBC2-0CB9-49F8-BAE4-7F34C3E6D049}" dt="2022-09-07T15:53:14.438" v="2254" actId="1076"/>
          <ac:picMkLst>
            <pc:docMk/>
            <pc:sldMk cId="406015231" sldId="332"/>
            <ac:picMk id="47" creationId="{786D9B48-1527-4E8D-9FA4-B7906037BA09}"/>
          </ac:picMkLst>
        </pc:picChg>
      </pc:sldChg>
      <pc:sldChg chg="modSp mod">
        <pc:chgData name="Bustillo, Gian [USA]" userId="d2f80d41-3521-48e3-8b17-00e1dec3a46e" providerId="ADAL" clId="{A138EBC2-0CB9-49F8-BAE4-7F34C3E6D049}" dt="2022-09-07T15:53:33.126" v="2280" actId="20577"/>
        <pc:sldMkLst>
          <pc:docMk/>
          <pc:sldMk cId="2943658952" sldId="337"/>
        </pc:sldMkLst>
        <pc:spChg chg="mod">
          <ac:chgData name="Bustillo, Gian [USA]" userId="d2f80d41-3521-48e3-8b17-00e1dec3a46e" providerId="ADAL" clId="{A138EBC2-0CB9-49F8-BAE4-7F34C3E6D049}" dt="2022-09-07T15:53:33.126" v="2280" actId="20577"/>
          <ac:spMkLst>
            <pc:docMk/>
            <pc:sldMk cId="2943658952" sldId="337"/>
            <ac:spMk id="11" creationId="{A3B0B685-0507-F6F5-F3CA-E4279D119068}"/>
          </ac:spMkLst>
        </pc:spChg>
      </pc:sldChg>
      <pc:sldChg chg="modSp mod">
        <pc:chgData name="Bustillo, Gian [USA]" userId="d2f80d41-3521-48e3-8b17-00e1dec3a46e" providerId="ADAL" clId="{A138EBC2-0CB9-49F8-BAE4-7F34C3E6D049}" dt="2022-09-07T15:52:23.587" v="2251" actId="12"/>
        <pc:sldMkLst>
          <pc:docMk/>
          <pc:sldMk cId="2997908498" sldId="338"/>
        </pc:sldMkLst>
        <pc:graphicFrameChg chg="mod modGraphic">
          <ac:chgData name="Bustillo, Gian [USA]" userId="d2f80d41-3521-48e3-8b17-00e1dec3a46e" providerId="ADAL" clId="{A138EBC2-0CB9-49F8-BAE4-7F34C3E6D049}" dt="2022-09-07T15:52:23.587" v="2251" actId="12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modSp mod">
        <pc:chgData name="Bustillo, Gian [USA]" userId="d2f80d41-3521-48e3-8b17-00e1dec3a46e" providerId="ADAL" clId="{A138EBC2-0CB9-49F8-BAE4-7F34C3E6D049}" dt="2022-09-07T15:52:32.781" v="2253" actId="20577"/>
        <pc:sldMkLst>
          <pc:docMk/>
          <pc:sldMk cId="3615197908" sldId="342"/>
        </pc:sldMkLst>
        <pc:graphicFrameChg chg="mod modGraphic">
          <ac:chgData name="Bustillo, Gian [USA]" userId="d2f80d41-3521-48e3-8b17-00e1dec3a46e" providerId="ADAL" clId="{A138EBC2-0CB9-49F8-BAE4-7F34C3E6D049}" dt="2022-09-07T15:52:32.781" v="2253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Sp delSp modSp add mod">
        <pc:chgData name="Bustillo, Gian [USA]" userId="d2f80d41-3521-48e3-8b17-00e1dec3a46e" providerId="ADAL" clId="{A138EBC2-0CB9-49F8-BAE4-7F34C3E6D049}" dt="2022-09-07T15:55:25.555" v="2338" actId="1076"/>
        <pc:sldMkLst>
          <pc:docMk/>
          <pc:sldMk cId="2621892643" sldId="346"/>
        </pc:sldMkLst>
        <pc:spChg chg="add mod">
          <ac:chgData name="Bustillo, Gian [USA]" userId="d2f80d41-3521-48e3-8b17-00e1dec3a46e" providerId="ADAL" clId="{A138EBC2-0CB9-49F8-BAE4-7F34C3E6D049}" dt="2022-09-07T15:55:25.555" v="2338" actId="1076"/>
          <ac:spMkLst>
            <pc:docMk/>
            <pc:sldMk cId="2621892643" sldId="346"/>
            <ac:spMk id="3" creationId="{E1850A6F-FF2D-4144-B31B-C73169B415F2}"/>
          </ac:spMkLst>
        </pc:spChg>
        <pc:spChg chg="del">
          <ac:chgData name="Bustillo, Gian [USA]" userId="d2f80d41-3521-48e3-8b17-00e1dec3a46e" providerId="ADAL" clId="{A138EBC2-0CB9-49F8-BAE4-7F34C3E6D049}" dt="2022-09-07T15:53:58.969" v="2315" actId="478"/>
          <ac:spMkLst>
            <pc:docMk/>
            <pc:sldMk cId="2621892643" sldId="346"/>
            <ac:spMk id="5" creationId="{B6EBB977-EBB5-4DCE-97C9-F96D9DB17EEF}"/>
          </ac:spMkLst>
        </pc:spChg>
        <pc:spChg chg="mod">
          <ac:chgData name="Bustillo, Gian [USA]" userId="d2f80d41-3521-48e3-8b17-00e1dec3a46e" providerId="ADAL" clId="{A138EBC2-0CB9-49F8-BAE4-7F34C3E6D049}" dt="2022-09-07T15:53:42.194" v="2312" actId="20577"/>
          <ac:spMkLst>
            <pc:docMk/>
            <pc:sldMk cId="2621892643" sldId="346"/>
            <ac:spMk id="11" creationId="{A3B0B685-0507-F6F5-F3CA-E4279D119068}"/>
          </ac:spMkLst>
        </pc:spChg>
        <pc:graphicFrameChg chg="add mod modGraphic">
          <ac:chgData name="Bustillo, Gian [USA]" userId="d2f80d41-3521-48e3-8b17-00e1dec3a46e" providerId="ADAL" clId="{A138EBC2-0CB9-49F8-BAE4-7F34C3E6D049}" dt="2022-09-07T15:55:03.659" v="2331" actId="1076"/>
          <ac:graphicFrameMkLst>
            <pc:docMk/>
            <pc:sldMk cId="2621892643" sldId="346"/>
            <ac:graphicFrameMk id="2" creationId="{F7036169-24E3-4504-8050-88608EDBE2D0}"/>
          </ac:graphicFrameMkLst>
        </pc:graphicFrameChg>
        <pc:graphicFrameChg chg="del modGraphic">
          <ac:chgData name="Bustillo, Gian [USA]" userId="d2f80d41-3521-48e3-8b17-00e1dec3a46e" providerId="ADAL" clId="{A138EBC2-0CB9-49F8-BAE4-7F34C3E6D049}" dt="2022-09-07T15:53:57.824" v="2314" actId="478"/>
          <ac:graphicFrameMkLst>
            <pc:docMk/>
            <pc:sldMk cId="2621892643" sldId="346"/>
            <ac:graphicFrameMk id="9" creationId="{9BE7A611-2DB8-BAD1-39B7-52FCBC35C04B}"/>
          </ac:graphicFrameMkLst>
        </pc:graphicFrameChg>
      </pc:sldChg>
    </pc:docChg>
  </pc:docChgLst>
  <pc:docChgLst>
    <pc:chgData name="Naga, Julie [USA]" userId="S::524919@bah.com::d1165e67-58da-4881-b44d-d330f5e94ed8" providerId="AD" clId="Web-{3D0ED57C-4028-468D-8693-4AB09B00A7F1}"/>
    <pc:docChg chg="modSld">
      <pc:chgData name="Naga, Julie [USA]" userId="S::524919@bah.com::d1165e67-58da-4881-b44d-d330f5e94ed8" providerId="AD" clId="Web-{3D0ED57C-4028-468D-8693-4AB09B00A7F1}" dt="2022-10-12T19:55:03.785" v="63"/>
      <pc:docMkLst>
        <pc:docMk/>
      </pc:docMkLst>
      <pc:sldChg chg="modSp">
        <pc:chgData name="Naga, Julie [USA]" userId="S::524919@bah.com::d1165e67-58da-4881-b44d-d330f5e94ed8" providerId="AD" clId="Web-{3D0ED57C-4028-468D-8693-4AB09B00A7F1}" dt="2022-10-12T19:55:03.785" v="63"/>
        <pc:sldMkLst>
          <pc:docMk/>
          <pc:sldMk cId="1730437909" sldId="325"/>
        </pc:sldMkLst>
        <pc:graphicFrameChg chg="mod modGraphic">
          <ac:chgData name="Naga, Julie [USA]" userId="S::524919@bah.com::d1165e67-58da-4881-b44d-d330f5e94ed8" providerId="AD" clId="Web-{3D0ED57C-4028-468D-8693-4AB09B00A7F1}" dt="2022-10-12T19:55:03.785" v="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A7D169EE-0B18-5A1D-13D4-7DEF870D6E8F}"/>
    <pc:docChg chg="modSld">
      <pc:chgData name="Bustillo, Gian [USA]" userId="S::624912@bah.com::d2f80d41-3521-48e3-8b17-00e1dec3a46e" providerId="AD" clId="Web-{A7D169EE-0B18-5A1D-13D4-7DEF870D6E8F}" dt="2022-11-02T21:04:29.432" v="217"/>
      <pc:docMkLst>
        <pc:docMk/>
      </pc:docMkLst>
      <pc:sldChg chg="modSp">
        <pc:chgData name="Bustillo, Gian [USA]" userId="S::624912@bah.com::d2f80d41-3521-48e3-8b17-00e1dec3a46e" providerId="AD" clId="Web-{A7D169EE-0B18-5A1D-13D4-7DEF870D6E8F}" dt="2022-11-02T21:04:29.432" v="21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A7D169EE-0B18-5A1D-13D4-7DEF870D6E8F}" dt="2022-11-02T21:04:29.432" v="21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Goel, Sunayna [USA]" userId="abc387ba-55f4-491c-a73c-17dee6a00d97" providerId="ADAL" clId="{A522DE3B-7C08-0B49-ADA9-AA1554B261ED}"/>
    <pc:docChg chg="custSel modSld">
      <pc:chgData name="Goel, Sunayna [USA]" userId="abc387ba-55f4-491c-a73c-17dee6a00d97" providerId="ADAL" clId="{A522DE3B-7C08-0B49-ADA9-AA1554B261ED}" dt="2022-11-02T19:56:17.797" v="88" actId="20577"/>
      <pc:docMkLst>
        <pc:docMk/>
      </pc:docMkLst>
      <pc:sldChg chg="modSp mod">
        <pc:chgData name="Goel, Sunayna [USA]" userId="abc387ba-55f4-491c-a73c-17dee6a00d97" providerId="ADAL" clId="{A522DE3B-7C08-0B49-ADA9-AA1554B261ED}" dt="2022-11-02T19:56:17.797" v="88" actId="20577"/>
        <pc:sldMkLst>
          <pc:docMk/>
          <pc:sldMk cId="1730437909" sldId="325"/>
        </pc:sldMkLst>
        <pc:graphicFrameChg chg="modGraphic">
          <ac:chgData name="Goel, Sunayna [USA]" userId="abc387ba-55f4-491c-a73c-17dee6a00d97" providerId="ADAL" clId="{A522DE3B-7C08-0B49-ADA9-AA1554B261ED}" dt="2022-11-02T19:56:17.797" v="88" actId="20577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</pc:docChg>
  </pc:docChgLst>
  <pc:docChgLst>
    <pc:chgData name="Bush, Nicole [USA]" userId="S::625966@bah.com::5c03dfba-b736-46b3-907c-245bd83404ad" providerId="AD" clId="Web-{DA4D32EF-EA46-4FF1-99DB-14384AD214FD}"/>
    <pc:docChg chg="modSld">
      <pc:chgData name="Bush, Nicole [USA]" userId="S::625966@bah.com::5c03dfba-b736-46b3-907c-245bd83404ad" providerId="AD" clId="Web-{DA4D32EF-EA46-4FF1-99DB-14384AD214FD}" dt="2022-09-21T15:05:51.517" v="17" actId="1076"/>
      <pc:docMkLst>
        <pc:docMk/>
      </pc:docMkLst>
      <pc:sldChg chg="addSp modSp">
        <pc:chgData name="Bush, Nicole [USA]" userId="S::625966@bah.com::5c03dfba-b736-46b3-907c-245bd83404ad" providerId="AD" clId="Web-{DA4D32EF-EA46-4FF1-99DB-14384AD214FD}" dt="2022-09-21T15:05:51.517" v="17" actId="1076"/>
        <pc:sldMkLst>
          <pc:docMk/>
          <pc:sldMk cId="406015231" sldId="332"/>
        </pc:sldMkLst>
        <pc:graphicFrameChg chg="mod modGraphic">
          <ac:chgData name="Bush, Nicole [USA]" userId="S::625966@bah.com::5c03dfba-b736-46b3-907c-245bd83404ad" providerId="AD" clId="Web-{DA4D32EF-EA46-4FF1-99DB-14384AD214FD}" dt="2022-09-21T15:05:46.111" v="15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picChg chg="add mod">
          <ac:chgData name="Bush, Nicole [USA]" userId="S::625966@bah.com::5c03dfba-b736-46b3-907c-245bd83404ad" providerId="AD" clId="Web-{DA4D32EF-EA46-4FF1-99DB-14384AD214FD}" dt="2022-09-21T15:05:43.220" v="4" actId="1076"/>
          <ac:picMkLst>
            <pc:docMk/>
            <pc:sldMk cId="406015231" sldId="332"/>
            <ac:picMk id="49" creationId="{6F39D3E1-316B-4B32-3AAF-DE139406FD91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4.611" v="9" actId="1076"/>
          <ac:picMkLst>
            <pc:docMk/>
            <pc:sldMk cId="406015231" sldId="332"/>
            <ac:picMk id="50" creationId="{C5381CA2-E5FE-45DC-A4EB-832BD159277E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45.970" v="13" actId="1076"/>
          <ac:picMkLst>
            <pc:docMk/>
            <pc:sldMk cId="406015231" sldId="332"/>
            <ac:picMk id="51" creationId="{B6BADEB1-ECFF-C7C9-BB28-2B1007ACBC34}"/>
          </ac:picMkLst>
        </pc:picChg>
        <pc:picChg chg="add mod">
          <ac:chgData name="Bush, Nicole [USA]" userId="S::625966@bah.com::5c03dfba-b736-46b3-907c-245bd83404ad" providerId="AD" clId="Web-{DA4D32EF-EA46-4FF1-99DB-14384AD214FD}" dt="2022-09-21T15:05:51.517" v="17" actId="1076"/>
          <ac:picMkLst>
            <pc:docMk/>
            <pc:sldMk cId="406015231" sldId="332"/>
            <ac:picMk id="52" creationId="{D865995B-4144-3341-5B22-3E5B6075DE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 err="1">
                <a:latin typeface="+mn-lt"/>
              </a:rPr>
              <a:t>eGain</a:t>
            </a:r>
            <a:r>
              <a:rPr lang="en-US" sz="1200" b="0" i="0" u="none" strike="noStrike" noProof="0">
                <a:latin typeface="+mn-lt"/>
              </a:rPr>
              <a:t> data to be made available</a:t>
            </a:r>
            <a:endParaRPr lang="en-US"/>
          </a:p>
          <a:p>
            <a:pPr marL="171450" marR="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sz="1200" b="0" i="0" u="none" strike="noStrike" noProof="0">
                <a:latin typeface="+mn-lt"/>
              </a:rPr>
              <a:t>Exploring availability of AVA data in CxDW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Step 1. train a small number of intents in </a:t>
            </a:r>
            <a:r>
              <a:rPr lang="en-US" err="1"/>
              <a:t>dialogflow</a:t>
            </a:r>
            <a:r>
              <a:rPr lang="en-US"/>
              <a:t> with quality training phrases. If we can achieve high classification accuracy on those intents, namely low false positives and low false negatives, that would be a and if we and let bot perform well at classifying those, with everything else </a:t>
            </a:r>
          </a:p>
          <a:p>
            <a:r>
              <a:rPr lang="en-US"/>
              <a:t>End-user input (speech) &gt; intent classification (success determined by quality of training phrases) &gt; bot response with relevant and approved content &gt; end-user input &gt;&gt; classification of bot response</a:t>
            </a:r>
          </a:p>
          <a:p>
            <a:endParaRPr lang="en-US"/>
          </a:p>
          <a:p>
            <a:r>
              <a:rPr lang="en-US"/>
              <a:t>(claim status and PACT Act alone can easily grow into 10-20+ distinct intents if we pursue self-help options deeply or they could just be two intents and there are now flows, just classification and routing immediately back to cisco). </a:t>
            </a:r>
          </a:p>
          <a:p>
            <a:endParaRPr lang="en-US"/>
          </a:p>
          <a:p>
            <a:r>
              <a:rPr lang="en-US"/>
              <a:t>UX – content, procedures, approvals, best practices, user testing, flow design and re-design</a:t>
            </a:r>
          </a:p>
          <a:p>
            <a:r>
              <a:rPr lang="en-US"/>
              <a:t>ML – two-fold application: 1) process large datasets to generate run language models on data VA has collected that captures users’ interactions with the contact center to extract examples of end-user inquires from existing data that most closely resembles what </a:t>
            </a:r>
            <a:r>
              <a:rPr lang="en-US" err="1"/>
              <a:t>voicebot</a:t>
            </a:r>
            <a:r>
              <a:rPr lang="en-US"/>
              <a:t> will </a:t>
            </a:r>
            <a:r>
              <a:rPr lang="en-US" err="1"/>
              <a:t>encouter</a:t>
            </a:r>
            <a:r>
              <a:rPr lang="en-US"/>
              <a:t>, ensure variety </a:t>
            </a:r>
            <a:r>
              <a:rPr lang="en-US" err="1"/>
              <a:t>utteranceslanguage</a:t>
            </a:r>
            <a:r>
              <a:rPr lang="en-US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3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10,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November 10,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November 10,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Voicebot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 dirty="0"/>
              <a:t>November 17,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ML Workstream</a:t>
            </a:r>
          </a:p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95655"/>
              </p:ext>
            </p:extLst>
          </p:nvPr>
        </p:nvGraphicFramePr>
        <p:xfrm>
          <a:off x="81023" y="1144939"/>
          <a:ext cx="897038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147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06029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162381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1066956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32216">
                <a:tc>
                  <a:txBody>
                    <a:bodyPr/>
                    <a:lstStyle/>
                    <a:p>
                      <a:r>
                        <a:rPr lang="en-US" sz="16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778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Claim status use 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Intent determination project to provide labeled training phrases that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will learn from. The data will elucidate the complexity and granularity of user inquiries, and ensure we capture the variety of ways users express the same intent.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Training phrases obtained from VA411 agent notes are being labeled but not yet shared with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More training phrases are being extracted from chat transcripts and AVA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Decide if there are any sub-intents we can/want </a:t>
                      </a:r>
                      <a:r>
                        <a:rPr lang="en-US" sz="1200" b="0" i="0" u="none" strike="noStrike" noProof="0" dirty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latin typeface="+mn-lt"/>
                        </a:rPr>
                        <a:t> to resolve, if any. If none, and we will just route everyone to NCC gen skill group, we would  train the bot accordingly.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Millie/Nicole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95404"/>
                  </a:ext>
                </a:extLst>
              </a:tr>
              <a:tr h="13590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dirty="0"/>
                        <a:t>PACT Act 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We are waiting on labeled training phrases that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 will learn from to classify and assist with PACT Act related inquiries.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>
                          <a:latin typeface="+mn-lt"/>
                        </a:rPr>
                        <a:t>We will need to identify the gaps that will inevitably exist.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 dirty="0"/>
                        <a:t>Booz Allen to continue collaboration meetings with Danielle for claim status information, general claim information, PACT Act and error messages.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Millie/Nicole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43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66282"/>
              </p:ext>
            </p:extLst>
          </p:nvPr>
        </p:nvGraphicFramePr>
        <p:xfrm>
          <a:off x="254000" y="1075267"/>
          <a:ext cx="865372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160022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953407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495120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4213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16541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Content research and creation 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re: claims</a:t>
                      </a:r>
                      <a:endParaRPr lang="en-US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 content, procedures, and get approvals.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Documenting how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will support claims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Use NCC agent scripts on VA intranet as starting point and map those responses to our intents.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in collaboration with Danielle to review custom content responses for general claims information and claims status.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 to evaluate intents identified by IDPR project as candidates for 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support.</a:t>
                      </a:r>
                      <a:endParaRPr lang="en-US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Align on intent determination scope beyond MyVA411 and AVA data analysis completed thus far.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is working to incorporate comments/ feedback from collaboration with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VA.gov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Grace/ Sunayna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Content creation for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 baseline="0"/>
                        <a:t> responses</a:t>
                      </a:r>
                      <a:r>
                        <a:rPr lang="en-US" sz="1200"/>
                        <a:t>: PACT Act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 about PACT Act and develop content responses.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Booz Allen held call on 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11/9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with Danielle 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collaborate on PACT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Act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custom responses.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Danielle shared MURAL with PACT Act wording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as VA.gov finalizes content.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will continue collaboration meetings with Danielle for PACT Act content.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Error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Develop a high-level strategy for classifying and handling errors.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Researching best practices for error handling and messaging using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CX error concepts and </a:t>
                      </a:r>
                      <a:r>
                        <a:rPr kumimoji="0"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VA.gov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Design System.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Matching different types of errors with corresponding error messaging content.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will develop error flows in </a:t>
                      </a:r>
                      <a:r>
                        <a:rPr lang="en-US" sz="1200" err="1"/>
                        <a:t>DialogFlow</a:t>
                      </a:r>
                      <a:r>
                        <a:rPr lang="en-US" sz="1200"/>
                        <a:t> and Lex.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/>
                        <a:t>Booz Allen will work with Danielle to create and finalize error messages/content.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Grace/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err="1"/>
                        <a:t>Sunayna</a:t>
                      </a:r>
                      <a:r>
                        <a:rPr lang="en-US" sz="1200" b="0"/>
                        <a:t>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Millie/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78332"/>
                  </a:ext>
                </a:extLst>
              </a:tr>
              <a:tr h="4588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Usability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Preparation for initial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is running usability testing with agents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scrape Teams transcripts for relevant feedback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At conclusion of testing, team will use feedback to document proposed changes to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Voicebot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Julie / 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1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4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75218"/>
              </p:ext>
            </p:extLst>
          </p:nvPr>
        </p:nvGraphicFramePr>
        <p:xfrm>
          <a:off x="249854" y="1053371"/>
          <a:ext cx="865372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3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3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Google </a:t>
                      </a:r>
                      <a:r>
                        <a:rPr lang="en-US" sz="1200" b="0" err="1"/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as 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created Google Cloud sandboxes on Booz Allen side to begin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demoed Claims and PACT Act flows in </a:t>
                      </a:r>
                      <a:r>
                        <a:rPr lang="en-US" sz="1200" b="0" err="1"/>
                        <a:t>DialogFlow</a:t>
                      </a:r>
                      <a:r>
                        <a:rPr lang="en-US" sz="1200" b="0"/>
                        <a:t> on 11/4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working on creating a Google Cloud sandbox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exploring call metrics and log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capabilitie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 / Josh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3030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Amazon 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Exploring Lex as a 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endParaRPr lang="en-US" err="1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 Platform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A Booz Allen AWS sandbox set-up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Booz Allen focused on getting access to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explore Amazon Lex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replicate flows from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Josh / 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7686"/>
                  </a:ext>
                </a:extLst>
              </a:tr>
              <a:tr h="466164">
                <a:tc>
                  <a:txBody>
                    <a:bodyPr/>
                    <a:lstStyle/>
                    <a:p>
                      <a:pPr marL="0" lvl="0" algn="l" defTabSz="457200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about ATO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 determined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could not use existing BAM Moderate ATO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 submitted PTA to VA on 11/1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ATO call scheduled for 11/3 with Google, VA and Booz Allen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5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76423"/>
              </p:ext>
            </p:extLst>
          </p:nvPr>
        </p:nvGraphicFramePr>
        <p:xfrm>
          <a:off x="249854" y="1053371"/>
          <a:ext cx="8653722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36224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Investigating APIs that expose claims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Obtained VA access to APIs to investigate responses</a:t>
                      </a:r>
                    </a:p>
                    <a:p>
                      <a:pPr marL="171450" lvl="0" indent="-171450" algn="l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to documented relevant fields returned from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effectLst/>
                          <a:latin typeface="Calibri"/>
                        </a:rPr>
                        <a:t>Booz Allen reviewing relevant fields to use for existing and future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457200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Josh/Nicole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976300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Identifying how calls with transfer from IVR to 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Cisco demoed </a:t>
                      </a:r>
                      <a:r>
                        <a:rPr lang="en-US" sz="1200" b="0" i="0" u="none" strike="noStrike" kern="1200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r>
                        <a:rPr lang="en-US" sz="12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 integrated into Cisco IVR on 11/2</a:t>
                      </a: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lvl="0" indent="0">
                        <a:buNone/>
                      </a:pPr>
                      <a:endParaRPr lang="en-US" sz="1200" b="0" i="0" u="none" strike="noStrike" kern="1200" noProof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Klay and Christian to provide NCC branch for team's development 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IVR team to set up sandbox for Booz Allen – status unknown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VA and Booz Allen to identify if Booz Allen GDP sandbox will be used to connect to IVR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Booz Allen to begin </a:t>
                      </a:r>
                      <a:r>
                        <a:rPr lang="en-US" sz="1200" b="0" i="0" u="none" strike="noStrike" kern="1200" noProof="0"/>
                        <a:t>ESECC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request process once preferred sandbox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Josh/Nicole</a:t>
                      </a:r>
                      <a:endParaRPr lang="en-US" sz="1200" b="0" i="0" u="none" strike="noStrike" kern="1200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kern="1200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048846"/>
              </p:ext>
            </p:extLst>
          </p:nvPr>
        </p:nvGraphicFramePr>
        <p:xfrm>
          <a:off x="324005" y="1241211"/>
          <a:ext cx="8497138" cy="5196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1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165576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65355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245488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1112405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Documentation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all project documentation is accessible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ensuring all completed work during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PoP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has been documented, uploaded to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Github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Includes data analysis, overview of API's / systems for integration, flows,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Booz Allen to create PowerPoint deck which communicates completed work, and location in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Github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13061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Demoing </a:t>
                      </a:r>
                      <a:r>
                        <a:rPr lang="en-US" sz="1200" err="1">
                          <a:effectLst/>
                        </a:rPr>
                        <a:t>Voicebot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Establishing cadence to demo </a:t>
                      </a:r>
                      <a:r>
                        <a:rPr lang="en-US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Voicebot</a:t>
                      </a: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to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Nicole and Josh demoed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in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on 11/4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Determining cadence for demos to 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>
                          <a:effectLst/>
                        </a:rPr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078303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Setting up Jira as team ticketing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setting up Jira, transitioning away from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Zenhub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Backlog Grooming occurred on 11/9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Get access for Luciana, Kate, and Nina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55437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1:1's with Luciana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1:1's with Luciana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Luciana offered voluntary 1:1 meetings with Booz Allen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reach out to Luciana for 1:1's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Booz Allen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878022"/>
                  </a:ext>
                </a:extLst>
              </a:tr>
              <a:tr h="8583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Commercial Competitive 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Commercial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Competitive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effectLst/>
                          <a:latin typeface="Calibri"/>
                        </a:rPr>
                        <a:t>Analysis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Francisco provided POC for USPS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Mike provided list of state agencies using </a:t>
                      </a:r>
                      <a:r>
                        <a:rPr lang="en-US" sz="1200" err="1">
                          <a:effectLst/>
                        </a:rPr>
                        <a:t>DialogFlow</a:t>
                      </a:r>
                      <a:r>
                        <a:rPr lang="en-US" sz="1200">
                          <a:effectLst/>
                        </a:rPr>
                        <a:t> 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Documenting companies which use an NLU IVR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Mike Snodgrass to provide POC's for state agencies using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VA to reach out to POC's for other known projects using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 / 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F0877D-4BE7-4C63-ACB4-63EC5501FA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ebe35f-6aa4-492c-9505-ccb79c855935"/>
    <ds:schemaRef ds:uri="512e3596-e625-420a-9ef5-9aa71b26af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10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Two Line Header</vt:lpstr>
      <vt:lpstr>One Line Header</vt:lpstr>
      <vt:lpstr>PowerPoint Presentation</vt:lpstr>
      <vt:lpstr>Agenda</vt:lpstr>
      <vt:lpstr>ML Workstream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Project Overview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6</cp:revision>
  <cp:lastPrinted>2011-05-13T15:25:22Z</cp:lastPrinted>
  <dcterms:created xsi:type="dcterms:W3CDTF">2011-05-12T19:56:03Z</dcterms:created>
  <dcterms:modified xsi:type="dcterms:W3CDTF">2022-11-10T13:07:30Z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