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2"/>
  </p:notesMasterIdLst>
  <p:handoutMasterIdLst>
    <p:handoutMasterId r:id="rId13"/>
  </p:handoutMasterIdLst>
  <p:sldIdLst>
    <p:sldId id="273" r:id="rId6"/>
    <p:sldId id="324" r:id="rId7"/>
    <p:sldId id="346" r:id="rId8"/>
    <p:sldId id="345" r:id="rId9"/>
    <p:sldId id="305" r:id="rId10"/>
    <p:sldId id="327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280" y="48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, Julie [USA]" userId="d1165e67-58da-4881-b44d-d330f5e94ed8" providerId="ADAL" clId="{8F84691A-8749-46A0-BA36-68527DF2998F}"/>
    <pc:docChg chg="custSel delSld modSld sldOrd">
      <pc:chgData name="Naga, Julie [USA]" userId="d1165e67-58da-4881-b44d-d330f5e94ed8" providerId="ADAL" clId="{8F84691A-8749-46A0-BA36-68527DF2998F}" dt="2022-08-31T14:40:05.730" v="77" actId="47"/>
      <pc:docMkLst>
        <pc:docMk/>
      </pc:docMkLst>
      <pc:sldChg chg="modSp mod">
        <pc:chgData name="Naga, Julie [USA]" userId="d1165e67-58da-4881-b44d-d330f5e94ed8" providerId="ADAL" clId="{8F84691A-8749-46A0-BA36-68527DF2998F}" dt="2022-08-31T14:39:11.361" v="28" actId="20577"/>
        <pc:sldMkLst>
          <pc:docMk/>
          <pc:sldMk cId="815678163" sldId="273"/>
        </pc:sldMkLst>
        <pc:spChg chg="mod">
          <ac:chgData name="Naga, Julie [USA]" userId="d1165e67-58da-4881-b44d-d330f5e94ed8" providerId="ADAL" clId="{8F84691A-8749-46A0-BA36-68527DF2998F}" dt="2022-08-31T14:39:06.970" v="24" actId="20577"/>
          <ac:spMkLst>
            <pc:docMk/>
            <pc:sldMk cId="815678163" sldId="273"/>
            <ac:spMk id="3" creationId="{84D8D11A-6DDE-1245-8A08-449430DE3EFD}"/>
          </ac:spMkLst>
        </pc:spChg>
        <pc:spChg chg="mod">
          <ac:chgData name="Naga, Julie [USA]" userId="d1165e67-58da-4881-b44d-d330f5e94ed8" providerId="ADAL" clId="{8F84691A-8749-46A0-BA36-68527DF2998F}" dt="2022-08-31T14:39:11.361" v="28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">
        <pc:chgData name="Naga, Julie [USA]" userId="d1165e67-58da-4881-b44d-d330f5e94ed8" providerId="ADAL" clId="{8F84691A-8749-46A0-BA36-68527DF2998F}" dt="2022-08-31T14:40:04.921" v="76" actId="47"/>
        <pc:sldMkLst>
          <pc:docMk/>
          <pc:sldMk cId="1284044715" sldId="299"/>
        </pc:sldMkLst>
      </pc:sldChg>
      <pc:sldChg chg="modSp mod ord">
        <pc:chgData name="Naga, Julie [USA]" userId="d1165e67-58da-4881-b44d-d330f5e94ed8" providerId="ADAL" clId="{8F84691A-8749-46A0-BA36-68527DF2998F}" dt="2022-08-31T14:39:41.901" v="69" actId="20577"/>
        <pc:sldMkLst>
          <pc:docMk/>
          <pc:sldMk cId="4202350489" sldId="324"/>
        </pc:sldMkLst>
        <pc:spChg chg="mod">
          <ac:chgData name="Naga, Julie [USA]" userId="d1165e67-58da-4881-b44d-d330f5e94ed8" providerId="ADAL" clId="{8F84691A-8749-46A0-BA36-68527DF2998F}" dt="2022-08-31T14:39:41.901" v="69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del">
        <pc:chgData name="Naga, Julie [USA]" userId="d1165e67-58da-4881-b44d-d330f5e94ed8" providerId="ADAL" clId="{8F84691A-8749-46A0-BA36-68527DF2998F}" dt="2022-08-31T14:39:47.317" v="70" actId="47"/>
        <pc:sldMkLst>
          <pc:docMk/>
          <pc:sldMk cId="1730437909" sldId="325"/>
        </pc:sldMkLst>
      </pc:sldChg>
      <pc:sldChg chg="del">
        <pc:chgData name="Naga, Julie [USA]" userId="d1165e67-58da-4881-b44d-d330f5e94ed8" providerId="ADAL" clId="{8F84691A-8749-46A0-BA36-68527DF2998F}" dt="2022-08-31T14:39:51.208" v="73" actId="47"/>
        <pc:sldMkLst>
          <pc:docMk/>
          <pc:sldMk cId="406015231" sldId="332"/>
        </pc:sldMkLst>
      </pc:sldChg>
      <pc:sldChg chg="del">
        <pc:chgData name="Naga, Julie [USA]" userId="d1165e67-58da-4881-b44d-d330f5e94ed8" providerId="ADAL" clId="{8F84691A-8749-46A0-BA36-68527DF2998F}" dt="2022-08-31T14:40:05.730" v="77" actId="47"/>
        <pc:sldMkLst>
          <pc:docMk/>
          <pc:sldMk cId="2943658952" sldId="337"/>
        </pc:sldMkLst>
      </pc:sldChg>
      <pc:sldChg chg="del">
        <pc:chgData name="Naga, Julie [USA]" userId="d1165e67-58da-4881-b44d-d330f5e94ed8" providerId="ADAL" clId="{8F84691A-8749-46A0-BA36-68527DF2998F}" dt="2022-08-31T14:39:49.694" v="71" actId="47"/>
        <pc:sldMkLst>
          <pc:docMk/>
          <pc:sldMk cId="2997908498" sldId="338"/>
        </pc:sldMkLst>
      </pc:sldChg>
      <pc:sldChg chg="del">
        <pc:chgData name="Naga, Julie [USA]" userId="d1165e67-58da-4881-b44d-d330f5e94ed8" providerId="ADAL" clId="{8F84691A-8749-46A0-BA36-68527DF2998F}" dt="2022-08-31T14:39:50.437" v="72" actId="47"/>
        <pc:sldMkLst>
          <pc:docMk/>
          <pc:sldMk cId="3615197908" sldId="342"/>
        </pc:sldMkLst>
      </pc:sldChg>
      <pc:sldChg chg="del">
        <pc:chgData name="Naga, Julie [USA]" userId="d1165e67-58da-4881-b44d-d330f5e94ed8" providerId="ADAL" clId="{8F84691A-8749-46A0-BA36-68527DF2998F}" dt="2022-08-31T14:39:52.883" v="74" actId="47"/>
        <pc:sldMkLst>
          <pc:docMk/>
          <pc:sldMk cId="1767127440" sldId="343"/>
        </pc:sldMkLst>
      </pc:sldChg>
      <pc:sldChg chg="del">
        <pc:chgData name="Naga, Julie [USA]" userId="d1165e67-58da-4881-b44d-d330f5e94ed8" providerId="ADAL" clId="{8F84691A-8749-46A0-BA36-68527DF2998F}" dt="2022-08-31T14:39:54.356" v="75" actId="47"/>
        <pc:sldMkLst>
          <pc:docMk/>
          <pc:sldMk cId="2383740140" sldId="344"/>
        </pc:sldMkLst>
      </pc:sldChg>
      <pc:sldChg chg="ord">
        <pc:chgData name="Naga, Julie [USA]" userId="d1165e67-58da-4881-b44d-d330f5e94ed8" providerId="ADAL" clId="{8F84691A-8749-46A0-BA36-68527DF2998F}" dt="2022-08-31T14:38:46.526" v="1"/>
        <pc:sldMkLst>
          <pc:docMk/>
          <pc:sldMk cId="993626601" sldId="3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30,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Omnichannel </a:t>
            </a:r>
            <a:r>
              <a:rPr lang="en-US" dirty="0" err="1"/>
              <a:t>VoiceBot</a:t>
            </a:r>
            <a:r>
              <a:rPr lang="en-US" dirty="0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Booz Allen Research Pulse Update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September TBD,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What do we want to show…</a:t>
            </a:r>
          </a:p>
          <a:p>
            <a:pPr lvl="1"/>
            <a:r>
              <a:rPr lang="en-US" sz="2000" dirty="0"/>
              <a:t>Data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Claims Data that the </a:t>
            </a:r>
            <a:r>
              <a:rPr lang="en-US" dirty="0" err="1">
                <a:ea typeface="+mj-lt"/>
                <a:cs typeface="+mj-lt"/>
              </a:rPr>
              <a:t>VoiceBot</a:t>
            </a:r>
            <a:r>
              <a:rPr lang="en-US" dirty="0">
                <a:ea typeface="+mj-lt"/>
                <a:cs typeface="+mj-lt"/>
              </a:rPr>
              <a:t> Will Use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5777C6-AF96-48BC-B583-C30500BFD37C}"/>
              </a:ext>
            </a:extLst>
          </p:cNvPr>
          <p:cNvSpPr txBox="1">
            <a:spLocks/>
          </p:cNvSpPr>
          <p:nvPr/>
        </p:nvSpPr>
        <p:spPr>
          <a:xfrm>
            <a:off x="267478" y="1833842"/>
            <a:ext cx="2063346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We Can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 to Vet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324CE4-D09C-44AC-971B-505B44A58CE2}"/>
              </a:ext>
            </a:extLst>
          </p:cNvPr>
          <p:cNvSpPr txBox="1">
            <a:spLocks/>
          </p:cNvSpPr>
          <p:nvPr/>
        </p:nvSpPr>
        <p:spPr>
          <a:xfrm>
            <a:off x="3219865" y="933163"/>
            <a:ext cx="2377110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We ‘Hope to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Provide to Vets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7E27E6-2A9A-4DF7-9ABB-68ADC9857DAA}"/>
              </a:ext>
            </a:extLst>
          </p:cNvPr>
          <p:cNvSpPr txBox="1">
            <a:spLocks/>
          </p:cNvSpPr>
          <p:nvPr/>
        </p:nvSpPr>
        <p:spPr>
          <a:xfrm>
            <a:off x="6480131" y="1969305"/>
            <a:ext cx="2377110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We Hope to Create for Vets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Custom Data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6F25E7-F090-4CF2-AB2B-6AFB53FBDE19}"/>
              </a:ext>
            </a:extLst>
          </p:cNvPr>
          <p:cNvSpPr txBox="1">
            <a:spLocks/>
          </p:cNvSpPr>
          <p:nvPr/>
        </p:nvSpPr>
        <p:spPr>
          <a:xfrm>
            <a:off x="267477" y="2900642"/>
            <a:ext cx="2865189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Source: X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-  Status Title  EX) Initial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EC20F-A50C-42CD-B46A-8EA7130C7C1A}"/>
              </a:ext>
            </a:extLst>
          </p:cNvPr>
          <p:cNvSpPr txBox="1">
            <a:spLocks/>
          </p:cNvSpPr>
          <p:nvPr/>
        </p:nvSpPr>
        <p:spPr>
          <a:xfrm>
            <a:off x="3219865" y="2832909"/>
            <a:ext cx="2865189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Review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Research on Claims Data/Information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5777C6-AF96-48BC-B583-C30500BFD37C}"/>
              </a:ext>
            </a:extLst>
          </p:cNvPr>
          <p:cNvSpPr txBox="1">
            <a:spLocks/>
          </p:cNvSpPr>
          <p:nvPr/>
        </p:nvSpPr>
        <p:spPr>
          <a:xfrm>
            <a:off x="290371" y="3620028"/>
            <a:ext cx="8563257" cy="13620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Georgia"/>
              </a:defRPr>
            </a:lvl1pPr>
          </a:lstStyle>
          <a:p>
            <a:r>
              <a:rPr lang="en-US" sz="1800" b="1" dirty="0">
                <a:solidFill>
                  <a:schemeClr val="tx1"/>
                </a:solidFill>
              </a:rPr>
              <a:t>What we hope to learn: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Understand claims issues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Understand how claims agents talk to Vets about claims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Understand Veterans vernacular language regarding claims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Understand how Vets are posing questions/words their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- What info will better satisfy Vets call questions RE: claims (to reduce calls,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Purpose: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Train the </a:t>
            </a:r>
            <a:r>
              <a:rPr lang="en-US" sz="1800" dirty="0" err="1">
                <a:solidFill>
                  <a:schemeClr val="tx1"/>
                </a:solidFill>
              </a:rPr>
              <a:t>VoiceBot</a:t>
            </a:r>
            <a:r>
              <a:rPr lang="en-US" sz="1800" dirty="0">
                <a:solidFill>
                  <a:schemeClr val="tx1"/>
                </a:solidFill>
              </a:rPr>
              <a:t> sentiment analysis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Use API data calls appropriately 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Prepare custom responses for </a:t>
            </a:r>
            <a:r>
              <a:rPr lang="en-US" sz="1800" dirty="0" err="1">
                <a:solidFill>
                  <a:schemeClr val="tx1"/>
                </a:solidFill>
              </a:rPr>
              <a:t>VoiceBot</a:t>
            </a:r>
            <a:r>
              <a:rPr lang="en-US" sz="1800" dirty="0">
                <a:solidFill>
                  <a:schemeClr val="tx1"/>
                </a:solidFill>
              </a:rPr>
              <a:t> to deliver to Vets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solidFill>
                  <a:schemeClr val="tx1"/>
                </a:solidFill>
              </a:rPr>
              <a:t>Only send complex cases to agent reduce non complex calls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88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BE305B-6B74-4FEA-BFEB-67728AAAD04C}"/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12e3596-e625-420a-9ef5-9aa71b26af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356</Words>
  <Application>Microsoft Office PowerPoint</Application>
  <PresentationFormat>On-screen Show (4:3)</PresentationFormat>
  <Paragraphs>65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Times New Roman</vt:lpstr>
      <vt:lpstr>Two Line Header</vt:lpstr>
      <vt:lpstr>One Line Header</vt:lpstr>
      <vt:lpstr>PowerPoint Presentation</vt:lpstr>
      <vt:lpstr>Agenda</vt:lpstr>
      <vt:lpstr>Claims Data that the VoiceBot Will Use </vt:lpstr>
      <vt:lpstr>Research on Claims Data/Information </vt:lpstr>
      <vt:lpstr>Project Overview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lastModifiedBy>Naga, Julie [USA]</cp:lastModifiedBy>
  <cp:revision>22</cp:revision>
  <cp:lastPrinted>2011-05-13T15:25:22Z</cp:lastPrinted>
  <dcterms:created xsi:type="dcterms:W3CDTF">2011-05-12T19:56:03Z</dcterms:created>
  <dcterms:modified xsi:type="dcterms:W3CDTF">2022-08-31T14:40:14Z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