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2D551-55EA-2A50-C63E-7569D2ADCC60}" v="600" dt="2023-01-05T02:06:41.715"/>
    <p1510:client id="{FEEDBCA7-D90E-F846-11AC-945A281CEECE}" v="1341" dt="2023-01-05T01:57:41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4,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January 4,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January 4,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January 5,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46312"/>
              </p:ext>
            </p:extLst>
          </p:nvPr>
        </p:nvGraphicFramePr>
        <p:xfrm>
          <a:off x="81023" y="1144941"/>
          <a:ext cx="897037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Leveraging already identified clustered phrases for PACT Act from Chatbot transcripts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training phrases to match those which support existing intents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remaining training phrases, create additional intents / responses where needed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Review PACT Act responses from 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VSignals</a:t>
                      </a:r>
                      <a:endParaRPr lang="en-US" sz="1200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will use training phrases extracted from AVA submissions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team reviewed training phrases for status of claim provided by Kate</a:t>
                      </a:r>
                    </a:p>
                    <a:p>
                      <a:pPr marL="628650" marR="0" lvl="1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Jira tickets #181 and #182 for uploading training phrases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have been  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Training phrases to be tested during User Session 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/ Kate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Claims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(unauthenticated) use 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will support claims questions for claims unrelated to claim status</a:t>
                      </a:r>
                      <a:endParaRPr lang="en-US" sz="12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Identifying which, if any,  unauthenticated  claims intents  </a:t>
                      </a:r>
                      <a:r>
                        <a:rPr lang="en-US" sz="1200" b="0" i="0" u="none" strike="noStrike" noProof="0" err="1"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Calibri"/>
                        </a:rPr>
                        <a:t> will support, e.g.</a:t>
                      </a:r>
                      <a:endParaRPr lang="en-US" sz="1200" b="0" i="0" u="none" strike="noStrike" noProof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/>
                        <a:t>What documents (or evidence) will I need to support my claim?</a:t>
                      </a:r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How do I submit evidence for my claim? </a:t>
                      </a:r>
                      <a:endParaRPr lang="en-US" sz="1200" b="0" i="0" u="none" strike="noStrike" noProof="0"/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/>
                        <a:t>What type of disability  claim should I file? </a:t>
                      </a:r>
                    </a:p>
                    <a:p>
                      <a:pPr marL="685800" lvl="1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Can I check my claims or appeal status online?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Creating content for responses for these intents</a:t>
                      </a:r>
                      <a:endParaRPr lang="en-US" sz="1200" b="0" i="0" u="none" strike="noStrike" noProof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Manually generating training phrases for the intents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Booz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Allen</a:t>
                      </a:r>
                      <a:endParaRPr kumimoji="0"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8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3508"/>
              </p:ext>
            </p:extLst>
          </p:nvPr>
        </p:nvGraphicFramePr>
        <p:xfrm>
          <a:off x="254000" y="1075267"/>
          <a:ext cx="8653719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56128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8733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8759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collaborating with Danielle to review content for general claims info.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Grace to lead introductory meeting next week with a copy editor from Sitewide Content team to discuss content support.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claims flows in Visio.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/>
                        <a:t>Booz Allen will work to incorporate feedback from UX testing for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Team to evaluate intents identified by IDPR project as candidates for Voicebot support.</a:t>
                      </a:r>
                      <a:endParaRPr lang="en-US" sz="115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1612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collaborating with MCT on scraping user data from Social Studio to understand how Vets are talking about PACT on social media.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flows in Visio.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First version of PACT Act flow is being diagrammed.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on-hold with further discussion regarding PACT Act with Danielle as business finalizes language.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33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content for setting and managing user expectations throughout the conversation flow.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is editing content for introductions, parameters prompts, and connecting and conversational phrases.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200"/>
                        <a:t>Booz Allen will work with Danielle to finalize content for errors, introductions, conversational phrases and parameters.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9826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User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testing on 11/16.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scraping Microsoft Teams transcripts.</a:t>
                      </a:r>
                    </a:p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completed affinity mapping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converting feedback into requirements. 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to meet the week of 1/9 to brainstorm User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37238"/>
              </p:ext>
            </p:extLst>
          </p:nvPr>
        </p:nvGraphicFramePr>
        <p:xfrm>
          <a:off x="249854" y="1053371"/>
          <a:ext cx="865372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Updated 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prototype with claim status training phrases provided by Kate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Updating intent fulfillments as content is approved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Using flow diagrams to determine placement of new intents and carve out new conversation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Updating </a:t>
                      </a:r>
                      <a:r>
                        <a:rPr lang="en-US" sz="1200" b="0" i="0" u="none" strike="noStrike" noProof="0" err="1"/>
                        <a:t>DialogFlow</a:t>
                      </a:r>
                      <a:r>
                        <a:rPr lang="en-US" sz="1200" b="0" i="0" u="none" strike="noStrike" noProof="0"/>
                        <a:t> prototype based on NCC Agent insights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Add/test error events with approved content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Continue investigating possible new capabilities (rate of speech, repeat, other languages, </a:t>
                      </a:r>
                      <a:r>
                        <a:rPr lang="en-US" sz="1200" b="0" i="0" u="none" strike="noStrike" noProof="0" err="1"/>
                        <a:t>etc</a:t>
                      </a:r>
                      <a:r>
                        <a:rPr lang="en-US" sz="1200" b="0" i="0" u="none" strike="noStrike" noProof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12840"/>
              </p:ext>
            </p:extLst>
          </p:nvPr>
        </p:nvGraphicFramePr>
        <p:xfrm>
          <a:off x="249854" y="1053371"/>
          <a:ext cx="865372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is procuring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licenses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Authentication / Integration call held with Klay on 12/20</a:t>
                      </a: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reach out to Trish Dang, Regina Yount, and Brenda Torress-Hill for authentication methods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could use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In New Year, establish regular cadence with Klay and team for updates and continued progress.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 sandbox 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84709"/>
              </p:ext>
            </p:extLst>
          </p:nvPr>
        </p:nvGraphicFramePr>
        <p:xfrm>
          <a:off x="324005" y="1241211"/>
          <a:ext cx="8497138" cy="366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On-site meeting in Austin, 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 Jan 31 – Feb 2 to discuss 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discussing future capabilities / vision for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Meet with Luciana the week of 1/8 to touch base on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5412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completed Data Elements and PTA, sent on 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POC portion in PTA not completed. For Booz Allen to complete, we would need POC for VA ISSO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8-12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completed upload of research and work to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working on Project Summary deck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UX slides needed updating, based on conclusion of User Session 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9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104308-05AE-4735-B2D8-A7252DC447AC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2023-01-05T02:07:04Z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