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576A4-CA8D-AF6A-C3E1-ADB343924626}" v="118" dt="2023-01-12T13:23:06.630"/>
    <p1510:client id="{86C2D551-55EA-2A50-C63E-7569D2ADCC60}" v="600" dt="2023-01-05T02:06:41.715"/>
    <p1510:client id="{8833BA3B-6994-1B03-3336-856059C4FD0D}" v="1169" dt="2023-01-11T15:38:51.553"/>
    <p1510:client id="{9AFC6937-BE39-610F-DDB3-46C3D16AC16C}" v="407" dt="2023-01-11T21:16:31.711"/>
    <p1510:client id="{FEEDBCA7-D90E-F846-11AC-945A281CEECE}" v="1341" dt="2023-01-05T01:57:41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12,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12,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January 12,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January 12,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75600"/>
              </p:ext>
            </p:extLst>
          </p:nvPr>
        </p:nvGraphicFramePr>
        <p:xfrm>
          <a:off x="81023" y="1144941"/>
          <a:ext cx="8970372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Leveraging already identified clustered phrases for PACT Act from Chatbot transcripts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Reviewing PACT Act responses from 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VSignals</a:t>
                      </a:r>
                      <a:endParaRPr lang="en-US" sz="1200" b="0" i="0" u="none" strike="noStrike" noProof="0" dirty="0" err="1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training phrases to match those which support existing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remaining training phrases, create additional intents / responses where needed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training phrases from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VSignals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responses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Reviewed training phrases for status of claim provided by Kate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Jira tickets #181 and #182 for uploading training phrases to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have been completed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Received claim training phrases from 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Reviewing training phrases for possible use for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Training phrases to be tested during User Session 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 dirty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887046"/>
              </p:ext>
            </p:extLst>
          </p:nvPr>
        </p:nvGraphicFramePr>
        <p:xfrm>
          <a:off x="254000" y="1075267"/>
          <a:ext cx="8653719" cy="577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5612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8733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8759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collaborating with Danielle on claims content 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held introductory meeting with Megan Zehnder, a copy editor from Sitewide Content team, to discuss further content support.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claims flows in Visio and</a:t>
                      </a:r>
                      <a:r>
                        <a:rPr lang="en-US" sz="1200" b="0" i="0" u="none" strike="noStrike" noProof="0" dirty="0"/>
                        <a:t> incorporating feedback from UX testing into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15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150" b="0" i="0" u="none" strike="noStrike" noProof="0" dirty="0">
                          <a:latin typeface="+mn-lt"/>
                        </a:rPr>
                        <a:t> support.</a:t>
                      </a:r>
                      <a:endParaRPr lang="en-US" sz="115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Booz Allen to create copy editing schedule and content documentation for Megan.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1612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working with MCT to get access to Social Studio to scrape user data about PACT.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Team is collaborating with Danielle on PACT content strategy.</a:t>
                      </a: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flows in Visio.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to create copy editing schedule and content documentation for Megan.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3399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content for setting and managing user expectations throughout the conversation flow. 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editing content for introductions, parameters prompts, and connecting and conversational phrases.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to create copy editing schedule and content documentation for Megan.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9826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User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Requirements were created for insights gathered in User Session A</a:t>
                      </a:r>
                      <a:endParaRPr lang="en-US" dirty="0"/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to present findings on 1/12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Team met on 1/10 to brainstorm User Session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Julie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83808"/>
              </p:ext>
            </p:extLst>
          </p:nvPr>
        </p:nvGraphicFramePr>
        <p:xfrm>
          <a:off x="249854" y="1053371"/>
          <a:ext cx="865372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as a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Updated 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prototype with claim status training phrases provided by Kate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Updating intent fulfillments as content is approved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Using flow diagrams to determine placement of new intents and carve out new conversation possibilities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Updating </a:t>
                      </a:r>
                      <a:r>
                        <a:rPr lang="en-US" sz="1200" b="0" i="0" u="none" strike="noStrike" noProof="0" dirty="0" err="1"/>
                        <a:t>DialogFlow</a:t>
                      </a:r>
                      <a:r>
                        <a:rPr lang="en-US" sz="1200" b="0" i="0" u="none" strike="noStrike" noProof="0" dirty="0"/>
                        <a:t> prototype based on requirements from insights gathered in User Session A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Add/test error events with approved content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Continue investigating possible new capabilities (rate of speech, repeat, other languages, </a:t>
                      </a:r>
                      <a:r>
                        <a:rPr lang="en-US" sz="1200" b="0" i="0" u="none" strike="noStrike" noProof="0" dirty="0" err="1"/>
                        <a:t>etc</a:t>
                      </a:r>
                      <a:r>
                        <a:rPr lang="en-US" sz="1200" b="0" i="0" u="none" strike="noStrike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75864"/>
              </p:ext>
            </p:extLst>
          </p:nvPr>
        </p:nvGraphicFramePr>
        <p:xfrm>
          <a:off x="249854" y="1053371"/>
          <a:ext cx="865372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on 12/20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Email sent to Trish Dang, Regina Yount, and Brenda Torress-Hill for authentication methods for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Call scheduled with Klay for 1/17 for monthly touch base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Waiting for response from authentication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 sandbox 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43057"/>
              </p:ext>
            </p:extLst>
          </p:nvPr>
        </p:nvGraphicFramePr>
        <p:xfrm>
          <a:off x="324005" y="1241211"/>
          <a:ext cx="8497138" cy="318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Seamless Experience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Discuss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vision and Omnichannel experience</a:t>
                      </a:r>
                      <a:endParaRPr lang="en-US" sz="12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discussing future capabilities / vision for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Met with Luciana on 1/10 to go over project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Create deck and prepare for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54127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completed Data Elements and PTA, sent on 12/15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8-12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Documentation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completed upload of research and work to 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Github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Includes data analysis, overview of API's / systems for integration, flows, etc.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working on Project Summary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UX slides needed updating, based on conclusion of User Session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User Session A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3A071A3-3226-4623-A9C5-8D0CB9EB0673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115</cp:revision>
  <cp:lastPrinted>2011-05-13T15:25:22Z</cp:lastPrinted>
  <dcterms:created xsi:type="dcterms:W3CDTF">2011-05-12T19:56:03Z</dcterms:created>
  <dcterms:modified xsi:type="dcterms:W3CDTF">2023-01-12T13:23:09Z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