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A8E6E-39CC-C872-872D-DE93E8255E36}" v="3" dt="2023-01-18T17:56:35.386"/>
    <p1510:client id="{2BC576A4-CA8D-AF6A-C3E1-ADB343924626}" v="118" dt="2023-01-12T13:23:06.630"/>
    <p1510:client id="{4794C431-4CF3-0CCA-69DB-2AA0AC4EEC68}" v="72" dt="2023-01-25T19:08:04.612"/>
    <p1510:client id="{8670A6B2-D230-46FB-4715-1A136BA92C65}" v="4" dt="2023-01-19T14:01:23.263"/>
    <p1510:client id="{86C2D551-55EA-2A50-C63E-7569D2ADCC60}" v="600" dt="2023-01-05T02:06:41.715"/>
    <p1510:client id="{8833BA3B-6994-1B03-3336-856059C4FD0D}" v="1169" dt="2023-01-11T15:38:51.553"/>
    <p1510:client id="{9AFC6937-BE39-610F-DDB3-46C3D16AC16C}" v="407" dt="2023-01-11T21:16:31.711"/>
    <p1510:client id="{A33D9A56-A875-93D9-8EF9-90895D171740}" v="1898" dt="2023-01-25T16:10:34.437"/>
    <p1510:client id="{AEC39ED3-F729-6795-983B-2149104CD342}" v="860" dt="2023-01-19T13:06:18.973"/>
    <p1510:client id="{FEEDBCA7-D90E-F846-11AC-945A281CEECE}" v="1341" dt="2023-01-05T01:57:41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January 25,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January 25,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January 25,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January 19,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43736"/>
              </p:ext>
            </p:extLst>
          </p:nvPr>
        </p:nvGraphicFramePr>
        <p:xfrm>
          <a:off x="81023" y="1144941"/>
          <a:ext cx="8970372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Leveraging already identified clustered phrases for PACT Act from Chatbot transcripts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Reviewing PACT Act responses  from 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VSignals</a:t>
                      </a:r>
                      <a:endParaRPr lang="en-US" sz="1200" b="0" i="0" u="none" strike="noStrike" noProof="0" err="1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Review training phrases to match those which support existing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remaining training phrases, create additional intents / responses where needed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training phrases from </a:t>
                      </a: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VSignals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responses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Reviewed training phrases for status of claim provided by Kate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Jira tickets #181 and #182 for uploading training phrases to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have been completed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Received claim training phrases from 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Reviewing training phrases for possible use for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Training phrases to be tested during User Session 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52162"/>
              </p:ext>
            </p:extLst>
          </p:nvPr>
        </p:nvGraphicFramePr>
        <p:xfrm>
          <a:off x="254000" y="1075267"/>
          <a:ext cx="8653719" cy="575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5612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8733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924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Content creation 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re: claims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collaborating with Danielle and Megan on claims content strategy.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claims flows in Visio and</a:t>
                      </a:r>
                      <a:r>
                        <a:rPr lang="en-US" sz="1200" b="0" i="0" u="none" strike="noStrike" noProof="0" dirty="0"/>
                        <a:t> incorporating feedback from UX testing into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+mn-lt"/>
                        </a:rPr>
                        <a:t>Team to evaluate intents identified by IDPR project as candidates for </a:t>
                      </a:r>
                      <a:r>
                        <a:rPr lang="en-US" sz="115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150" b="0" i="0" u="none" strike="noStrike" noProof="0" dirty="0">
                          <a:latin typeface="+mn-lt"/>
                        </a:rPr>
                        <a:t> support.</a:t>
                      </a:r>
                      <a:endParaRPr lang="en-US" sz="1150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+mn-lt"/>
                        </a:rPr>
                        <a:t>Align on intent determination scope beyond MyVA411 and AVA data analysis completed thus far.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Calibri"/>
                        </a:rPr>
                        <a:t>Megan to review content and provide feedback according to 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Grace/ Sunayna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1612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Content creation 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PACT Act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working with MCT to get access to Social Studio to scrape user data about PACT. 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Team is collaborating with Danielle on PACT content strategy.</a:t>
                      </a: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flows in Visio.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Megan to review content and provide feedback according to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3399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Develop content for setting and managing user expectations throughout the conversation flow.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error flows in Visio and documenting responses to identified error categories.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editing content for introductions, parameters prompts, and connecting and conversational phrases.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Megan to edit introductory/welcome content by 1/27.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9826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User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Conducting brainstorming and creating pros and cons list for testing methodologies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Reviewing and prioritizing insights from Test Session A </a:t>
                      </a: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Continue meeting with team to establish consensus on what is important for testing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Build out timeline on when we are going to test flows within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DialogFlow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99945"/>
              </p:ext>
            </p:extLst>
          </p:nvPr>
        </p:nvGraphicFramePr>
        <p:xfrm>
          <a:off x="249854" y="1053371"/>
          <a:ext cx="865372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Google </a:t>
                      </a:r>
                      <a:r>
                        <a:rPr lang="en-US" sz="1200" b="0" dirty="0" err="1"/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solution in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Add/test error events with approved content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Working with UX/content to determine scope of work for user test session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Build out new features for test session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Implement sprints for dev workstream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Josh / Nicole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Cloud Webhook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Adding new mock data for test users in BAH Google cloud function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Design Architecture diagram to submit to VA cloud services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Start request process for use of VA's enterprise cloud systems</a:t>
                      </a: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Nicole / Josh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39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43617"/>
              </p:ext>
            </p:extLst>
          </p:nvPr>
        </p:nvGraphicFramePr>
        <p:xfrm>
          <a:off x="249854" y="1053371"/>
          <a:ext cx="8653719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6767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VA is procuring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licenses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Authentication / Integration call held with Klay and Christian on 1/17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Email sent to Trish Dang, Regina Yount, and Brenda Torress-Hill for authentication methods for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Call scheduled with Klay for 1/17 for monthly touch base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Team to sign up for access to WebEx Cisco Cloud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Team to meet with Michael Kalathas on 1/18 about Webhook services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Waiting for response from authentication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  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and begin exploring integration into VA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2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241471"/>
              </p:ext>
            </p:extLst>
          </p:nvPr>
        </p:nvGraphicFramePr>
        <p:xfrm>
          <a:off x="324005" y="1241211"/>
          <a:ext cx="8497138" cy="318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Seamless Experience 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Discuss </a:t>
                      </a: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vision and Omnichannel experience</a:t>
                      </a:r>
                      <a:endParaRPr lang="en-US" sz="1200" b="0" i="0" u="none" strike="noStrike" kern="1200" cap="none" spc="0" normalizeH="0" baseline="0" noProof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discussing future capabilities / vision for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Met with Luciana on 1/10 to go over project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Create deck and prepare for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54127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provided response to questions in PTA on 1/17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ATO approval estimated to take 8-12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Documentation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completed upload of research and work to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Github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Includes data analysis, overview of API's / systems for integration, flows, etc.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working on Project Summary deck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UX slides needed updating, based on conclusion of User Session 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9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9F6DEA-9CA8-4975-B2F0-9682FB99572A}"/>
</file>

<file path=customXml/itemProps2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35</cp:revision>
  <cp:lastPrinted>2011-05-13T15:25:22Z</cp:lastPrinted>
  <dcterms:created xsi:type="dcterms:W3CDTF">2011-05-12T19:56:03Z</dcterms:created>
  <dcterms:modified xsi:type="dcterms:W3CDTF">2023-01-25T19:08:09Z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