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6"/>
  </p:notesMasterIdLst>
  <p:handoutMasterIdLst>
    <p:handoutMasterId r:id="rId17"/>
  </p:handoutMasterIdLst>
  <p:sldIdLst>
    <p:sldId id="273" r:id="rId6"/>
    <p:sldId id="324" r:id="rId7"/>
    <p:sldId id="347" r:id="rId8"/>
    <p:sldId id="351" r:id="rId9"/>
    <p:sldId id="338" r:id="rId10"/>
    <p:sldId id="342" r:id="rId11"/>
    <p:sldId id="332" r:id="rId12"/>
    <p:sldId id="345" r:id="rId13"/>
    <p:sldId id="299" r:id="rId14"/>
    <p:sldId id="305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B1FAD-0FC1-BED5-0AE7-2EFF6BFF6929}" v="211" dt="2023-02-03T13:58:09.081"/>
    <p1510:client id="{56191C25-1485-4A30-BF63-01B402306F17}" v="20" dt="2023-02-03T01:13:48.744"/>
    <p1510:client id="{59617466-4D47-872E-6351-45E2194EC15F}" v="278" dt="2023-02-03T00:57:51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4EA8E6E-39CC-C872-872D-DE93E8255E36}"/>
    <pc:docChg chg="modSld">
      <pc:chgData name="" userId="" providerId="" clId="Web-{14EA8E6E-39CC-C872-872D-DE93E8255E36}" dt="2023-01-18T17:56:32.854" v="1" actId="20577"/>
      <pc:docMkLst>
        <pc:docMk/>
      </pc:docMkLst>
      <pc:sldChg chg="modSp">
        <pc:chgData name="" userId="" providerId="" clId="Web-{14EA8E6E-39CC-C872-872D-DE93E8255E36}" dt="2023-01-18T17:56:32.854" v="1" actId="20577"/>
        <pc:sldMkLst>
          <pc:docMk/>
          <pc:sldMk cId="815678163" sldId="273"/>
        </pc:sldMkLst>
        <pc:spChg chg="mod">
          <ac:chgData name="" userId="" providerId="" clId="Web-{14EA8E6E-39CC-C872-872D-DE93E8255E36}" dt="2023-01-18T17:56:32.85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4223f804-184a-4090-a0f5-cee3bfcfa365" providerId="ADAL" clId="{9B71160D-67BD-FE4A-BB5A-2F55978E84DF}"/>
    <pc:docChg chg="modSld">
      <pc:chgData name="Goodenough, Grace [USA]" userId="4223f804-184a-4090-a0f5-cee3bfcfa365" providerId="ADAL" clId="{9B71160D-67BD-FE4A-BB5A-2F55978E84DF}" dt="2023-01-04T20:04:46.367" v="141" actId="20577"/>
      <pc:docMkLst>
        <pc:docMk/>
      </pc:docMkLst>
      <pc:sldChg chg="modSp mod">
        <pc:chgData name="Goodenough, Grace [USA]" userId="4223f804-184a-4090-a0f5-cee3bfcfa365" providerId="ADAL" clId="{9B71160D-67BD-FE4A-BB5A-2F55978E84DF}" dt="2023-01-04T20:04:46.367" v="141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9B71160D-67BD-FE4A-BB5A-2F55978E84DF}" dt="2023-01-04T20:04:46.367" v="14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9AFC6937-BE39-610F-DDB3-46C3D16AC16C}"/>
    <pc:docChg chg="modSld">
      <pc:chgData name="Goodenough, Grace [USA]" userId="S::624306@bah.com::4223f804-184a-4090-a0f5-cee3bfcfa365" providerId="AD" clId="Web-{9AFC6937-BE39-610F-DDB3-46C3D16AC16C}" dt="2023-01-11T21:02:05.101" v="393"/>
      <pc:docMkLst>
        <pc:docMk/>
      </pc:docMkLst>
      <pc:sldChg chg="modSp">
        <pc:chgData name="Goodenough, Grace [USA]" userId="S::624306@bah.com::4223f804-184a-4090-a0f5-cee3bfcfa365" providerId="AD" clId="Web-{9AFC6937-BE39-610F-DDB3-46C3D16AC16C}" dt="2023-01-11T21:02:05.101" v="39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9AFC6937-BE39-610F-DDB3-46C3D16AC16C}" dt="2023-01-11T21:02:05.101" v="39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EC39ED3-F729-6795-983B-2149104CD342}"/>
    <pc:docChg chg="modSld">
      <pc:chgData name="Bustillo, Gian [USA]" userId="S::624912@bah.com::d2f80d41-3521-48e3-8b17-00e1dec3a46e" providerId="AD" clId="Web-{AEC39ED3-F729-6795-983B-2149104CD342}" dt="2023-01-19T13:06:14.488" v="811" actId="20577"/>
      <pc:docMkLst>
        <pc:docMk/>
      </pc:docMkLst>
      <pc:sldChg chg="modSp">
        <pc:chgData name="Bustillo, Gian [USA]" userId="S::624912@bah.com::d2f80d41-3521-48e3-8b17-00e1dec3a46e" providerId="AD" clId="Web-{AEC39ED3-F729-6795-983B-2149104CD342}" dt="2023-01-19T01:05:04.954" v="7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EC39ED3-F729-6795-983B-2149104CD342}" dt="2023-01-19T01:05:04.954" v="7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41.174" v="566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EC39ED3-F729-6795-983B-2149104CD342}" dt="2023-01-19T01:01:41.174" v="56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4:09.450" v="7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EC39ED3-F729-6795-983B-2149104CD342}" dt="2023-01-19T01:04:09.450" v="7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13:06:14.488" v="811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AEC39ED3-F729-6795-983B-2149104CD342}" dt="2023-01-19T13:06:14.488" v="811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AEC39ED3-F729-6795-983B-2149104CD342}" dt="2023-01-19T00:55:24.023" v="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AEC39ED3-F729-6795-983B-2149104CD342}" dt="2023-01-19T00:55:24.023" v="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29.095" v="5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EC39ED3-F729-6795-983B-2149104CD342}" dt="2023-01-19T01:01:29.095" v="5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9617466-4D47-872E-6351-45E2194EC15F}"/>
    <pc:docChg chg="modSld">
      <pc:chgData name="Bustillo, Gian [USA]" userId="S::624912@bah.com::d2f80d41-3521-48e3-8b17-00e1dec3a46e" providerId="AD" clId="Web-{59617466-4D47-872E-6351-45E2194EC15F}" dt="2023-02-03T00:57:45.528" v="251"/>
      <pc:docMkLst>
        <pc:docMk/>
      </pc:docMkLst>
      <pc:sldChg chg="modSp">
        <pc:chgData name="Bustillo, Gian [USA]" userId="S::624912@bah.com::d2f80d41-3521-48e3-8b17-00e1dec3a46e" providerId="AD" clId="Web-{59617466-4D47-872E-6351-45E2194EC15F}" dt="2023-02-03T00:55:22.680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9617466-4D47-872E-6351-45E2194EC15F}" dt="2023-02-03T00:55:22.680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9617466-4D47-872E-6351-45E2194EC15F}" dt="2023-02-03T00:57:14.246" v="24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9617466-4D47-872E-6351-45E2194EC15F}" dt="2023-02-03T00:57:14.246" v="2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9617466-4D47-872E-6351-45E2194EC15F}" dt="2023-02-03T00:57:45.528" v="251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9617466-4D47-872E-6351-45E2194EC15F}" dt="2023-02-03T00:57:45.528" v="2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4794C431-4CF3-0CCA-69DB-2AA0AC4EEC68}"/>
    <pc:docChg chg="modSld">
      <pc:chgData name="Goodenough, Grace [USA]" userId="S::624306@bah.com::4223f804-184a-4090-a0f5-cee3bfcfa365" providerId="AD" clId="Web-{4794C431-4CF3-0CCA-69DB-2AA0AC4EEC68}" dt="2023-01-25T19:08:01.987" v="43"/>
      <pc:docMkLst>
        <pc:docMk/>
      </pc:docMkLst>
      <pc:sldChg chg="modSp">
        <pc:chgData name="Goodenough, Grace [USA]" userId="S::624306@bah.com::4223f804-184a-4090-a0f5-cee3bfcfa365" providerId="AD" clId="Web-{4794C431-4CF3-0CCA-69DB-2AA0AC4EEC68}" dt="2023-01-25T19:08:01.98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4794C431-4CF3-0CCA-69DB-2AA0AC4EEC68}" dt="2023-01-25T19:08:01.98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833BA3B-6994-1B03-3336-856059C4FD0D}"/>
    <pc:docChg chg="modSld">
      <pc:chgData name="Bustillo, Gian [USA]" userId="S::624912@bah.com::d2f80d41-3521-48e3-8b17-00e1dec3a46e" providerId="AD" clId="Web-{8833BA3B-6994-1B03-3336-856059C4FD0D}" dt="2023-01-11T15:38:50.257" v="1060"/>
      <pc:docMkLst>
        <pc:docMk/>
      </pc:docMkLst>
      <pc:sldChg chg="modSp">
        <pc:chgData name="Bustillo, Gian [USA]" userId="S::624912@bah.com::d2f80d41-3521-48e3-8b17-00e1dec3a46e" providerId="AD" clId="Web-{8833BA3B-6994-1B03-3336-856059C4FD0D}" dt="2023-01-11T14:37:23.940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833BA3B-6994-1B03-3336-856059C4FD0D}" dt="2023-01-11T14:37:23.940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5:38:50.257" v="10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833BA3B-6994-1B03-3336-856059C4FD0D}" dt="2023-01-11T15:38:50.257" v="10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8:03.944" v="5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833BA3B-6994-1B03-3336-856059C4FD0D}" dt="2023-01-11T14:48:03.944" v="5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51:30.653" v="776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833BA3B-6994-1B03-3336-856059C4FD0D}" dt="2023-01-11T14:51:30.653" v="776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5:29:43.737" v="78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8833BA3B-6994-1B03-3336-856059C4FD0D}" dt="2023-01-11T15:29:43.737" v="78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4:40:15.336" v="362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833BA3B-6994-1B03-3336-856059C4FD0D}" dt="2023-01-11T14:40:15.336" v="36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6:46.238" v="4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833BA3B-6994-1B03-3336-856059C4FD0D}" dt="2023-01-11T14:46:46.238" v="4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70A6B2-D230-46FB-4715-1A136BA92C65}"/>
    <pc:docChg chg="modSld">
      <pc:chgData name="Bustillo, Gian [USA]" userId="S::624912@bah.com::d2f80d41-3521-48e3-8b17-00e1dec3a46e" providerId="AD" clId="Web-{8670A6B2-D230-46FB-4715-1A136BA92C65}" dt="2023-01-19T14:01:22.716" v="1" actId="20577"/>
      <pc:docMkLst>
        <pc:docMk/>
      </pc:docMkLst>
      <pc:sldChg chg="modSp">
        <pc:chgData name="Bustillo, Gian [USA]" userId="S::624912@bah.com::d2f80d41-3521-48e3-8b17-00e1dec3a46e" providerId="AD" clId="Web-{8670A6B2-D230-46FB-4715-1A136BA92C65}" dt="2023-01-19T14:01:22.716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670A6B2-D230-46FB-4715-1A136BA92C65}" dt="2023-01-19T14:01:22.716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clId="Web-{8670A6B2-D230-46FB-4715-1A136BA92C65}"/>
    <pc:docChg chg="modSld">
      <pc:chgData name="" userId="" providerId="" clId="Web-{8670A6B2-D230-46FB-4715-1A136BA92C65}" dt="2023-01-19T14:01:20.388" v="0" actId="20577"/>
      <pc:docMkLst>
        <pc:docMk/>
      </pc:docMkLst>
      <pc:sldChg chg="modSp">
        <pc:chgData name="" userId="" providerId="" clId="Web-{8670A6B2-D230-46FB-4715-1A136BA92C65}" dt="2023-01-19T14:01:20.388" v="0" actId="20577"/>
        <pc:sldMkLst>
          <pc:docMk/>
          <pc:sldMk cId="815678163" sldId="273"/>
        </pc:sldMkLst>
        <pc:spChg chg="mod">
          <ac:chgData name="" userId="" providerId="" clId="Web-{8670A6B2-D230-46FB-4715-1A136BA92C65}" dt="2023-01-19T14:01:20.388" v="0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tillo, Gian [USA]" userId="d2f80d41-3521-48e3-8b17-00e1dec3a46e" providerId="ADAL" clId="{56191C25-1485-4A30-BF63-01B402306F17}"/>
    <pc:docChg chg="undo custSel modSld">
      <pc:chgData name="Bustillo, Gian [USA]" userId="d2f80d41-3521-48e3-8b17-00e1dec3a46e" providerId="ADAL" clId="{56191C25-1485-4A30-BF63-01B402306F17}" dt="2023-02-03T01:18:08.944" v="1556" actId="20577"/>
      <pc:docMkLst>
        <pc:docMk/>
      </pc:docMkLst>
      <pc:sldChg chg="modSp mod">
        <pc:chgData name="Bustillo, Gian [USA]" userId="d2f80d41-3521-48e3-8b17-00e1dec3a46e" providerId="ADAL" clId="{56191C25-1485-4A30-BF63-01B402306F17}" dt="2023-02-03T01:18:08.944" v="1556" actId="20577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56191C25-1485-4A30-BF63-01B402306F17}" dt="2023-02-03T01:18:08.944" v="1556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12:21.274" v="650" actId="2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56191C25-1485-4A30-BF63-01B402306F17}" dt="2023-02-03T01:12:21.274" v="650" actId="2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06:15.428" v="327" actId="20577"/>
        <pc:sldMkLst>
          <pc:docMk/>
          <pc:sldMk cId="422448212" sldId="351"/>
        </pc:sldMkLst>
        <pc:graphicFrameChg chg="mod modGraphic">
          <ac:chgData name="Bustillo, Gian [USA]" userId="d2f80d41-3521-48e3-8b17-00e1dec3a46e" providerId="ADAL" clId="{56191C25-1485-4A30-BF63-01B402306F17}" dt="2023-02-03T01:06:15.428" v="327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C3B1FAD-0FC1-BED5-0AE7-2EFF6BFF6929}"/>
    <pc:docChg chg="modSld">
      <pc:chgData name="Goodenough, Grace [USA]" userId="S::624306@bah.com::4223f804-184a-4090-a0f5-cee3bfcfa365" providerId="AD" clId="Web-{3C3B1FAD-0FC1-BED5-0AE7-2EFF6BFF6929}" dt="2023-02-03T13:56:43.642" v="205"/>
      <pc:docMkLst>
        <pc:docMk/>
      </pc:docMkLst>
      <pc:sldChg chg="modSp">
        <pc:chgData name="Goodenough, Grace [USA]" userId="S::624306@bah.com::4223f804-184a-4090-a0f5-cee3bfcfa365" providerId="AD" clId="Web-{3C3B1FAD-0FC1-BED5-0AE7-2EFF6BFF6929}" dt="2023-02-03T13:56:43.642" v="20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C3B1FAD-0FC1-BED5-0AE7-2EFF6BFF6929}" dt="2023-02-03T13:56:43.642" v="20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2BC576A4-CA8D-AF6A-C3E1-ADB343924626}"/>
    <pc:docChg chg="modSld">
      <pc:chgData name="Bustillo, Gian [USA]" userId="S::624912@bah.com::d2f80d41-3521-48e3-8b17-00e1dec3a46e" providerId="AD" clId="Web-{2BC576A4-CA8D-AF6A-C3E1-ADB343924626}" dt="2023-01-12T13:23:05.239" v="107"/>
      <pc:docMkLst>
        <pc:docMk/>
      </pc:docMkLst>
      <pc:sldChg chg="modSp">
        <pc:chgData name="Bustillo, Gian [USA]" userId="S::624912@bah.com::d2f80d41-3521-48e3-8b17-00e1dec3a46e" providerId="AD" clId="Web-{2BC576A4-CA8D-AF6A-C3E1-ADB343924626}" dt="2023-01-12T13:23:05.239" v="10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2BC576A4-CA8D-AF6A-C3E1-ADB343924626}" dt="2023-01-12T13:23:05.239" v="10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2BC576A4-CA8D-AF6A-C3E1-ADB343924626}" dt="2023-01-12T13:22:18.580" v="6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2BC576A4-CA8D-AF6A-C3E1-ADB343924626}" dt="2023-01-12T13:22:18.580" v="6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8922AA9-571D-CC15-235D-3383296945F7}"/>
    <pc:docChg chg="modSld">
      <pc:chgData name="Bustillo, Gian [USA]" userId="S::624912@bah.com::d2f80d41-3521-48e3-8b17-00e1dec3a46e" providerId="AD" clId="Web-{38922AA9-571D-CC15-235D-3383296945F7}" dt="2022-12-29T13:37:05.493" v="0" actId="20577"/>
      <pc:docMkLst>
        <pc:docMk/>
      </pc:docMkLst>
      <pc:sldChg chg="modSp">
        <pc:chgData name="Bustillo, Gian [USA]" userId="S::624912@bah.com::d2f80d41-3521-48e3-8b17-00e1dec3a46e" providerId="AD" clId="Web-{38922AA9-571D-CC15-235D-3383296945F7}" dt="2022-12-29T13:37:05.49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8922AA9-571D-CC15-235D-3383296945F7}" dt="2022-12-29T13:37:05.49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h, Nicole [USA]" userId="S::625966@bah.com::5c03dfba-b736-46b3-907c-245bd83404ad" providerId="AD" clId="Web-{A33D9A56-A875-93D9-8EF9-90895D171740}"/>
    <pc:docChg chg="modSld">
      <pc:chgData name="Bush, Nicole [USA]" userId="S::625966@bah.com::5c03dfba-b736-46b3-907c-245bd83404ad" providerId="AD" clId="Web-{A33D9A56-A875-93D9-8EF9-90895D171740}" dt="2023-01-25T16:10:33.234" v="1861"/>
      <pc:docMkLst>
        <pc:docMk/>
      </pc:docMkLst>
      <pc:sldChg chg="modSp">
        <pc:chgData name="Bush, Nicole [USA]" userId="S::625966@bah.com::5c03dfba-b736-46b3-907c-245bd83404ad" providerId="AD" clId="Web-{A33D9A56-A875-93D9-8EF9-90895D171740}" dt="2023-01-25T16:10:33.234" v="186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33D9A56-A875-93D9-8EF9-90895D171740}" dt="2023-01-25T16:10:33.234" v="186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C2D551-55EA-2A50-C63E-7569D2ADCC60}"/>
    <pc:docChg chg="modSld">
      <pc:chgData name="Bustillo, Gian [USA]" userId="S::624912@bah.com::d2f80d41-3521-48e3-8b17-00e1dec3a46e" providerId="AD" clId="Web-{86C2D551-55EA-2A50-C63E-7569D2ADCC60}" dt="2023-01-05T02:06:40.090" v="574"/>
      <pc:docMkLst>
        <pc:docMk/>
      </pc:docMkLst>
      <pc:sldChg chg="modSp">
        <pc:chgData name="Bustillo, Gian [USA]" userId="S::624912@bah.com::d2f80d41-3521-48e3-8b17-00e1dec3a46e" providerId="AD" clId="Web-{86C2D551-55EA-2A50-C63E-7569D2ADCC60}" dt="2023-01-05T02:03:09.396" v="13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6C2D551-55EA-2A50-C63E-7569D2ADCC60}" dt="2023-01-05T02:03:09.396" v="13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6:40.090" v="57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6C2D551-55EA-2A50-C63E-7569D2ADCC60}" dt="2023-01-05T02:06:40.090" v="57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1:47.049" v="4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6C2D551-55EA-2A50-C63E-7569D2ADCC60}" dt="2023-01-05T02:01:47.049" v="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4:38.633" v="20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6C2D551-55EA-2A50-C63E-7569D2ADCC60}" dt="2023-01-05T02:04:38.633" v="20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59617466-4D47-872E-6351-45E2194EC15F}"/>
    <pc:docChg chg="modSld">
      <pc:chgData name="" userId="" providerId="" clId="Web-{59617466-4D47-872E-6351-45E2194EC15F}" dt="2023-02-03T00:55:20.821" v="4" actId="20577"/>
      <pc:docMkLst>
        <pc:docMk/>
      </pc:docMkLst>
      <pc:sldChg chg="modSp">
        <pc:chgData name="" userId="" providerId="" clId="Web-{59617466-4D47-872E-6351-45E2194EC15F}" dt="2023-02-03T00:55:20.821" v="4" actId="20577"/>
        <pc:sldMkLst>
          <pc:docMk/>
          <pc:sldMk cId="815678163" sldId="273"/>
        </pc:sldMkLst>
        <pc:spChg chg="mod">
          <ac:chgData name="" userId="" providerId="" clId="Web-{59617466-4D47-872E-6351-45E2194EC15F}" dt="2023-02-03T00:55:20.821" v="4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FEEDBCA7-D90E-F846-11AC-945A281CEECE}"/>
    <pc:docChg chg="modSld">
      <pc:chgData name="Bustillo, Gian [USA]" userId="S::624912@bah.com::d2f80d41-3521-48e3-8b17-00e1dec3a46e" providerId="AD" clId="Web-{FEEDBCA7-D90E-F846-11AC-945A281CEECE}" dt="2023-01-05T01:57:39.564" v="1310"/>
      <pc:docMkLst>
        <pc:docMk/>
      </pc:docMkLst>
      <pc:sldChg chg="modSp">
        <pc:chgData name="Bustillo, Gian [USA]" userId="S::624912@bah.com::d2f80d41-3521-48e3-8b17-00e1dec3a46e" providerId="AD" clId="Web-{FEEDBCA7-D90E-F846-11AC-945A281CEECE}" dt="2023-01-05T00:45:58.444" v="45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EEDBCA7-D90E-F846-11AC-945A281CEECE}" dt="2023-01-05T00:45:58.444" v="45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EEDBCA7-D90E-F846-11AC-945A281CEECE}" dt="2023-01-05T00:46:26.181" v="457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EEDBCA7-D90E-F846-11AC-945A281CEECE}" dt="2023-01-05T00:46:26.181" v="45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FEEDBCA7-D90E-F846-11AC-945A281CEECE}" dt="2023-01-05T01:57:39.564" v="13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EEDBCA7-D90E-F846-11AC-945A281CEECE}" dt="2023-01-05T01:57:39.564" v="1310"/>
          <ac:graphicFrameMkLst>
            <pc:docMk/>
            <pc:sldMk cId="874433587" sldId="347"/>
            <ac:graphicFrameMk id="3" creationId="{3ACEEE90-24B1-63A7-5057-EE7C5BC9B5EE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26.825" v="1117"/>
          <ac:graphicFrameMkLst>
            <pc:docMk/>
            <pc:sldMk cId="874433587" sldId="347"/>
            <ac:graphicFrameMk id="6" creationId="{1BBF0ECF-F99C-C30B-F6DC-15251F64EDE5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33.716" v="1123"/>
          <ac:graphicFrameMkLst>
            <pc:docMk/>
            <pc:sldMk cId="874433587" sldId="347"/>
            <ac:graphicFrameMk id="8" creationId="{497D9D77-7AB3-875B-1E3D-AB3CC2D2ECE3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</a:t>
            </a:r>
            <a:r>
              <a:rPr lang="en-US" sz="1200" b="0" i="0" u="none" strike="noStrike" noProof="0" err="1">
                <a:latin typeface="+mn-lt"/>
              </a:rPr>
              <a:t>CxDW</a:t>
            </a:r>
            <a:endParaRPr lang="en-US" sz="1200" b="0" i="0" u="none" strike="noStrike" noProof="0">
              <a:latin typeface="+mn-lt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February 3,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February 3,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February 3,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err="1"/>
              <a:t>Voicebot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February 3, 2023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538693"/>
              </p:ext>
            </p:extLst>
          </p:nvPr>
        </p:nvGraphicFramePr>
        <p:xfrm>
          <a:off x="81023" y="1144941"/>
          <a:ext cx="8970372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8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597703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3009442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034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4852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PACT Act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Leveraging already identified clustered phrases for PACT Act from Chatbot transcripts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Completed clustering of PACT Act responses  from 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VSignals</a:t>
                      </a:r>
                      <a:endParaRPr lang="en-US" sz="1200" b="0" i="0" u="none" strike="noStrike" noProof="0" err="1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Review training phrases to match those which support existing intents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 remaining training phrases, create additional intents / responses where needed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Review clustering of </a:t>
                      </a:r>
                      <a:r>
                        <a:rPr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VSignal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responses and assign to intent, upload to </a:t>
                      </a:r>
                      <a:r>
                        <a:rPr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Booz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Allen</a:t>
                      </a:r>
                      <a:endParaRPr kumimoji="0"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696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will use training phrases extracted from AVA submissions and Chatbot transcripts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Reviewed training phrases for status of claim provided by Kate</a:t>
                      </a:r>
                    </a:p>
                    <a:p>
                      <a:pPr marL="628650" marR="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Jira tickets #181 and #182 for uploading training phrases to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have been completed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Received claim training phrases from 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Training phrases to be tested during User Session B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8229"/>
              </p:ext>
            </p:extLst>
          </p:nvPr>
        </p:nvGraphicFramePr>
        <p:xfrm>
          <a:off x="147467" y="1030878"/>
          <a:ext cx="8653719" cy="5898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6043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831977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608356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1296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3947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 creation 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re: claims</a:t>
                      </a:r>
                      <a:endParaRPr lang="en-US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 is collaborating with Danielle and Megan on claims content strategy.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 is diagramming claims flows in Visio and</a:t>
                      </a:r>
                      <a:r>
                        <a:rPr lang="en-US" sz="1200" b="0" i="0" u="none" strike="noStrike" noProof="0"/>
                        <a:t> incorporating feedback from UX testing into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>
                          <a:latin typeface="Calibri"/>
                        </a:rPr>
                        <a:t>Megan to review claim status definitions by 2/10.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Grace/ Sunayna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0297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Content creation 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PACT Act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Team is scraping social media for veteran questions. 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Team is collaborating with Danielle on PACT content strategy.</a:t>
                      </a: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Form content around scraped questions.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Megan to review content and provide feedback according to schedule.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2179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Content for introduction messaging,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Develop content for managing user expectations throughout conversation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 is diagramming error flows in Visio and documenting responses to identified error categories.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Introductory/welcome content was finalized by Megan on 1/27.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Team is editing content for parameters prompts and conversational phrases; Megan to review this content according to schedule.</a:t>
                      </a: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9826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User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and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Desi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gned </a:t>
                      </a: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User test B prototype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Met </a:t>
                      </a: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with a NCC's Call Agent to ensure prototype content mirrored agents' scripts / adhered to VBA's Protocols. Confirmed new PACT Act info agents are sharing with callers.</a:t>
                      </a:r>
                    </a:p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Completed </a:t>
                      </a: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rough draft of the User Testing flow with the prototype script and moderator questions</a:t>
                      </a: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ill </a:t>
                      </a: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 send the MURAL board to for review before handing off </a:t>
                      </a: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to developers.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Meet with VBA to get their approval after </a:t>
                      </a: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developers get the prototype ready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Will send the prototype and test plan B to Shane for analysis, and once he gives me the go ahead, we can start Veteran recruiting.</a:t>
                      </a: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Nina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1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499945"/>
              </p:ext>
            </p:extLst>
          </p:nvPr>
        </p:nvGraphicFramePr>
        <p:xfrm>
          <a:off x="249854" y="1053371"/>
          <a:ext cx="865372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Google </a:t>
                      </a:r>
                      <a:r>
                        <a:rPr lang="en-US" sz="1200" b="0" err="1"/>
                        <a:t>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Implementing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solution in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Add/test error events with approved content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Working with UX/content to determine scope of work for user test session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Build out new features for test session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Implement sprints for dev workstream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Josh / Nicole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Cloud Webhook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Cloud Function being used for webhooks in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Adding new mock data for test users in BAH Google cloud function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Design Architecture diagram to submit to VA cloud services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Start request process for use of VA's enterprise cloud systems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Nicole / Josh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39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801986"/>
              </p:ext>
            </p:extLst>
          </p:nvPr>
        </p:nvGraphicFramePr>
        <p:xfrm>
          <a:off x="249854" y="1053371"/>
          <a:ext cx="8653719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03282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67671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Integrating into Cisco IVR Telephony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Identifying how calls with transfer from IVR to 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to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VA is procuring 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licenses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Authentication / Integration call held with Klay and Christian on 1/17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Email sent to Trish Dang, Regina 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Yount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, and Brenda 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Torress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-Hill for authentication methods for 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Team met with Matt 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Kalathas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, submitted Enterprise Cloud Solution Office (ECSO) ticket</a:t>
                      </a: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Team to sign up for access to WebEx Cisco Cloud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Waiting for response from authentication methods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ECSO ticket – VASI initiative 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aligns to?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Booz Allen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sz="1200" b="0" i="0" u="none" strike="noStrike" kern="12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22076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 sandbox  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 development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 working on creating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Once sandbox is set-up, Booz Allen will set-up 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and begin exploring integration into VA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72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25004"/>
              </p:ext>
            </p:extLst>
          </p:nvPr>
        </p:nvGraphicFramePr>
        <p:xfrm>
          <a:off x="324005" y="1241211"/>
          <a:ext cx="8497138" cy="5161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Item​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Description​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Status​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Next Steps​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Owner​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ATO acquisition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DTC preparing for 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Booz Allen provided response to questions in PTA on 1/17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</a:rPr>
                        <a:t>Met with DTC on 1/30 to review PTA 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12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ATO approval estimated to take 7-11 months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</a:rPr>
                        <a:t>Booz Allen to update PTA based on additional guidance.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455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Project Documentation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Ensuring all project documentation is accessible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working on Project Summary deck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Project Summary deck is being reviewed internally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New resource to be used to continue to iterate on deck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92768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HCD Insights around Claim Status / Claim Status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Identify insights from User Session A which relate to claim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Insights and respective quotes from User Session A sent on 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Kate to review, suggest tweaks where necessary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  <a:endParaRPr lang="en-US" sz="1200"/>
                    </a:p>
                    <a:p>
                      <a:pPr lvl="0">
                        <a:buNone/>
                      </a:pPr>
                      <a:endParaRPr 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15536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Intents and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Intents and </a:t>
                      </a:r>
                      <a:r>
                        <a:rPr lang="en-US" sz="12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content for </a:t>
                      </a:r>
                      <a:r>
                        <a:rPr lang="en-US" sz="12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sent identified intents and content on 2/1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and VA to review for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709269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Meeting with Regina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meet with Regina and team to share User Session A insights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emailed Regina on 1/26 suggesting days and times which may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to prepare insights to share with business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to prepare questions for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995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796909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Questions / Open Discussion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5" ma:contentTypeDescription="Create a new document." ma:contentTypeScope="" ma:versionID="97fd855ac45d2c2d8916cc8c28bb9952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67313c4d57634f428c9deee6947277a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4AB4E70-BCD0-4EA5-AD20-CBE13D139420}"/>
</file>

<file path=customXml/itemProps3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Two Line Header</vt:lpstr>
      <vt:lpstr>One Line Header</vt:lpstr>
      <vt:lpstr>PowerPoint Presentation</vt:lpstr>
      <vt:lpstr>Agenda</vt:lpstr>
      <vt:lpstr>ML Workstream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Project Overview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</cp:revision>
  <cp:lastPrinted>2011-05-13T15:25:22Z</cp:lastPrinted>
  <dcterms:created xsi:type="dcterms:W3CDTF">2011-05-12T19:56:03Z</dcterms:created>
  <dcterms:modified xsi:type="dcterms:W3CDTF">2023-02-03T13:58:37Z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