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47" r:id="rId8"/>
    <p:sldId id="351" r:id="rId9"/>
    <p:sldId id="352" r:id="rId10"/>
    <p:sldId id="338" r:id="rId11"/>
    <p:sldId id="342" r:id="rId12"/>
    <p:sldId id="332" r:id="rId13"/>
    <p:sldId id="345" r:id="rId14"/>
    <p:sldId id="299" r:id="rId15"/>
    <p:sldId id="305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455D6-83CF-45DF-B02D-F6DF5249FCE3}" v="273" dt="2023-02-08T20:35:43.991"/>
    <p1510:client id="{31B6420D-D3A8-9B6B-2E87-A9BE93047F65}" v="2" dt="2023-02-08T16:30:34.756"/>
    <p1510:client id="{3C3B1FAD-0FC1-BED5-0AE7-2EFF6BFF6929}" v="211" dt="2023-02-03T13:58:09.081"/>
    <p1510:client id="{56191C25-1485-4A30-BF63-01B402306F17}" v="20" dt="2023-02-03T01:13:48.744"/>
    <p1510:client id="{59617466-4D47-872E-6351-45E2194EC15F}" v="278" dt="2023-02-03T00:57:51.075"/>
    <p1510:client id="{C24C449F-AB3F-39BF-0735-F8215157CD4A}" v="1482" dt="2023-02-08T21:39:37.165"/>
    <p1510:client id="{D84A2C28-5E3E-A143-C210-52AAE415F3B6}" v="84" dt="2023-02-08T17:44:29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8,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8,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February 8,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February 9,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21178"/>
              </p:ext>
            </p:extLst>
          </p:nvPr>
        </p:nvGraphicFramePr>
        <p:xfrm>
          <a:off x="81023" y="1144941"/>
          <a:ext cx="897037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Completed clustering and mapping of PACT Act utterances from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ChatBot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transcripts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Reviewed clustering of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VSignal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responses and assign to intent, upload to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noProof="0" dirty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to review intents to decide which ones will be supported by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Identified intents will be sent to VA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Ticket #258 created to upload clusters from Signals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Review unique PACT Act utterances from Chatbot transcripts from 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phrases to be tested during User Session B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70245"/>
              </p:ext>
            </p:extLst>
          </p:nvPr>
        </p:nvGraphicFramePr>
        <p:xfrm>
          <a:off x="147467" y="1030878"/>
          <a:ext cx="8653719" cy="397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 dirty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Megan to review claim status definitions by 2/10.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scraping social media for Veteran questions. 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Form content around scraped questions.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content and provide feedback according to schedule.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Introductory/welcome content was finalized by Megan on 1/27.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to review parameter prompts for authentication by 2/24.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6688"/>
              </p:ext>
            </p:extLst>
          </p:nvPr>
        </p:nvGraphicFramePr>
        <p:xfrm>
          <a:off x="147467" y="1030878"/>
          <a:ext cx="865371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</a:t>
                      </a:r>
                      <a:r>
                        <a:rPr kumimoji="0"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and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testing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Worked with Grace, Sunayna, Julie, and Devs to finalize a rough draft of the user test flow and the content for the DF Prototype for Veterans and a separate test flow for Caregivers.</a:t>
                      </a:r>
                      <a:endParaRPr lang="en-US" dirty="0"/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Met with Shane and went over:</a:t>
                      </a:r>
                      <a:endParaRPr lang="en-US" dirty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Test plan's user tasks and scenarios.</a:t>
                      </a:r>
                      <a:endParaRPr lang="en-US" dirty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Content for DF prototype.</a:t>
                      </a:r>
                      <a:endParaRPr lang="en-US" dirty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Moderator guide questions for each task.</a:t>
                      </a:r>
                      <a:endParaRPr lang="en-US" dirty="0"/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Final tweaking of task scenarios, moderator script, and moderator guide questions.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Get Julie's final approval on the Test Plan B Mural.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Send Test Plan B Mural to Luciana for final feedback/approval.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After Luciana's approval, Dev Team can start on the DF prototype for User Test Plan B.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Refine User Test Plan B formal document and send document along with access to DF prototype to Shane for final approval.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Kick-off meeting with Perigean for Veteran and Caregiver recruiting.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Nina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8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33471"/>
              </p:ext>
            </p:extLst>
          </p:nvPr>
        </p:nvGraphicFramePr>
        <p:xfrm>
          <a:off x="249854" y="1053371"/>
          <a:ext cx="865372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Build out new feature requirements for User test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 Unit test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Deploy new environment for User test session B with new 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Cloud Webhook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Adding new mock data for test users in BAH Google cloud function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Design Architecture diagram to submit to VA cloud services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Request for use of VA's enterprise cloud systems in process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Enterprise Cloud Solution Office (ECSO) ticket #ECSOI-419 created, last updated on 2/3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 / 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3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48106"/>
              </p:ext>
            </p:extLst>
          </p:nvPr>
        </p:nvGraphicFramePr>
        <p:xfrm>
          <a:off x="249854" y="1053371"/>
          <a:ext cx="865371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and Christian on 1/17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Yount, and Brenda Torress-Hill for authentication methods for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Team to sign up for access to WebEx Cisco Cloud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Will be asked in 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86199"/>
              </p:ext>
            </p:extLst>
          </p:nvPr>
        </p:nvGraphicFramePr>
        <p:xfrm>
          <a:off x="324005" y="1241211"/>
          <a:ext cx="8497138" cy="466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provided response to questions in PTA on 1/17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Met with DTC on 1/30 to review PTA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updated PTA based on additional guidance.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7-11 months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ISSO to complete review and provide concurrence by 2/9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HCD Insights around Claim Status / Claim Status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insights from User Session A which relate to claim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Insights and respective quotes from User Session A sent on 2/2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re-sent with more details on 2/8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Kate to review, suggest tweaks where 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effectLst/>
                        </a:rPr>
                        <a:t>Julie / Kate</a:t>
                      </a:r>
                    </a:p>
                    <a:p>
                      <a:pPr lvl="0">
                        <a:buNone/>
                      </a:pP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15536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 scheduled for 2/15 at 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preparing deck for meeting.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Deck will provide insights gathered from Session A, high level overview of coming Session B, and next steps / discussion points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F4E217-A830-4914-BC18-1D1332E5B124}"/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103</cp:revision>
  <cp:lastPrinted>2011-05-13T15:25:22Z</cp:lastPrinted>
  <dcterms:created xsi:type="dcterms:W3CDTF">2011-05-12T19:56:03Z</dcterms:created>
  <dcterms:modified xsi:type="dcterms:W3CDTF">2023-02-08T21:39:41Z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