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455D6-83CF-45DF-B02D-F6DF5249FCE3}" v="273" dt="2023-02-08T20:35:43.991"/>
    <p1510:client id="{23D58BE0-FBF0-A4FF-A6AD-25A176551095}" v="540" dt="2023-02-15T19:15:37.842"/>
    <p1510:client id="{309F6551-1659-D242-DDED-D7460E5EE82B}" v="546" dt="2023-02-16T13:34:47.640"/>
    <p1510:client id="{31B6420D-D3A8-9B6B-2E87-A9BE93047F65}" v="2" dt="2023-02-08T16:30:34.756"/>
    <p1510:client id="{3C3B1FAD-0FC1-BED5-0AE7-2EFF6BFF6929}" v="211" dt="2023-02-03T13:58:09.081"/>
    <p1510:client id="{56191C25-1485-4A30-BF63-01B402306F17}" v="20" dt="2023-02-03T01:13:48.744"/>
    <p1510:client id="{56592C97-6CBA-0663-B3A4-FCAC7AC4D11D}" v="1204" dt="2023-02-15T21:31:42.547"/>
    <p1510:client id="{59617466-4D47-872E-6351-45E2194EC15F}" v="278" dt="2023-02-03T00:57:51.075"/>
    <p1510:client id="{5D2829D6-ED5A-F482-9056-87CD7D96F015}" v="3" dt="2023-02-15T15:17:57.811"/>
    <p1510:client id="{C24C449F-AB3F-39BF-0735-F8215157CD4A}" v="1482" dt="2023-02-08T21:39:37.165"/>
    <p1510:client id="{D0C7202E-4E2A-5C81-B7A3-92FF492935F0}" v="216" dt="2023-02-15T18:07:21.284"/>
    <p1510:client id="{D84A2C28-5E3E-A143-C210-52AAE415F3B6}" v="84" dt="2023-02-08T17:44:29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February 16,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February 16,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February 16,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February 16,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53878"/>
              </p:ext>
            </p:extLst>
          </p:nvPr>
        </p:nvGraphicFramePr>
        <p:xfrm>
          <a:off x="81023" y="1144941"/>
          <a:ext cx="8970372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Created ticket VOICEBOT-304 for the PACT Act training received by Kate on 2/9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VOICEBOT-305 created to identify PACT Act intents which need additional training phrases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Intents Booz Allen suggests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support was sent on 2/14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 and import training phrases into </a:t>
                      </a:r>
                      <a:r>
                        <a:rPr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Review unique PACT Act utterances from Chatbot transcripts from January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Booz Allen and VA to review and finalize intent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Received claim training phrases from Shiva in 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Removing PII from claims training phrases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to review training phrases and assign to claim status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13487"/>
              </p:ext>
            </p:extLst>
          </p:nvPr>
        </p:nvGraphicFramePr>
        <p:xfrm>
          <a:off x="147467" y="1030878"/>
          <a:ext cx="8653719" cy="5508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6043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3197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60835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Content creation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re: claims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collaborating with Danielle and Megan on claims content strategy.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claims flows in Visio and</a:t>
                      </a:r>
                      <a:r>
                        <a:rPr lang="en-US" sz="1200" b="0" i="0" u="none" strike="noStrike" noProof="0" dirty="0"/>
                        <a:t> incorporating feedback from UX testing into content.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Megan finalized claim status definitions on 2/10.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Calibri"/>
                        </a:rPr>
                        <a:t>Transfer all claim statuses with their corresponding definitions to </a:t>
                      </a:r>
                      <a:r>
                        <a:rPr lang="en-US" sz="1150" b="0" i="0" u="none" strike="noStrike" noProof="0" dirty="0" err="1">
                          <a:latin typeface="Calibri"/>
                        </a:rPr>
                        <a:t>Dialogflow</a:t>
                      </a:r>
                      <a:r>
                        <a:rPr lang="en-US" sz="1150" b="0" i="0" u="none" strike="noStrike" noProof="0" dirty="0">
                          <a:latin typeface="Calibri"/>
                        </a:rPr>
                        <a:t>.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150" b="0" i="0" u="none" strike="noStrike" noProof="0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15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Grace/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Content creation 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PACT Act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scraping Reddit for Veteran questions and sentiments.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Team is collaborating with Danielle on PACT content strategy.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Team finalized notional PACT Act conversational flows in Visio.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Form content around scraped questions.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Megan to review content and provide edits according to schedule.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error flows in Visio and documenting responses to identified error categories.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finalized authentication process flow in Visio. 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Introductory/welcome content was finalized by Megan on 1/27.</a:t>
                      </a:r>
                      <a:endParaRPr lang="en-US" sz="12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Megan to review parameter prompts for authentication by 2/24.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User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Finished V3 of user test plan B- veteran flow and sent to Luciana for review and feedback.</a:t>
                      </a:r>
                      <a:endParaRPr lang="en-US">
                        <a:latin typeface="Calibri"/>
                      </a:endParaRP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Working on V2 of user test plan B- caretaker flow and I am planning on finishing  it EOD on Friday 2/17 and sending it to Luciana for feedback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dirty="0"/>
                        <a:t>Nina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0451"/>
              </p:ext>
            </p:extLst>
          </p:nvPr>
        </p:nvGraphicFramePr>
        <p:xfrm>
          <a:off x="249854" y="1053371"/>
          <a:ext cx="86537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Google </a:t>
                      </a:r>
                      <a:r>
                        <a:rPr lang="en-US" sz="1200" b="0" dirty="0" err="1"/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solution 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Build out new feature requirements for User test session 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Add Unit test coverage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Adding additional training phrases for recently identified intents around Pact Act and claim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Deploy new features to test environment</a:t>
                      </a:r>
                      <a:endParaRPr lang="en-US" sz="1200" b="0" i="0" u="none" strike="noStrike" noProof="0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5013"/>
              </p:ext>
            </p:extLst>
          </p:nvPr>
        </p:nvGraphicFramePr>
        <p:xfrm>
          <a:off x="249854" y="1053371"/>
          <a:ext cx="8653719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6767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VA is procuring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licenses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Authentication / Integration call held with Klay and Christian on 1/17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Team to sign up for access to WebEx Cisco Cloud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Next call with Klay and Christian scheduled for 2/21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  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development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and begin exploring integration into VA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6079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Cloud Webhook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Adding new mock data for test users in BAH Google cloud function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Working on obtaining 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cloudkey</a:t>
                      </a:r>
                      <a:r>
                        <a:rPr lang="en-US" sz="1200" b="0" i="0" u="none" strike="noStrike" noProof="0" dirty="0">
                          <a:latin typeface="Calibri"/>
                        </a:rPr>
                        <a:t> access to continue working on ECSO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Request for use of VA's enterprise cloud systems in process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Enterprise Cloud Solution Office (ECSO) ticket #ECSOI-419 created, kick-off meeting held on 2/15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MOU's to be sent to Booz Allen to review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Additional meetings to be scheduled with Booz Allen and ECSO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Nicole / Josh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4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48244"/>
              </p:ext>
            </p:extLst>
          </p:nvPr>
        </p:nvGraphicFramePr>
        <p:xfrm>
          <a:off x="324005" y="1241211"/>
          <a:ext cx="8497138" cy="3662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DTC preparing for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provided response to questions in PTA on 1/17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</a:rPr>
                        <a:t>Met with DTC on 1/30 to review PTA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 updated PTA based on additional guidance.</a:t>
                      </a: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ATO approval estimated to take 7-11 months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</a:rPr>
                        <a:t>Remaining question PTA needs to be answered by Booz Allen, waiting for ECSO contact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meet with Regina and team to share User Session A insights </a:t>
                      </a: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Regina and team occurred on 2/15 at 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Follow-up email was sent to Regina on 2/15 inquiring for scheduling meetings with SME's and decision makers.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9596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Project Documentation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working on Project Summary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New resource to be used to continue to iterate on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4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A7835D-3894-4778-B374-007330FB78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ebe35f-6aa4-492c-9505-ccb79c855935"/>
    <ds:schemaRef ds:uri="512e3596-e625-420a-9ef5-9aa71b26af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247</cp:revision>
  <cp:lastPrinted>2011-05-13T15:25:22Z</cp:lastPrinted>
  <dcterms:created xsi:type="dcterms:W3CDTF">2011-05-12T19:56:03Z</dcterms:created>
  <dcterms:modified xsi:type="dcterms:W3CDTF">2023-02-16T13:34:51Z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