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1" r:id="rId4"/>
    <p:sldMasterId id="2147483686" r:id="rId5"/>
  </p:sldMasterIdLst>
  <p:notesMasterIdLst>
    <p:notesMasterId r:id="rId16"/>
  </p:notesMasterIdLst>
  <p:handoutMasterIdLst>
    <p:handoutMasterId r:id="rId17"/>
  </p:handoutMasterIdLst>
  <p:sldIdLst>
    <p:sldId id="273" r:id="rId6"/>
    <p:sldId id="324" r:id="rId7"/>
    <p:sldId id="347" r:id="rId8"/>
    <p:sldId id="351" r:id="rId9"/>
    <p:sldId id="338" r:id="rId10"/>
    <p:sldId id="342" r:id="rId11"/>
    <p:sldId id="332" r:id="rId12"/>
    <p:sldId id="345" r:id="rId13"/>
    <p:sldId id="299" r:id="rId14"/>
    <p:sldId id="305" r:id="rId15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3510">
          <p15:clr>
            <a:srgbClr val="A4A3A4"/>
          </p15:clr>
        </p15:guide>
        <p15:guide id="3" orient="horz" pos="2897">
          <p15:clr>
            <a:srgbClr val="A4A3A4"/>
          </p15:clr>
        </p15:guide>
        <p15:guide id="4" orient="horz" pos="4101">
          <p15:clr>
            <a:srgbClr val="A4A3A4"/>
          </p15:clr>
        </p15:guide>
        <p15:guide id="5" orient="horz" pos="1921">
          <p15:clr>
            <a:srgbClr val="A4A3A4"/>
          </p15:clr>
        </p15:guide>
        <p15:guide id="6" orient="horz" pos="2004">
          <p15:clr>
            <a:srgbClr val="A4A3A4"/>
          </p15:clr>
        </p15:guide>
        <p15:guide id="7" orient="horz" pos="1104">
          <p15:clr>
            <a:srgbClr val="A4A3A4"/>
          </p15:clr>
        </p15:guide>
        <p15:guide id="8" orient="horz" pos="1021">
          <p15:clr>
            <a:srgbClr val="A4A3A4"/>
          </p15:clr>
        </p15:guide>
        <p15:guide id="9" orient="horz" pos="3908">
          <p15:clr>
            <a:srgbClr val="A4A3A4"/>
          </p15:clr>
        </p15:guide>
        <p15:guide id="10" orient="horz" pos="2820">
          <p15:clr>
            <a:srgbClr val="A4A3A4"/>
          </p15:clr>
        </p15:guide>
        <p15:guide id="11" pos="5545">
          <p15:clr>
            <a:srgbClr val="A4A3A4"/>
          </p15:clr>
        </p15:guide>
        <p15:guide id="12" pos="1938">
          <p15:clr>
            <a:srgbClr val="A4A3A4"/>
          </p15:clr>
        </p15:guide>
        <p15:guide id="13" pos="3736">
          <p15:clr>
            <a:srgbClr val="A4A3A4"/>
          </p15:clr>
        </p15:guide>
        <p15:guide id="14" pos="3818">
          <p15:clr>
            <a:srgbClr val="A4A3A4"/>
          </p15:clr>
        </p15:guide>
        <p15:guide id="15" pos="211">
          <p15:clr>
            <a:srgbClr val="A4A3A4"/>
          </p15:clr>
        </p15:guide>
        <p15:guide id="16" pos="4723">
          <p15:clr>
            <a:srgbClr val="A4A3A4"/>
          </p15:clr>
        </p15:guide>
        <p15:guide id="17" pos="4641">
          <p15:clr>
            <a:srgbClr val="A4A3A4"/>
          </p15:clr>
        </p15:guide>
        <p15:guide id="18" pos="1115">
          <p15:clr>
            <a:srgbClr val="A4A3A4"/>
          </p15:clr>
        </p15:guide>
        <p15:guide id="19" pos="1032">
          <p15:clr>
            <a:srgbClr val="A4A3A4"/>
          </p15:clr>
        </p15:guide>
        <p15:guide id="20" pos="2914">
          <p15:clr>
            <a:srgbClr val="A4A3A4"/>
          </p15:clr>
        </p15:guide>
        <p15:guide id="21" pos="2836">
          <p15:clr>
            <a:srgbClr val="A4A3A4"/>
          </p15:clr>
        </p15:guide>
        <p15:guide id="22" pos="202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7476636-6B16-FDB6-2B7E-EEEE79675C98}" name="Mamedova, Millie [USA]" initials="M[" userId="S::623269@bah.com::b940716b-82ab-47d4-8bfc-28e7a71cb12f" providerId="AD"/>
  <p188:author id="{3213CF8B-82B5-7116-F325-EFA701E53B3E}" name="Snead, Sara [USA]" initials="SS[" userId="S::570619@bah.com::75af7355-fa6a-4ed7-bb1a-238b39f19290" providerId="AD"/>
  <p188:author id="{79389CD0-88D6-DFB6-B264-C28036C78F09}" name="Clark, Kateleigh [USA]" initials="CK[" userId="S::589765@bah.com::13864d1e-6751-4e49-942b-355bae8e8ad4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xwell, Katherine [USA]" initials="MK[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2149"/>
    <a:srgbClr val="8B0E04"/>
    <a:srgbClr val="0194D3"/>
    <a:srgbClr val="0130D3"/>
    <a:srgbClr val="00467F"/>
    <a:srgbClr val="183C47"/>
    <a:srgbClr val="292C39"/>
    <a:srgbClr val="003F72"/>
    <a:srgbClr val="0083BE"/>
    <a:srgbClr val="0083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433F87-8036-8282-C3FA-D614B94750C0}" v="2" dt="2023-03-07T21:10:56.831"/>
    <p1510:client id="{913AD244-3546-4905-AF1F-8B77C4D98FB9}" v="760" dt="2023-03-08T20:22:55.261"/>
    <p1510:client id="{B0790C10-F16B-5746-A602-EC36D1C2EE5C}" v="35" dt="2023-03-08T20:27:13.171"/>
    <p1510:client id="{B1D9F2CE-7693-4FA5-98F9-8FB814F65FB8}" v="187" dt="2023-03-09T14:07:43.093"/>
    <p1510:client id="{C21C8E0C-0959-8DFD-79D2-929DB5D54AC7}" v="1747" dt="2023-03-09T14:20:29.456"/>
    <p1510:client id="{DC656DDF-5A5A-27D0-A496-14B2F2C4B1FA}" v="839" dt="2023-03-08T21:14:05.5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0"/>
        <p:guide orient="horz" pos="3510"/>
        <p:guide orient="horz" pos="2897"/>
        <p:guide orient="horz" pos="4101"/>
        <p:guide orient="horz" pos="1921"/>
        <p:guide orient="horz" pos="2004"/>
        <p:guide orient="horz" pos="1104"/>
        <p:guide orient="horz" pos="1021"/>
        <p:guide orient="horz" pos="3908"/>
        <p:guide orient="horz" pos="2820"/>
        <p:guide pos="5545"/>
        <p:guide pos="1938"/>
        <p:guide pos="3736"/>
        <p:guide pos="3818"/>
        <p:guide pos="211"/>
        <p:guide pos="4723"/>
        <p:guide pos="4641"/>
        <p:guide pos="1115"/>
        <p:guide pos="1032"/>
        <p:guide pos="2914"/>
        <p:guide pos="2836"/>
        <p:guide pos="202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gs" Target="tags/tag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14EA8E6E-39CC-C872-872D-DE93E8255E36}"/>
    <pc:docChg chg="modSld">
      <pc:chgData name="" userId="" providerId="" clId="Web-{14EA8E6E-39CC-C872-872D-DE93E8255E36}" dt="2023-01-18T17:56:32.854" v="1" actId="20577"/>
      <pc:docMkLst>
        <pc:docMk/>
      </pc:docMkLst>
      <pc:sldChg chg="modSp">
        <pc:chgData name="" userId="" providerId="" clId="Web-{14EA8E6E-39CC-C872-872D-DE93E8255E36}" dt="2023-01-18T17:56:32.854" v="1" actId="20577"/>
        <pc:sldMkLst>
          <pc:docMk/>
          <pc:sldMk cId="815678163" sldId="273"/>
        </pc:sldMkLst>
        <pc:spChg chg="mod">
          <ac:chgData name="" userId="" providerId="" clId="Web-{14EA8E6E-39CC-C872-872D-DE93E8255E36}" dt="2023-01-18T17:56:32.854" v="1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ush, Nicole [USA]" userId="S::625966@bah.com::5c03dfba-b736-46b3-907c-245bd83404ad" providerId="AD" clId="Web-{1F2455D6-83CF-45DF-B02D-F6DF5249FCE3}"/>
    <pc:docChg chg="modSld">
      <pc:chgData name="Bush, Nicole [USA]" userId="S::625966@bah.com::5c03dfba-b736-46b3-907c-245bd83404ad" providerId="AD" clId="Web-{1F2455D6-83CF-45DF-B02D-F6DF5249FCE3}" dt="2023-02-08T20:35:40.303" v="255"/>
      <pc:docMkLst>
        <pc:docMk/>
      </pc:docMkLst>
      <pc:sldChg chg="modSp">
        <pc:chgData name="Bush, Nicole [USA]" userId="S::625966@bah.com::5c03dfba-b736-46b3-907c-245bd83404ad" providerId="AD" clId="Web-{1F2455D6-83CF-45DF-B02D-F6DF5249FCE3}" dt="2023-02-08T20:35:40.303" v="255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1F2455D6-83CF-45DF-B02D-F6DF5249FCE3}" dt="2023-02-08T20:35:40.303" v="255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4223f804-184a-4090-a0f5-cee3bfcfa365" providerId="ADAL" clId="{9B71160D-67BD-FE4A-BB5A-2F55978E84DF}"/>
    <pc:docChg chg="modSld">
      <pc:chgData name="Goodenough, Grace [USA]" userId="4223f804-184a-4090-a0f5-cee3bfcfa365" providerId="ADAL" clId="{9B71160D-67BD-FE4A-BB5A-2F55978E84DF}" dt="2023-01-04T20:04:46.367" v="141" actId="20577"/>
      <pc:docMkLst>
        <pc:docMk/>
      </pc:docMkLst>
      <pc:sldChg chg="modSp mod">
        <pc:chgData name="Goodenough, Grace [USA]" userId="4223f804-184a-4090-a0f5-cee3bfcfa365" providerId="ADAL" clId="{9B71160D-67BD-FE4A-BB5A-2F55978E84DF}" dt="2023-01-04T20:04:46.367" v="141" actId="20577"/>
        <pc:sldMkLst>
          <pc:docMk/>
          <pc:sldMk cId="422448212" sldId="351"/>
        </pc:sldMkLst>
        <pc:graphicFrameChg chg="modGraphic">
          <ac:chgData name="Goodenough, Grace [USA]" userId="4223f804-184a-4090-a0f5-cee3bfcfa365" providerId="ADAL" clId="{9B71160D-67BD-FE4A-BB5A-2F55978E84DF}" dt="2023-01-04T20:04:46.367" v="141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9AFC6937-BE39-610F-DDB3-46C3D16AC16C}"/>
    <pc:docChg chg="modSld">
      <pc:chgData name="Goodenough, Grace [USA]" userId="S::624306@bah.com::4223f804-184a-4090-a0f5-cee3bfcfa365" providerId="AD" clId="Web-{9AFC6937-BE39-610F-DDB3-46C3D16AC16C}" dt="2023-01-11T21:02:05.101" v="393"/>
      <pc:docMkLst>
        <pc:docMk/>
      </pc:docMkLst>
      <pc:sldChg chg="modSp">
        <pc:chgData name="Goodenough, Grace [USA]" userId="S::624306@bah.com::4223f804-184a-4090-a0f5-cee3bfcfa365" providerId="AD" clId="Web-{9AFC6937-BE39-610F-DDB3-46C3D16AC16C}" dt="2023-01-11T21:02:05.101" v="393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9AFC6937-BE39-610F-DDB3-46C3D16AC16C}" dt="2023-01-11T21:02:05.101" v="39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309F6551-1659-D242-DDED-D7460E5EE82B}"/>
    <pc:docChg chg="modSld">
      <pc:chgData name="Bush, Nicole [USA]" userId="S::625966@bah.com::5c03dfba-b736-46b3-907c-245bd83404ad" providerId="AD" clId="Web-{309F6551-1659-D242-DDED-D7460E5EE82B}" dt="2023-02-16T13:34:47.640" v="541"/>
      <pc:docMkLst>
        <pc:docMk/>
      </pc:docMkLst>
      <pc:sldChg chg="modSp">
        <pc:chgData name="Bush, Nicole [USA]" userId="S::625966@bah.com::5c03dfba-b736-46b3-907c-245bd83404ad" providerId="AD" clId="Web-{309F6551-1659-D242-DDED-D7460E5EE82B}" dt="2023-02-16T13:34:47.640" v="541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309F6551-1659-D242-DDED-D7460E5EE82B}" dt="2023-02-16T13:34:47.640" v="54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h, Nicole [USA]" userId="S::625966@bah.com::5c03dfba-b736-46b3-907c-245bd83404ad" providerId="AD" clId="Web-{309F6551-1659-D242-DDED-D7460E5EE82B}" dt="2023-02-16T13:27:27.768" v="161"/>
        <pc:sldMkLst>
          <pc:docMk/>
          <pc:sldMk cId="3615197908" sldId="342"/>
        </pc:sldMkLst>
        <pc:graphicFrameChg chg="mod modGraphic">
          <ac:chgData name="Bush, Nicole [USA]" userId="S::625966@bah.com::5c03dfba-b736-46b3-907c-245bd83404ad" providerId="AD" clId="Web-{309F6551-1659-D242-DDED-D7460E5EE82B}" dt="2023-02-16T13:27:27.768" v="16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AEC39ED3-F729-6795-983B-2149104CD342}"/>
    <pc:docChg chg="modSld">
      <pc:chgData name="Bustillo, Gian [USA]" userId="S::624912@bah.com::d2f80d41-3521-48e3-8b17-00e1dec3a46e" providerId="AD" clId="Web-{AEC39ED3-F729-6795-983B-2149104CD342}" dt="2023-01-19T13:06:14.488" v="811" actId="20577"/>
      <pc:docMkLst>
        <pc:docMk/>
      </pc:docMkLst>
      <pc:sldChg chg="modSp">
        <pc:chgData name="Bustillo, Gian [USA]" userId="S::624912@bah.com::d2f80d41-3521-48e3-8b17-00e1dec3a46e" providerId="AD" clId="Web-{AEC39ED3-F729-6795-983B-2149104CD342}" dt="2023-01-19T01:05:04.954" v="797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AEC39ED3-F729-6795-983B-2149104CD342}" dt="2023-01-19T01:05:04.954" v="79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AEC39ED3-F729-6795-983B-2149104CD342}" dt="2023-01-19T01:01:41.174" v="566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AEC39ED3-F729-6795-983B-2149104CD342}" dt="2023-01-19T01:01:41.174" v="566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AEC39ED3-F729-6795-983B-2149104CD342}" dt="2023-01-19T01:04:09.450" v="751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AEC39ED3-F729-6795-983B-2149104CD342}" dt="2023-01-19T01:04:09.450" v="75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AEC39ED3-F729-6795-983B-2149104CD342}" dt="2023-01-19T13:06:14.488" v="811" actId="20577"/>
        <pc:sldMkLst>
          <pc:docMk/>
          <pc:sldMk cId="3213179443" sldId="345"/>
        </pc:sldMkLst>
        <pc:spChg chg="mod">
          <ac:chgData name="Bustillo, Gian [USA]" userId="S::624912@bah.com::d2f80d41-3521-48e3-8b17-00e1dec3a46e" providerId="AD" clId="Web-{AEC39ED3-F729-6795-983B-2149104CD342}" dt="2023-01-19T13:06:14.488" v="811" actId="20577"/>
          <ac:spMkLst>
            <pc:docMk/>
            <pc:sldMk cId="3213179443" sldId="345"/>
            <ac:spMk id="45" creationId="{7099D06C-8EC9-4A37-B6DE-EE27F62A5176}"/>
          </ac:spMkLst>
        </pc:spChg>
      </pc:sldChg>
      <pc:sldChg chg="modSp">
        <pc:chgData name="Bustillo, Gian [USA]" userId="S::624912@bah.com::d2f80d41-3521-48e3-8b17-00e1dec3a46e" providerId="AD" clId="Web-{AEC39ED3-F729-6795-983B-2149104CD342}" dt="2023-01-19T00:55:24.023" v="9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AEC39ED3-F729-6795-983B-2149104CD342}" dt="2023-01-19T00:55:24.023" v="9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AEC39ED3-F729-6795-983B-2149104CD342}" dt="2023-01-19T01:01:29.095" v="562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AEC39ED3-F729-6795-983B-2149104CD342}" dt="2023-01-19T01:01:29.095" v="562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B1D9F2CE-7693-4FA5-98F9-8FB814F65FB8}"/>
    <pc:docChg chg="modSld">
      <pc:chgData name="Bush, Nicole [USA]" userId="S::625966@bah.com::5c03dfba-b736-46b3-907c-245bd83404ad" providerId="AD" clId="Web-{B1D9F2CE-7693-4FA5-98F9-8FB814F65FB8}" dt="2023-03-09T13:59:14.826" v="183"/>
      <pc:docMkLst>
        <pc:docMk/>
      </pc:docMkLst>
      <pc:sldChg chg="modSp">
        <pc:chgData name="Bush, Nicole [USA]" userId="S::625966@bah.com::5c03dfba-b736-46b3-907c-245bd83404ad" providerId="AD" clId="Web-{B1D9F2CE-7693-4FA5-98F9-8FB814F65FB8}" dt="2023-03-09T13:59:14.826" v="183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B1D9F2CE-7693-4FA5-98F9-8FB814F65FB8}" dt="2023-03-09T13:59:14.826" v="183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59617466-4D47-872E-6351-45E2194EC15F}"/>
    <pc:docChg chg="modSld">
      <pc:chgData name="Bustillo, Gian [USA]" userId="S::624912@bah.com::d2f80d41-3521-48e3-8b17-00e1dec3a46e" providerId="AD" clId="Web-{59617466-4D47-872E-6351-45E2194EC15F}" dt="2023-02-03T00:57:45.528" v="251"/>
      <pc:docMkLst>
        <pc:docMk/>
      </pc:docMkLst>
      <pc:sldChg chg="modSp">
        <pc:chgData name="Bustillo, Gian [USA]" userId="S::624912@bah.com::d2f80d41-3521-48e3-8b17-00e1dec3a46e" providerId="AD" clId="Web-{59617466-4D47-872E-6351-45E2194EC15F}" dt="2023-02-03T00:55:22.680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59617466-4D47-872E-6351-45E2194EC15F}" dt="2023-02-03T00:55:22.680" v="0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59617466-4D47-872E-6351-45E2194EC15F}" dt="2023-02-03T00:57:14.246" v="244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59617466-4D47-872E-6351-45E2194EC15F}" dt="2023-02-03T00:57:14.246" v="244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59617466-4D47-872E-6351-45E2194EC15F}" dt="2023-02-03T00:57:45.528" v="251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59617466-4D47-872E-6351-45E2194EC15F}" dt="2023-02-03T00:57:45.528" v="25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C21C8E0C-0959-8DFD-79D2-929DB5D54AC7}"/>
    <pc:docChg chg="modSld">
      <pc:chgData name="Bustillo, Gian [USA]" userId="S::624912@bah.com::d2f80d41-3521-48e3-8b17-00e1dec3a46e" providerId="AD" clId="Web-{C21C8E0C-0959-8DFD-79D2-929DB5D54AC7}" dt="2023-03-09T14:20:29.456" v="1660"/>
      <pc:docMkLst>
        <pc:docMk/>
      </pc:docMkLst>
      <pc:sldChg chg="modSp">
        <pc:chgData name="Bustillo, Gian [USA]" userId="S::624912@bah.com::d2f80d41-3521-48e3-8b17-00e1dec3a46e" providerId="AD" clId="Web-{C21C8E0C-0959-8DFD-79D2-929DB5D54AC7}" dt="2023-03-09T14:20:29.456" v="1660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C21C8E0C-0959-8DFD-79D2-929DB5D54AC7}" dt="2023-03-09T14:20:29.456" v="1660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C21C8E0C-0959-8DFD-79D2-929DB5D54AC7}" dt="2023-03-09T02:39:25.196" v="1511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C21C8E0C-0959-8DFD-79D2-929DB5D54AC7}" dt="2023-03-09T02:39:25.196" v="151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C21C8E0C-0959-8DFD-79D2-929DB5D54AC7}" dt="2023-03-09T02:40:21.933" v="1657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C21C8E0C-0959-8DFD-79D2-929DB5D54AC7}" dt="2023-03-09T02:40:21.933" v="1657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C21C8E0C-0959-8DFD-79D2-929DB5D54AC7}" dt="2023-03-09T02:25:27.355" v="445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C21C8E0C-0959-8DFD-79D2-929DB5D54AC7}" dt="2023-03-09T02:25:27.355" v="44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D0C7202E-4E2A-5C81-B7A3-92FF492935F0}"/>
    <pc:docChg chg="modSld">
      <pc:chgData name="Goodenough, Grace [USA]" userId="S::624306@bah.com::4223f804-184a-4090-a0f5-cee3bfcfa365" providerId="AD" clId="Web-{D0C7202E-4E2A-5C81-B7A3-92FF492935F0}" dt="2023-02-15T18:07:21.284" v="215"/>
      <pc:docMkLst>
        <pc:docMk/>
      </pc:docMkLst>
      <pc:sldChg chg="modSp">
        <pc:chgData name="Goodenough, Grace [USA]" userId="S::624306@bah.com::4223f804-184a-4090-a0f5-cee3bfcfa365" providerId="AD" clId="Web-{D0C7202E-4E2A-5C81-B7A3-92FF492935F0}" dt="2023-02-15T18:07:21.284" v="21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D0C7202E-4E2A-5C81-B7A3-92FF492935F0}" dt="2023-02-15T18:07:21.284" v="21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9D317142-A652-496D-B075-F484367ED7A3}"/>
    <pc:docChg chg="modSld">
      <pc:chgData name="Bush, Nicole [USA]" userId="S::625966@bah.com::5c03dfba-b736-46b3-907c-245bd83404ad" providerId="AD" clId="Web-{9D317142-A652-496D-B075-F484367ED7A3}" dt="2023-02-22T16:16:28.328" v="617"/>
      <pc:docMkLst>
        <pc:docMk/>
      </pc:docMkLst>
      <pc:sldChg chg="modSp">
        <pc:chgData name="Bush, Nicole [USA]" userId="S::625966@bah.com::5c03dfba-b736-46b3-907c-245bd83404ad" providerId="AD" clId="Web-{9D317142-A652-496D-B075-F484367ED7A3}" dt="2023-02-22T16:16:28.328" v="617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9D317142-A652-496D-B075-F484367ED7A3}" dt="2023-02-22T16:16:28.328" v="61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4794C431-4CF3-0CCA-69DB-2AA0AC4EEC68}"/>
    <pc:docChg chg="modSld">
      <pc:chgData name="Goodenough, Grace [USA]" userId="S::624306@bah.com::4223f804-184a-4090-a0f5-cee3bfcfa365" providerId="AD" clId="Web-{4794C431-4CF3-0CCA-69DB-2AA0AC4EEC68}" dt="2023-01-25T19:08:01.987" v="43"/>
      <pc:docMkLst>
        <pc:docMk/>
      </pc:docMkLst>
      <pc:sldChg chg="modSp">
        <pc:chgData name="Goodenough, Grace [USA]" userId="S::624306@bah.com::4223f804-184a-4090-a0f5-cee3bfcfa365" providerId="AD" clId="Web-{4794C431-4CF3-0CCA-69DB-2AA0AC4EEC68}" dt="2023-01-25T19:08:01.987" v="43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4794C431-4CF3-0CCA-69DB-2AA0AC4EEC68}" dt="2023-01-25T19:08:01.987" v="4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clId="Web-{5D2829D6-ED5A-F482-9056-87CD7D96F015}"/>
    <pc:docChg chg="modSld">
      <pc:chgData name="" userId="" providerId="" clId="Web-{5D2829D6-ED5A-F482-9056-87CD7D96F015}" dt="2023-02-15T15:17:54.873" v="1" actId="20577"/>
      <pc:docMkLst>
        <pc:docMk/>
      </pc:docMkLst>
      <pc:sldChg chg="modSp">
        <pc:chgData name="" userId="" providerId="" clId="Web-{5D2829D6-ED5A-F482-9056-87CD7D96F015}" dt="2023-02-15T15:17:54.873" v="1" actId="20577"/>
        <pc:sldMkLst>
          <pc:docMk/>
          <pc:sldMk cId="815678163" sldId="273"/>
        </pc:sldMkLst>
        <pc:spChg chg="mod">
          <ac:chgData name="" userId="" providerId="" clId="Web-{5D2829D6-ED5A-F482-9056-87CD7D96F015}" dt="2023-02-15T15:17:54.873" v="1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ustillo, Gian [USA]" userId="S::624912@bah.com::d2f80d41-3521-48e3-8b17-00e1dec3a46e" providerId="AD" clId="Web-{8833BA3B-6994-1B03-3336-856059C4FD0D}"/>
    <pc:docChg chg="modSld">
      <pc:chgData name="Bustillo, Gian [USA]" userId="S::624912@bah.com::d2f80d41-3521-48e3-8b17-00e1dec3a46e" providerId="AD" clId="Web-{8833BA3B-6994-1B03-3336-856059C4FD0D}" dt="2023-01-11T15:38:50.257" v="1060"/>
      <pc:docMkLst>
        <pc:docMk/>
      </pc:docMkLst>
      <pc:sldChg chg="modSp">
        <pc:chgData name="Bustillo, Gian [USA]" userId="S::624912@bah.com::d2f80d41-3521-48e3-8b17-00e1dec3a46e" providerId="AD" clId="Web-{8833BA3B-6994-1B03-3336-856059C4FD0D}" dt="2023-01-11T14:37:23.940" v="1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8833BA3B-6994-1B03-3336-856059C4FD0D}" dt="2023-01-11T14:37:23.940" v="1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8833BA3B-6994-1B03-3336-856059C4FD0D}" dt="2023-01-11T15:38:50.257" v="1060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8833BA3B-6994-1B03-3336-856059C4FD0D}" dt="2023-01-11T15:38:50.257" v="1060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4:48:03.944" v="582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8833BA3B-6994-1B03-3336-856059C4FD0D}" dt="2023-01-11T14:48:03.944" v="582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4:51:30.653" v="776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8833BA3B-6994-1B03-3336-856059C4FD0D}" dt="2023-01-11T14:51:30.653" v="776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5:29:43.737" v="783" actId="20577"/>
        <pc:sldMkLst>
          <pc:docMk/>
          <pc:sldMk cId="3213179443" sldId="345"/>
        </pc:sldMkLst>
        <pc:spChg chg="mod">
          <ac:chgData name="Bustillo, Gian [USA]" userId="S::624912@bah.com::d2f80d41-3521-48e3-8b17-00e1dec3a46e" providerId="AD" clId="Web-{8833BA3B-6994-1B03-3336-856059C4FD0D}" dt="2023-01-11T15:29:43.737" v="783" actId="20577"/>
          <ac:spMkLst>
            <pc:docMk/>
            <pc:sldMk cId="3213179443" sldId="345"/>
            <ac:spMk id="45" creationId="{7099D06C-8EC9-4A37-B6DE-EE27F62A5176}"/>
          </ac:spMkLst>
        </pc:spChg>
      </pc:sldChg>
      <pc:sldChg chg="modSp">
        <pc:chgData name="Bustillo, Gian [USA]" userId="S::624912@bah.com::d2f80d41-3521-48e3-8b17-00e1dec3a46e" providerId="AD" clId="Web-{8833BA3B-6994-1B03-3336-856059C4FD0D}" dt="2023-01-11T14:40:15.336" v="362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8833BA3B-6994-1B03-3336-856059C4FD0D}" dt="2023-01-11T14:40:15.336" v="362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4:46:46.238" v="496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8833BA3B-6994-1B03-3336-856059C4FD0D}" dt="2023-01-11T14:46:46.238" v="496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8670A6B2-D230-46FB-4715-1A136BA92C65}"/>
    <pc:docChg chg="modSld">
      <pc:chgData name="Bustillo, Gian [USA]" userId="S::624912@bah.com::d2f80d41-3521-48e3-8b17-00e1dec3a46e" providerId="AD" clId="Web-{8670A6B2-D230-46FB-4715-1A136BA92C65}" dt="2023-01-19T14:01:22.716" v="1" actId="20577"/>
      <pc:docMkLst>
        <pc:docMk/>
      </pc:docMkLst>
      <pc:sldChg chg="modSp">
        <pc:chgData name="Bustillo, Gian [USA]" userId="S::624912@bah.com::d2f80d41-3521-48e3-8b17-00e1dec3a46e" providerId="AD" clId="Web-{8670A6B2-D230-46FB-4715-1A136BA92C65}" dt="2023-01-19T14:01:22.716" v="1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8670A6B2-D230-46FB-4715-1A136BA92C65}" dt="2023-01-19T14:01:22.716" v="1" actId="20577"/>
          <ac:spMkLst>
            <pc:docMk/>
            <pc:sldMk cId="815678163" sldId="273"/>
            <ac:spMk id="2" creationId="{C4EAAF8E-7AEC-4F46-8C2E-CB5A4578AEEE}"/>
          </ac:spMkLst>
        </pc:spChg>
      </pc:sldChg>
    </pc:docChg>
  </pc:docChgLst>
  <pc:docChgLst>
    <pc:chgData clId="Web-{8670A6B2-D230-46FB-4715-1A136BA92C65}"/>
    <pc:docChg chg="modSld">
      <pc:chgData name="" userId="" providerId="" clId="Web-{8670A6B2-D230-46FB-4715-1A136BA92C65}" dt="2023-01-19T14:01:20.388" v="0" actId="20577"/>
      <pc:docMkLst>
        <pc:docMk/>
      </pc:docMkLst>
      <pc:sldChg chg="modSp">
        <pc:chgData name="" userId="" providerId="" clId="Web-{8670A6B2-D230-46FB-4715-1A136BA92C65}" dt="2023-01-19T14:01:20.388" v="0" actId="20577"/>
        <pc:sldMkLst>
          <pc:docMk/>
          <pc:sldMk cId="815678163" sldId="273"/>
        </pc:sldMkLst>
        <pc:spChg chg="mod">
          <ac:chgData name="" userId="" providerId="" clId="Web-{8670A6B2-D230-46FB-4715-1A136BA92C65}" dt="2023-01-19T14:01:20.388" v="0" actId="20577"/>
          <ac:spMkLst>
            <pc:docMk/>
            <pc:sldMk cId="815678163" sldId="273"/>
            <ac:spMk id="2" creationId="{C4EAAF8E-7AEC-4F46-8C2E-CB5A4578AEEE}"/>
          </ac:spMkLst>
        </pc:spChg>
      </pc:sldChg>
    </pc:docChg>
  </pc:docChgLst>
  <pc:docChgLst>
    <pc:chgData name="Bustillo, Gian [USA]" userId="S::624912@bah.com::d2f80d41-3521-48e3-8b17-00e1dec3a46e" providerId="AD" clId="Web-{EBBC27D0-DF08-10B1-1642-1FE1C4213C35}"/>
    <pc:docChg chg="modSld">
      <pc:chgData name="Bustillo, Gian [USA]" userId="S::624912@bah.com::d2f80d41-3521-48e3-8b17-00e1dec3a46e" providerId="AD" clId="Web-{EBBC27D0-DF08-10B1-1642-1FE1C4213C35}" dt="2023-03-01T21:41:05.433" v="351"/>
      <pc:docMkLst>
        <pc:docMk/>
      </pc:docMkLst>
      <pc:sldChg chg="modSp">
        <pc:chgData name="Bustillo, Gian [USA]" userId="S::624912@bah.com::d2f80d41-3521-48e3-8b17-00e1dec3a46e" providerId="AD" clId="Web-{EBBC27D0-DF08-10B1-1642-1FE1C4213C35}" dt="2023-03-01T21:40:57.604" v="347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EBBC27D0-DF08-10B1-1642-1FE1C4213C35}" dt="2023-03-01T21:40:57.604" v="347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EBBC27D0-DF08-10B1-1642-1FE1C4213C35}" dt="2023-03-01T21:39:33.930" v="345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EBBC27D0-DF08-10B1-1642-1FE1C4213C35}" dt="2023-03-01T21:39:33.930" v="345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EBBC27D0-DF08-10B1-1642-1FE1C4213C35}" dt="2023-03-01T21:38:36.349" v="275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EBBC27D0-DF08-10B1-1642-1FE1C4213C35}" dt="2023-03-01T21:38:36.349" v="275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EBBC27D0-DF08-10B1-1642-1FE1C4213C35}" dt="2023-03-01T21:41:05.433" v="351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EBBC27D0-DF08-10B1-1642-1FE1C4213C35}" dt="2023-03-01T21:41:05.433" v="351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Bustillo, Gian [USA]" userId="S::624912@bah.com::d2f80d41-3521-48e3-8b17-00e1dec3a46e" providerId="AD" clId="Web-{81433F87-8036-8282-C3FA-D614B94750C0}"/>
    <pc:docChg chg="modSld">
      <pc:chgData name="Bustillo, Gian [USA]" userId="S::624912@bah.com::d2f80d41-3521-48e3-8b17-00e1dec3a46e" providerId="AD" clId="Web-{81433F87-8036-8282-C3FA-D614B94750C0}" dt="2023-03-07T21:10:51.252" v="0" actId="20577"/>
      <pc:docMkLst>
        <pc:docMk/>
      </pc:docMkLst>
      <pc:sldChg chg="modSp">
        <pc:chgData name="Bustillo, Gian [USA]" userId="S::624912@bah.com::d2f80d41-3521-48e3-8b17-00e1dec3a46e" providerId="AD" clId="Web-{81433F87-8036-8282-C3FA-D614B94750C0}" dt="2023-03-07T21:10:51.252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81433F87-8036-8282-C3FA-D614B94750C0}" dt="2023-03-07T21:10:51.252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ustillo, Gian [USA]" userId="d2f80d41-3521-48e3-8b17-00e1dec3a46e" providerId="ADAL" clId="{56191C25-1485-4A30-BF63-01B402306F17}"/>
    <pc:docChg chg="undo custSel modSld">
      <pc:chgData name="Bustillo, Gian [USA]" userId="d2f80d41-3521-48e3-8b17-00e1dec3a46e" providerId="ADAL" clId="{56191C25-1485-4A30-BF63-01B402306F17}" dt="2023-02-03T01:18:08.944" v="1556" actId="20577"/>
      <pc:docMkLst>
        <pc:docMk/>
      </pc:docMkLst>
      <pc:sldChg chg="modSp mod">
        <pc:chgData name="Bustillo, Gian [USA]" userId="d2f80d41-3521-48e3-8b17-00e1dec3a46e" providerId="ADAL" clId="{56191C25-1485-4A30-BF63-01B402306F17}" dt="2023-02-03T01:18:08.944" v="1556" actId="20577"/>
        <pc:sldMkLst>
          <pc:docMk/>
          <pc:sldMk cId="406015231" sldId="332"/>
        </pc:sldMkLst>
        <pc:graphicFrameChg chg="mod modGraphic">
          <ac:chgData name="Bustillo, Gian [USA]" userId="d2f80d41-3521-48e3-8b17-00e1dec3a46e" providerId="ADAL" clId="{56191C25-1485-4A30-BF63-01B402306F17}" dt="2023-02-03T01:18:08.944" v="1556" actId="2057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 mod">
        <pc:chgData name="Bustillo, Gian [USA]" userId="d2f80d41-3521-48e3-8b17-00e1dec3a46e" providerId="ADAL" clId="{56191C25-1485-4A30-BF63-01B402306F17}" dt="2023-02-03T01:12:21.274" v="650" actId="21"/>
        <pc:sldMkLst>
          <pc:docMk/>
          <pc:sldMk cId="3615197908" sldId="342"/>
        </pc:sldMkLst>
        <pc:graphicFrameChg chg="mod modGraphic">
          <ac:chgData name="Bustillo, Gian [USA]" userId="d2f80d41-3521-48e3-8b17-00e1dec3a46e" providerId="ADAL" clId="{56191C25-1485-4A30-BF63-01B402306F17}" dt="2023-02-03T01:12:21.274" v="650" actId="2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 mod">
        <pc:chgData name="Bustillo, Gian [USA]" userId="d2f80d41-3521-48e3-8b17-00e1dec3a46e" providerId="ADAL" clId="{56191C25-1485-4A30-BF63-01B402306F17}" dt="2023-02-03T01:06:15.428" v="327" actId="20577"/>
        <pc:sldMkLst>
          <pc:docMk/>
          <pc:sldMk cId="422448212" sldId="351"/>
        </pc:sldMkLst>
        <pc:graphicFrameChg chg="mod modGraphic">
          <ac:chgData name="Bustillo, Gian [USA]" userId="d2f80d41-3521-48e3-8b17-00e1dec3a46e" providerId="ADAL" clId="{56191C25-1485-4A30-BF63-01B402306F17}" dt="2023-02-03T01:06:15.428" v="327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31B6420D-D3A8-9B6B-2E87-A9BE93047F65}"/>
    <pc:docChg chg="modSld">
      <pc:chgData name="Bustillo, Gian [USA]" userId="S::624912@bah.com::d2f80d41-3521-48e3-8b17-00e1dec3a46e" providerId="AD" clId="Web-{31B6420D-D3A8-9B6B-2E87-A9BE93047F65}" dt="2023-02-08T16:30:33.803" v="0" actId="20577"/>
      <pc:docMkLst>
        <pc:docMk/>
      </pc:docMkLst>
      <pc:sldChg chg="modSp">
        <pc:chgData name="Bustillo, Gian [USA]" userId="S::624912@bah.com::d2f80d41-3521-48e3-8b17-00e1dec3a46e" providerId="AD" clId="Web-{31B6420D-D3A8-9B6B-2E87-A9BE93047F65}" dt="2023-02-08T16:30:33.803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31B6420D-D3A8-9B6B-2E87-A9BE93047F65}" dt="2023-02-08T16:30:33.803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Goodenough, Grace [USA]" userId="S::624306@bah.com::4223f804-184a-4090-a0f5-cee3bfcfa365" providerId="AD" clId="Web-{3C3B1FAD-0FC1-BED5-0AE7-2EFF6BFF6929}"/>
    <pc:docChg chg="modSld">
      <pc:chgData name="Goodenough, Grace [USA]" userId="S::624306@bah.com::4223f804-184a-4090-a0f5-cee3bfcfa365" providerId="AD" clId="Web-{3C3B1FAD-0FC1-BED5-0AE7-2EFF6BFF6929}" dt="2023-02-03T13:56:43.642" v="205"/>
      <pc:docMkLst>
        <pc:docMk/>
      </pc:docMkLst>
      <pc:sldChg chg="modSp">
        <pc:chgData name="Goodenough, Grace [USA]" userId="S::624306@bah.com::4223f804-184a-4090-a0f5-cee3bfcfa365" providerId="AD" clId="Web-{3C3B1FAD-0FC1-BED5-0AE7-2EFF6BFF6929}" dt="2023-02-03T13:56:43.642" v="20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3C3B1FAD-0FC1-BED5-0AE7-2EFF6BFF6929}" dt="2023-02-03T13:56:43.642" v="20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abc387ba-55f4-491c-a73c-17dee6a00d97" providerId="ADAL" clId="{B0790C10-F16B-5746-A602-EC36D1C2EE5C}"/>
    <pc:docChg chg="modSld">
      <pc:chgData name="Goel, Sunayna [USA]" userId="abc387ba-55f4-491c-a73c-17dee6a00d97" providerId="ADAL" clId="{B0790C10-F16B-5746-A602-EC36D1C2EE5C}" dt="2023-03-08T20:27:13.171" v="32" actId="20577"/>
      <pc:docMkLst>
        <pc:docMk/>
      </pc:docMkLst>
      <pc:sldChg chg="modSp mod">
        <pc:chgData name="Goel, Sunayna [USA]" userId="abc387ba-55f4-491c-a73c-17dee6a00d97" providerId="ADAL" clId="{B0790C10-F16B-5746-A602-EC36D1C2EE5C}" dt="2023-03-08T20:27:13.171" v="32" actId="20577"/>
        <pc:sldMkLst>
          <pc:docMk/>
          <pc:sldMk cId="874433587" sldId="347"/>
        </pc:sldMkLst>
        <pc:graphicFrameChg chg="mod modGraphic">
          <ac:chgData name="Goel, Sunayna [USA]" userId="abc387ba-55f4-491c-a73c-17dee6a00d97" providerId="ADAL" clId="{B0790C10-F16B-5746-A602-EC36D1C2EE5C}" dt="2023-03-08T20:27:13.171" v="32" actId="2057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Bustillo, Gian [USA]" userId="S::624912@bah.com::d2f80d41-3521-48e3-8b17-00e1dec3a46e" providerId="AD" clId="Web-{2BC576A4-CA8D-AF6A-C3E1-ADB343924626}"/>
    <pc:docChg chg="modSld">
      <pc:chgData name="Bustillo, Gian [USA]" userId="S::624912@bah.com::d2f80d41-3521-48e3-8b17-00e1dec3a46e" providerId="AD" clId="Web-{2BC576A4-CA8D-AF6A-C3E1-ADB343924626}" dt="2023-01-12T13:23:05.239" v="107"/>
      <pc:docMkLst>
        <pc:docMk/>
      </pc:docMkLst>
      <pc:sldChg chg="modSp">
        <pc:chgData name="Bustillo, Gian [USA]" userId="S::624912@bah.com::d2f80d41-3521-48e3-8b17-00e1dec3a46e" providerId="AD" clId="Web-{2BC576A4-CA8D-AF6A-C3E1-ADB343924626}" dt="2023-01-12T13:23:05.239" v="107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2BC576A4-CA8D-AF6A-C3E1-ADB343924626}" dt="2023-01-12T13:23:05.239" v="10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2BC576A4-CA8D-AF6A-C3E1-ADB343924626}" dt="2023-01-12T13:22:18.580" v="63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2BC576A4-CA8D-AF6A-C3E1-ADB343924626}" dt="2023-01-12T13:22:18.580" v="6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BF76565A-E5F5-4737-875F-6A4F91001542}"/>
    <pc:docChg chg="modSld">
      <pc:chgData name="Goel, Sunayna [USA]" userId="S::625168@bah.com::abc387ba-55f4-491c-a73c-17dee6a00d97" providerId="AD" clId="Web-{BF76565A-E5F5-4737-875F-6A4F91001542}" dt="2023-02-22T20:05:53.614" v="567"/>
      <pc:docMkLst>
        <pc:docMk/>
      </pc:docMkLst>
      <pc:sldChg chg="modSp">
        <pc:chgData name="Goel, Sunayna [USA]" userId="S::625168@bah.com::abc387ba-55f4-491c-a73c-17dee6a00d97" providerId="AD" clId="Web-{BF76565A-E5F5-4737-875F-6A4F91001542}" dt="2023-02-22T20:05:53.614" v="567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BF76565A-E5F5-4737-875F-6A4F91001542}" dt="2023-02-22T20:05:53.614" v="56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Goel, Sunayna [USA]" userId="S::625168@bah.com::abc387ba-55f4-491c-a73c-17dee6a00d97" providerId="AD" clId="Web-{BF76565A-E5F5-4737-875F-6A4F91001542}" dt="2023-02-22T20:02:41.326" v="491"/>
        <pc:sldMkLst>
          <pc:docMk/>
          <pc:sldMk cId="422448212" sldId="351"/>
        </pc:sldMkLst>
        <pc:graphicFrameChg chg="mod modGraphic">
          <ac:chgData name="Goel, Sunayna [USA]" userId="S::625168@bah.com::abc387ba-55f4-491c-a73c-17dee6a00d97" providerId="AD" clId="Web-{BF76565A-E5F5-4737-875F-6A4F91001542}" dt="2023-02-22T20:02:41.326" v="49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DC656DDF-5A5A-27D0-A496-14B2F2C4B1FA}"/>
    <pc:docChg chg="modSld">
      <pc:chgData name="Goodenough, Grace [USA]" userId="S::624306@bah.com::4223f804-184a-4090-a0f5-cee3bfcfa365" providerId="AD" clId="Web-{DC656DDF-5A5A-27D0-A496-14B2F2C4B1FA}" dt="2023-03-08T21:14:05.571" v="817"/>
      <pc:docMkLst>
        <pc:docMk/>
      </pc:docMkLst>
      <pc:sldChg chg="modSp">
        <pc:chgData name="Goodenough, Grace [USA]" userId="S::624306@bah.com::4223f804-184a-4090-a0f5-cee3bfcfa365" providerId="AD" clId="Web-{DC656DDF-5A5A-27D0-A496-14B2F2C4B1FA}" dt="2023-03-08T21:14:05.571" v="817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DC656DDF-5A5A-27D0-A496-14B2F2C4B1FA}" dt="2023-03-08T21:14:05.571" v="81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38922AA9-571D-CC15-235D-3383296945F7}"/>
    <pc:docChg chg="modSld">
      <pc:chgData name="Bustillo, Gian [USA]" userId="S::624912@bah.com::d2f80d41-3521-48e3-8b17-00e1dec3a46e" providerId="AD" clId="Web-{38922AA9-571D-CC15-235D-3383296945F7}" dt="2022-12-29T13:37:05.493" v="0" actId="20577"/>
      <pc:docMkLst>
        <pc:docMk/>
      </pc:docMkLst>
      <pc:sldChg chg="modSp">
        <pc:chgData name="Bustillo, Gian [USA]" userId="S::624912@bah.com::d2f80d41-3521-48e3-8b17-00e1dec3a46e" providerId="AD" clId="Web-{38922AA9-571D-CC15-235D-3383296945F7}" dt="2022-12-29T13:37:05.493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38922AA9-571D-CC15-235D-3383296945F7}" dt="2022-12-29T13:37:05.493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Goel, Sunayna [USA]" userId="S::625168@bah.com::abc387ba-55f4-491c-a73c-17dee6a00d97" providerId="AD" clId="Web-{913AD244-3546-4905-AF1F-8B77C4D98FB9}"/>
    <pc:docChg chg="modSld">
      <pc:chgData name="Goel, Sunayna [USA]" userId="S::625168@bah.com::abc387ba-55f4-491c-a73c-17dee6a00d97" providerId="AD" clId="Web-{913AD244-3546-4905-AF1F-8B77C4D98FB9}" dt="2023-03-08T20:22:52.745" v="752"/>
      <pc:docMkLst>
        <pc:docMk/>
      </pc:docMkLst>
      <pc:sldChg chg="modSp">
        <pc:chgData name="Goel, Sunayna [USA]" userId="S::625168@bah.com::abc387ba-55f4-491c-a73c-17dee6a00d97" providerId="AD" clId="Web-{913AD244-3546-4905-AF1F-8B77C4D98FB9}" dt="2023-03-08T20:22:52.745" v="752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913AD244-3546-4905-AF1F-8B77C4D98FB9}" dt="2023-03-08T20:22:52.745" v="752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Goodenough, Grace [USA]" userId="S::624306@bah.com::4223f804-184a-4090-a0f5-cee3bfcfa365" providerId="AD" clId="Web-{D84A2C28-5E3E-A143-C210-52AAE415F3B6}"/>
    <pc:docChg chg="modSld">
      <pc:chgData name="Goodenough, Grace [USA]" userId="S::624306@bah.com::4223f804-184a-4090-a0f5-cee3bfcfa365" providerId="AD" clId="Web-{D84A2C28-5E3E-A143-C210-52AAE415F3B6}" dt="2023-02-08T17:44:25.145" v="55"/>
      <pc:docMkLst>
        <pc:docMk/>
      </pc:docMkLst>
      <pc:sldChg chg="modSp">
        <pc:chgData name="Goodenough, Grace [USA]" userId="S::624306@bah.com::4223f804-184a-4090-a0f5-cee3bfcfa365" providerId="AD" clId="Web-{D84A2C28-5E3E-A143-C210-52AAE415F3B6}" dt="2023-02-08T17:44:25.145" v="5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D84A2C28-5E3E-A143-C210-52AAE415F3B6}" dt="2023-02-08T17:44:25.145" v="5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clId="Web-{97FF75E6-D36B-BD5C-AF72-367E58B62DAD}"/>
    <pc:docChg chg="modSld">
      <pc:chgData name="" userId="" providerId="" clId="Web-{97FF75E6-D36B-BD5C-AF72-367E58B62DAD}" dt="2023-02-22T16:15:57.769" v="0" actId="20577"/>
      <pc:docMkLst>
        <pc:docMk/>
      </pc:docMkLst>
      <pc:sldChg chg="modSp">
        <pc:chgData name="" userId="" providerId="" clId="Web-{97FF75E6-D36B-BD5C-AF72-367E58B62DAD}" dt="2023-02-22T16:15:57.769" v="0" actId="20577"/>
        <pc:sldMkLst>
          <pc:docMk/>
          <pc:sldMk cId="815678163" sldId="273"/>
        </pc:sldMkLst>
        <pc:spChg chg="mod">
          <ac:chgData name="" userId="" providerId="" clId="Web-{97FF75E6-D36B-BD5C-AF72-367E58B62DAD}" dt="2023-02-22T16:15:57.769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Mabry-Flynn, Amanda [USA]" userId="S::629733@bah.com::b4d8efb2-17bf-4eca-ba59-e8c2c1e97978" providerId="AD" clId="Web-{7A29A89C-7D91-455F-B106-74529E6F0EEB}"/>
    <pc:docChg chg="mod modMainMaster">
      <pc:chgData name="Mabry-Flynn, Amanda [USA]" userId="S::629733@bah.com::b4d8efb2-17bf-4eca-ba59-e8c2c1e97978" providerId="AD" clId="Web-{7A29A89C-7D91-455F-B106-74529E6F0EEB}" dt="2023-03-20T18:42:01.616" v="1" actId="33475"/>
      <pc:docMkLst>
        <pc:docMk/>
      </pc:docMkLst>
      <pc:sldMasterChg chg="addSp">
        <pc:chgData name="Mabry-Flynn, Amanda [USA]" userId="S::629733@bah.com::b4d8efb2-17bf-4eca-ba59-e8c2c1e97978" providerId="AD" clId="Web-{7A29A89C-7D91-455F-B106-74529E6F0EEB}" dt="2023-03-20T18:42:01.616" v="0" actId="33475"/>
        <pc:sldMasterMkLst>
          <pc:docMk/>
          <pc:sldMasterMk cId="1229106318" sldId="2147483671"/>
        </pc:sldMasterMkLst>
        <pc:spChg chg="add">
          <ac:chgData name="Mabry-Flynn, Amanda [USA]" userId="S::629733@bah.com::b4d8efb2-17bf-4eca-ba59-e8c2c1e97978" providerId="AD" clId="Web-{7A29A89C-7D91-455F-B106-74529E6F0EEB}" dt="2023-03-20T18:42:01.616" v="0" actId="33475"/>
          <ac:spMkLst>
            <pc:docMk/>
            <pc:sldMasterMk cId="1229106318" sldId="2147483671"/>
            <ac:spMk id="4" creationId="{9AFFE02A-6EEA-59DF-41AF-39F16AAEFC7E}"/>
          </ac:spMkLst>
        </pc:spChg>
      </pc:sldMasterChg>
      <pc:sldMasterChg chg="addSp">
        <pc:chgData name="Mabry-Flynn, Amanda [USA]" userId="S::629733@bah.com::b4d8efb2-17bf-4eca-ba59-e8c2c1e97978" providerId="AD" clId="Web-{7A29A89C-7D91-455F-B106-74529E6F0EEB}" dt="2023-03-20T18:42:01.616" v="0" actId="33475"/>
        <pc:sldMasterMkLst>
          <pc:docMk/>
          <pc:sldMasterMk cId="4255669806" sldId="2147483686"/>
        </pc:sldMasterMkLst>
        <pc:spChg chg="add">
          <ac:chgData name="Mabry-Flynn, Amanda [USA]" userId="S::629733@bah.com::b4d8efb2-17bf-4eca-ba59-e8c2c1e97978" providerId="AD" clId="Web-{7A29A89C-7D91-455F-B106-74529E6F0EEB}" dt="2023-03-20T18:42:01.616" v="0" actId="33475"/>
          <ac:spMkLst>
            <pc:docMk/>
            <pc:sldMasterMk cId="4255669806" sldId="2147483686"/>
            <ac:spMk id="5" creationId="{69FBDF63-21D3-CF89-1FA0-3A387D946807}"/>
          </ac:spMkLst>
        </pc:spChg>
      </pc:sldMasterChg>
    </pc:docChg>
  </pc:docChgLst>
  <pc:docChgLst>
    <pc:chgData name="Bush, Nicole [USA]" userId="S::625966@bah.com::5c03dfba-b736-46b3-907c-245bd83404ad" providerId="AD" clId="Web-{A33D9A56-A875-93D9-8EF9-90895D171740}"/>
    <pc:docChg chg="modSld">
      <pc:chgData name="Bush, Nicole [USA]" userId="S::625966@bah.com::5c03dfba-b736-46b3-907c-245bd83404ad" providerId="AD" clId="Web-{A33D9A56-A875-93D9-8EF9-90895D171740}" dt="2023-01-25T16:10:33.234" v="1861"/>
      <pc:docMkLst>
        <pc:docMk/>
      </pc:docMkLst>
      <pc:sldChg chg="modSp">
        <pc:chgData name="Bush, Nicole [USA]" userId="S::625966@bah.com::5c03dfba-b736-46b3-907c-245bd83404ad" providerId="AD" clId="Web-{A33D9A56-A875-93D9-8EF9-90895D171740}" dt="2023-01-25T16:10:33.234" v="1861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A33D9A56-A875-93D9-8EF9-90895D171740}" dt="2023-01-25T16:10:33.234" v="186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3D3A2FDB-DDAC-E9F5-E936-A98FC22A97CE}"/>
    <pc:docChg chg="modSld">
      <pc:chgData name="Goel, Sunayna [USA]" userId="S::625168@bah.com::abc387ba-55f4-491c-a73c-17dee6a00d97" providerId="AD" clId="Web-{3D3A2FDB-DDAC-E9F5-E936-A98FC22A97CE}" dt="2023-03-01T20:23:41.201" v="75"/>
      <pc:docMkLst>
        <pc:docMk/>
      </pc:docMkLst>
      <pc:sldChg chg="modSp">
        <pc:chgData name="Goel, Sunayna [USA]" userId="S::625168@bah.com::abc387ba-55f4-491c-a73c-17dee6a00d97" providerId="AD" clId="Web-{3D3A2FDB-DDAC-E9F5-E936-A98FC22A97CE}" dt="2023-03-01T20:23:05.153" v="67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3D3A2FDB-DDAC-E9F5-E936-A98FC22A97CE}" dt="2023-03-01T20:23:05.153" v="6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Goel, Sunayna [USA]" userId="S::625168@bah.com::abc387ba-55f4-491c-a73c-17dee6a00d97" providerId="AD" clId="Web-{3D3A2FDB-DDAC-E9F5-E936-A98FC22A97CE}" dt="2023-03-01T20:23:41.201" v="75"/>
        <pc:sldMkLst>
          <pc:docMk/>
          <pc:sldMk cId="422448212" sldId="351"/>
        </pc:sldMkLst>
        <pc:graphicFrameChg chg="mod modGraphic">
          <ac:chgData name="Goel, Sunayna [USA]" userId="S::625168@bah.com::abc387ba-55f4-491c-a73c-17dee6a00d97" providerId="AD" clId="Web-{3D3A2FDB-DDAC-E9F5-E936-A98FC22A97CE}" dt="2023-03-01T20:23:41.201" v="7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56592C97-6CBA-0663-B3A4-FCAC7AC4D11D}"/>
    <pc:docChg chg="delSld modSld">
      <pc:chgData name="Bustillo, Gian [USA]" userId="S::624912@bah.com::d2f80d41-3521-48e3-8b17-00e1dec3a46e" providerId="AD" clId="Web-{56592C97-6CBA-0663-B3A4-FCAC7AC4D11D}" dt="2023-02-15T21:31:40.078" v="1171"/>
      <pc:docMkLst>
        <pc:docMk/>
      </pc:docMkLst>
      <pc:sldChg chg="modSp">
        <pc:chgData name="Bustillo, Gian [USA]" userId="S::624912@bah.com::d2f80d41-3521-48e3-8b17-00e1dec3a46e" providerId="AD" clId="Web-{56592C97-6CBA-0663-B3A4-FCAC7AC4D11D}" dt="2023-02-15T21:31:40.078" v="1171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56592C97-6CBA-0663-B3A4-FCAC7AC4D11D}" dt="2023-02-15T21:31:40.078" v="1171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56592C97-6CBA-0663-B3A4-FCAC7AC4D11D}" dt="2023-02-15T21:29:37.762" v="724"/>
        <pc:sldMkLst>
          <pc:docMk/>
          <pc:sldMk cId="2997908498" sldId="338"/>
        </pc:sldMkLst>
        <pc:graphicFrameChg chg="modGraphic">
          <ac:chgData name="Bustillo, Gian [USA]" userId="S::624912@bah.com::d2f80d41-3521-48e3-8b17-00e1dec3a46e" providerId="AD" clId="Web-{56592C97-6CBA-0663-B3A4-FCAC7AC4D11D}" dt="2023-02-15T21:29:37.762" v="724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56592C97-6CBA-0663-B3A4-FCAC7AC4D11D}" dt="2023-02-15T21:30:21.123" v="900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56592C97-6CBA-0663-B3A4-FCAC7AC4D11D}" dt="2023-02-15T21:30:21.123" v="900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56592C97-6CBA-0663-B3A4-FCAC7AC4D11D}" dt="2023-02-15T21:27:56.868" v="617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56592C97-6CBA-0663-B3A4-FCAC7AC4D11D}" dt="2023-02-15T21:27:56.868" v="61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56592C97-6CBA-0663-B3A4-FCAC7AC4D11D}" dt="2023-02-15T21:28:18.306" v="632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56592C97-6CBA-0663-B3A4-FCAC7AC4D11D}" dt="2023-02-15T21:28:18.306" v="632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  <pc:sldChg chg="modSp del">
        <pc:chgData name="Bustillo, Gian [USA]" userId="S::624912@bah.com::d2f80d41-3521-48e3-8b17-00e1dec3a46e" providerId="AD" clId="Web-{56592C97-6CBA-0663-B3A4-FCAC7AC4D11D}" dt="2023-02-15T21:28:20.947" v="633"/>
        <pc:sldMkLst>
          <pc:docMk/>
          <pc:sldMk cId="4192838221" sldId="352"/>
        </pc:sldMkLst>
        <pc:graphicFrameChg chg="mod modGraphic">
          <ac:chgData name="Bustillo, Gian [USA]" userId="S::624912@bah.com::d2f80d41-3521-48e3-8b17-00e1dec3a46e" providerId="AD" clId="Web-{56592C97-6CBA-0663-B3A4-FCAC7AC4D11D}" dt="2023-02-15T21:17:25.896" v="13"/>
          <ac:graphicFrameMkLst>
            <pc:docMk/>
            <pc:sldMk cId="4192838221" sldId="352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C24C449F-AB3F-39BF-0735-F8215157CD4A}"/>
    <pc:docChg chg="addSld modSld">
      <pc:chgData name="Bustillo, Gian [USA]" userId="S::624912@bah.com::d2f80d41-3521-48e3-8b17-00e1dec3a46e" providerId="AD" clId="Web-{C24C449F-AB3F-39BF-0735-F8215157CD4A}" dt="2023-02-08T21:39:32.493" v="1387"/>
      <pc:docMkLst>
        <pc:docMk/>
      </pc:docMkLst>
      <pc:sldChg chg="modSp">
        <pc:chgData name="Bustillo, Gian [USA]" userId="S::624912@bah.com::d2f80d41-3521-48e3-8b17-00e1dec3a46e" providerId="AD" clId="Web-{C24C449F-AB3F-39BF-0735-F8215157CD4A}" dt="2023-02-08T21:39:32.493" v="1387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C24C449F-AB3F-39BF-0735-F8215157CD4A}" dt="2023-02-08T21:39:32.493" v="138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C24C449F-AB3F-39BF-0735-F8215157CD4A}" dt="2023-02-08T21:34:20.467" v="798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C24C449F-AB3F-39BF-0735-F8215157CD4A}" dt="2023-02-08T21:34:20.467" v="798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C24C449F-AB3F-39BF-0735-F8215157CD4A}" dt="2023-02-08T21:34:50.155" v="851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C24C449F-AB3F-39BF-0735-F8215157CD4A}" dt="2023-02-08T21:34:50.155" v="85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C24C449F-AB3F-39BF-0735-F8215157CD4A}" dt="2023-02-08T21:31:28.883" v="714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C24C449F-AB3F-39BF-0735-F8215157CD4A}" dt="2023-02-08T21:31:28.883" v="714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C24C449F-AB3F-39BF-0735-F8215157CD4A}" dt="2023-02-08T21:25:04.089" v="30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C24C449F-AB3F-39BF-0735-F8215157CD4A}" dt="2023-02-08T21:25:04.089" v="30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  <pc:sldChg chg="modSp add replId">
        <pc:chgData name="Bustillo, Gian [USA]" userId="S::624912@bah.com::d2f80d41-3521-48e3-8b17-00e1dec3a46e" providerId="AD" clId="Web-{C24C449F-AB3F-39BF-0735-F8215157CD4A}" dt="2023-02-08T21:27:52.329" v="146"/>
        <pc:sldMkLst>
          <pc:docMk/>
          <pc:sldMk cId="4192838221" sldId="352"/>
        </pc:sldMkLst>
        <pc:graphicFrameChg chg="mod modGraphic">
          <ac:chgData name="Bustillo, Gian [USA]" userId="S::624912@bah.com::d2f80d41-3521-48e3-8b17-00e1dec3a46e" providerId="AD" clId="Web-{C24C449F-AB3F-39BF-0735-F8215157CD4A}" dt="2023-02-08T21:27:52.329" v="146"/>
          <ac:graphicFrameMkLst>
            <pc:docMk/>
            <pc:sldMk cId="4192838221" sldId="352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86C2D551-55EA-2A50-C63E-7569D2ADCC60}"/>
    <pc:docChg chg="modSld">
      <pc:chgData name="Bustillo, Gian [USA]" userId="S::624912@bah.com::d2f80d41-3521-48e3-8b17-00e1dec3a46e" providerId="AD" clId="Web-{86C2D551-55EA-2A50-C63E-7569D2ADCC60}" dt="2023-01-05T02:06:40.090" v="574"/>
      <pc:docMkLst>
        <pc:docMk/>
      </pc:docMkLst>
      <pc:sldChg chg="modSp">
        <pc:chgData name="Bustillo, Gian [USA]" userId="S::624912@bah.com::d2f80d41-3521-48e3-8b17-00e1dec3a46e" providerId="AD" clId="Web-{86C2D551-55EA-2A50-C63E-7569D2ADCC60}" dt="2023-01-05T02:03:09.396" v="133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86C2D551-55EA-2A50-C63E-7569D2ADCC60}" dt="2023-01-05T02:03:09.396" v="133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86C2D551-55EA-2A50-C63E-7569D2ADCC60}" dt="2023-01-05T02:06:40.090" v="574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86C2D551-55EA-2A50-C63E-7569D2ADCC60}" dt="2023-01-05T02:06:40.090" v="574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6C2D551-55EA-2A50-C63E-7569D2ADCC60}" dt="2023-01-05T02:01:47.049" v="47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86C2D551-55EA-2A50-C63E-7569D2ADCC60}" dt="2023-01-05T02:01:47.049" v="4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86C2D551-55EA-2A50-C63E-7569D2ADCC60}" dt="2023-01-05T02:04:38.633" v="203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86C2D551-55EA-2A50-C63E-7569D2ADCC60}" dt="2023-01-05T02:04:38.633" v="20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clId="Web-{59617466-4D47-872E-6351-45E2194EC15F}"/>
    <pc:docChg chg="modSld">
      <pc:chgData name="" userId="" providerId="" clId="Web-{59617466-4D47-872E-6351-45E2194EC15F}" dt="2023-02-03T00:55:20.821" v="4" actId="20577"/>
      <pc:docMkLst>
        <pc:docMk/>
      </pc:docMkLst>
      <pc:sldChg chg="modSp">
        <pc:chgData name="" userId="" providerId="" clId="Web-{59617466-4D47-872E-6351-45E2194EC15F}" dt="2023-02-03T00:55:20.821" v="4" actId="20577"/>
        <pc:sldMkLst>
          <pc:docMk/>
          <pc:sldMk cId="815678163" sldId="273"/>
        </pc:sldMkLst>
        <pc:spChg chg="mod">
          <ac:chgData name="" userId="" providerId="" clId="Web-{59617466-4D47-872E-6351-45E2194EC15F}" dt="2023-02-03T00:55:20.821" v="4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Goel, Sunayna [USA]" userId="S::625168@bah.com::abc387ba-55f4-491c-a73c-17dee6a00d97" providerId="AD" clId="Web-{23D58BE0-FBF0-A4FF-A6AD-25A176551095}"/>
    <pc:docChg chg="modSld">
      <pc:chgData name="Goel, Sunayna [USA]" userId="S::625168@bah.com::abc387ba-55f4-491c-a73c-17dee6a00d97" providerId="AD" clId="Web-{23D58BE0-FBF0-A4FF-A6AD-25A176551095}" dt="2023-02-15T19:15:32.154" v="531"/>
      <pc:docMkLst>
        <pc:docMk/>
      </pc:docMkLst>
      <pc:sldChg chg="modSp">
        <pc:chgData name="Goel, Sunayna [USA]" userId="S::625168@bah.com::abc387ba-55f4-491c-a73c-17dee6a00d97" providerId="AD" clId="Web-{23D58BE0-FBF0-A4FF-A6AD-25A176551095}" dt="2023-02-15T19:15:32.154" v="531"/>
        <pc:sldMkLst>
          <pc:docMk/>
          <pc:sldMk cId="422448212" sldId="351"/>
        </pc:sldMkLst>
        <pc:graphicFrameChg chg="mod modGraphic">
          <ac:chgData name="Goel, Sunayna [USA]" userId="S::625168@bah.com::abc387ba-55f4-491c-a73c-17dee6a00d97" providerId="AD" clId="Web-{23D58BE0-FBF0-A4FF-A6AD-25A176551095}" dt="2023-02-15T19:15:32.154" v="53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97FF75E6-D36B-BD5C-AF72-367E58B62DAD}"/>
    <pc:docChg chg="modSld">
      <pc:chgData name="Bustillo, Gian [USA]" userId="S::624912@bah.com::d2f80d41-3521-48e3-8b17-00e1dec3a46e" providerId="AD" clId="Web-{97FF75E6-D36B-BD5C-AF72-367E58B62DAD}" dt="2023-02-22T21:53:31.681" v="294"/>
      <pc:docMkLst>
        <pc:docMk/>
      </pc:docMkLst>
      <pc:sldChg chg="modSp">
        <pc:chgData name="Bustillo, Gian [USA]" userId="S::624912@bah.com::d2f80d41-3521-48e3-8b17-00e1dec3a46e" providerId="AD" clId="Web-{97FF75E6-D36B-BD5C-AF72-367E58B62DAD}" dt="2023-02-22T21:53:31.681" v="294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97FF75E6-D36B-BD5C-AF72-367E58B62DAD}" dt="2023-02-22T21:53:31.681" v="294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97FF75E6-D36B-BD5C-AF72-367E58B62DAD}" dt="2023-02-22T21:53:10.087" v="260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97FF75E6-D36B-BD5C-AF72-367E58B62DAD}" dt="2023-02-22T21:53:10.087" v="260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97FF75E6-D36B-BD5C-AF72-367E58B62DAD}" dt="2023-02-22T21:52:22.007" v="257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97FF75E6-D36B-BD5C-AF72-367E58B62DAD}" dt="2023-02-22T21:52:22.007" v="25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FEEDBCA7-D90E-F846-11AC-945A281CEECE}"/>
    <pc:docChg chg="modSld">
      <pc:chgData name="Bustillo, Gian [USA]" userId="S::624912@bah.com::d2f80d41-3521-48e3-8b17-00e1dec3a46e" providerId="AD" clId="Web-{FEEDBCA7-D90E-F846-11AC-945A281CEECE}" dt="2023-01-05T01:57:39.564" v="1310"/>
      <pc:docMkLst>
        <pc:docMk/>
      </pc:docMkLst>
      <pc:sldChg chg="modSp">
        <pc:chgData name="Bustillo, Gian [USA]" userId="S::624912@bah.com::d2f80d41-3521-48e3-8b17-00e1dec3a46e" providerId="AD" clId="Web-{FEEDBCA7-D90E-F846-11AC-945A281CEECE}" dt="2023-01-05T00:45:58.444" v="456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FEEDBCA7-D90E-F846-11AC-945A281CEECE}" dt="2023-01-05T00:45:58.444" v="456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FEEDBCA7-D90E-F846-11AC-945A281CEECE}" dt="2023-01-05T00:46:26.181" v="457"/>
        <pc:sldMkLst>
          <pc:docMk/>
          <pc:sldMk cId="2997908498" sldId="338"/>
        </pc:sldMkLst>
        <pc:graphicFrameChg chg="modGraphic">
          <ac:chgData name="Bustillo, Gian [USA]" userId="S::624912@bah.com::d2f80d41-3521-48e3-8b17-00e1dec3a46e" providerId="AD" clId="Web-{FEEDBCA7-D90E-F846-11AC-945A281CEECE}" dt="2023-01-05T00:46:26.181" v="45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addSp delSp modSp">
        <pc:chgData name="Bustillo, Gian [USA]" userId="S::624912@bah.com::d2f80d41-3521-48e3-8b17-00e1dec3a46e" providerId="AD" clId="Web-{FEEDBCA7-D90E-F846-11AC-945A281CEECE}" dt="2023-01-05T01:57:39.564" v="1310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FEEDBCA7-D90E-F846-11AC-945A281CEECE}" dt="2023-01-05T01:57:39.564" v="1310"/>
          <ac:graphicFrameMkLst>
            <pc:docMk/>
            <pc:sldMk cId="874433587" sldId="347"/>
            <ac:graphicFrameMk id="3" creationId="{3ACEEE90-24B1-63A7-5057-EE7C5BC9B5EE}"/>
          </ac:graphicFrameMkLst>
        </pc:graphicFrameChg>
        <pc:graphicFrameChg chg="add del mod">
          <ac:chgData name="Bustillo, Gian [USA]" userId="S::624912@bah.com::d2f80d41-3521-48e3-8b17-00e1dec3a46e" providerId="AD" clId="Web-{FEEDBCA7-D90E-F846-11AC-945A281CEECE}" dt="2023-01-05T01:55:26.825" v="1117"/>
          <ac:graphicFrameMkLst>
            <pc:docMk/>
            <pc:sldMk cId="874433587" sldId="347"/>
            <ac:graphicFrameMk id="6" creationId="{1BBF0ECF-F99C-C30B-F6DC-15251F64EDE5}"/>
          </ac:graphicFrameMkLst>
        </pc:graphicFrameChg>
        <pc:graphicFrameChg chg="add del mod">
          <ac:chgData name="Bustillo, Gian [USA]" userId="S::624912@bah.com::d2f80d41-3521-48e3-8b17-00e1dec3a46e" providerId="AD" clId="Web-{FEEDBCA7-D90E-F846-11AC-945A281CEECE}" dt="2023-01-05T01:55:33.716" v="1123"/>
          <ac:graphicFrameMkLst>
            <pc:docMk/>
            <pc:sldMk cId="874433587" sldId="347"/>
            <ac:graphicFrameMk id="8" creationId="{497D9D77-7AB3-875B-1E3D-AB3CC2D2ECE3}"/>
          </ac:graphicFrameMkLst>
        </pc:graphicFrameChg>
      </pc:sldChg>
    </pc:docChg>
  </pc:docChgLst>
  <pc:docChgLst>
    <pc:chgData name="Goodenough, Grace [USA]" userId="S::624306@bah.com::4223f804-184a-4090-a0f5-cee3bfcfa365" providerId="AD" clId="Web-{57498FFE-AB92-8868-E6A2-0F2932C8B5E1}"/>
    <pc:docChg chg="modSld">
      <pc:chgData name="Goodenough, Grace [USA]" userId="S::624306@bah.com::4223f804-184a-4090-a0f5-cee3bfcfa365" providerId="AD" clId="Web-{57498FFE-AB92-8868-E6A2-0F2932C8B5E1}" dt="2023-02-22T21:09:29.527" v="65"/>
      <pc:docMkLst>
        <pc:docMk/>
      </pc:docMkLst>
      <pc:sldChg chg="modSp">
        <pc:chgData name="Goodenough, Grace [USA]" userId="S::624306@bah.com::4223f804-184a-4090-a0f5-cee3bfcfa365" providerId="AD" clId="Web-{57498FFE-AB92-8868-E6A2-0F2932C8B5E1}" dt="2023-02-22T21:09:29.527" v="6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57498FFE-AB92-8868-E6A2-0F2932C8B5E1}" dt="2023-02-22T21:09:29.527" v="6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A2849F92-7298-85B3-4C54-474D0368D0F7}"/>
    <pc:docChg chg="modSld">
      <pc:chgData name="Goodenough, Grace [USA]" userId="S::624306@bah.com::4223f804-184a-4090-a0f5-cee3bfcfa365" providerId="AD" clId="Web-{A2849F92-7298-85B3-4C54-474D0368D0F7}" dt="2023-03-01T20:55:59.291" v="139"/>
      <pc:docMkLst>
        <pc:docMk/>
      </pc:docMkLst>
      <pc:sldChg chg="modSp">
        <pc:chgData name="Goodenough, Grace [USA]" userId="S::624306@bah.com::4223f804-184a-4090-a0f5-cee3bfcfa365" providerId="AD" clId="Web-{A2849F92-7298-85B3-4C54-474D0368D0F7}" dt="2023-03-01T20:55:59.291" v="139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A2849F92-7298-85B3-4C54-474D0368D0F7}" dt="2023-03-01T20:55:59.291" v="139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A682B-60B7-244F-AF8C-16AA5F067F6C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85591-F2ED-7B4B-AAEB-54F8DF99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291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0177D-0B34-354A-A985-A7708375935C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3E557-29CA-2942-B5B0-BBAE067F5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619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88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 user inquiries evolve, supplement training phrases: newer data, test subjects, </a:t>
            </a:r>
            <a:r>
              <a:rPr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etc</a:t>
            </a:r>
            <a:endParaRPr lang="en-US" sz="1200" b="0" i="0" u="none" strike="noStrike" noProof="0">
              <a:latin typeface="+mn-lt"/>
            </a:endParaRPr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endParaRPr lang="en-US" sz="1200" b="0" i="0" u="none" strike="noStrike" noProof="0">
              <a:latin typeface="+mn-lt"/>
            </a:endParaRPr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sz="1200" b="0" i="0" u="none" strike="noStrike" noProof="0" err="1">
                <a:latin typeface="+mn-lt"/>
              </a:rPr>
              <a:t>eGain</a:t>
            </a:r>
            <a:r>
              <a:rPr lang="en-US" sz="1200" b="0" i="0" u="none" strike="noStrike" noProof="0">
                <a:latin typeface="+mn-lt"/>
              </a:rPr>
              <a:t> data to be made available</a:t>
            </a:r>
            <a:endParaRPr lang="en-US"/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sz="1200" b="0" i="0" u="none" strike="noStrike" noProof="0">
                <a:latin typeface="+mn-lt"/>
              </a:rPr>
              <a:t>Exploring availability of AVA data in </a:t>
            </a:r>
            <a:r>
              <a:rPr lang="en-US" sz="1200" b="0" i="0" u="none" strike="noStrike" noProof="0" err="1">
                <a:latin typeface="+mn-lt"/>
              </a:rPr>
              <a:t>CxDW</a:t>
            </a:r>
            <a:endParaRPr lang="en-US" sz="1200" b="0" i="0" u="none" strike="noStrike" noProof="0">
              <a:latin typeface="+mn-lt"/>
            </a:endParaRPr>
          </a:p>
          <a:p>
            <a:endParaRPr lang="en-US"/>
          </a:p>
          <a:p>
            <a:endParaRPr lang="en-US"/>
          </a:p>
          <a:p>
            <a:r>
              <a:rPr lang="en-US"/>
              <a:t>Step 1. train a small number of intents in </a:t>
            </a:r>
            <a:r>
              <a:rPr lang="en-US" err="1"/>
              <a:t>dialogflow</a:t>
            </a:r>
            <a:r>
              <a:rPr lang="en-US"/>
              <a:t> with quality training phrases. If we can achieve high classification accuracy on those intents, namely low false positives and low false negatives, that would be a and if we and let bot perform well at classifying those, with everything else </a:t>
            </a:r>
          </a:p>
          <a:p>
            <a:r>
              <a:rPr lang="en-US"/>
              <a:t>End-user input (speech) &gt; intent classification (success determined by quality of training phrases) &gt; bot response with relevant and approved content &gt; end-user input &gt;&gt; classification of bot response</a:t>
            </a:r>
          </a:p>
          <a:p>
            <a:endParaRPr lang="en-US"/>
          </a:p>
          <a:p>
            <a:r>
              <a:rPr lang="en-US"/>
              <a:t>(claim status and PACT Act alone can easily grow into 10-20+ distinct intents if we pursue self-help options deeply or they could just be two intents and there are now flows, just classification and routing immediately back to cisco). </a:t>
            </a:r>
          </a:p>
          <a:p>
            <a:endParaRPr lang="en-US"/>
          </a:p>
          <a:p>
            <a:r>
              <a:rPr lang="en-US"/>
              <a:t>UX – content, procedures, approvals, best practices, user testing, flow design and re-design</a:t>
            </a:r>
          </a:p>
          <a:p>
            <a:r>
              <a:rPr lang="en-US"/>
              <a:t>ML – two-fold application: 1) process large datasets to generate run language models on data VA has collected that captures users’ interactions with the contact center to extract examples of end-user inquires from existing data that most closely resembles what </a:t>
            </a:r>
            <a:r>
              <a:rPr lang="en-US" err="1"/>
              <a:t>voicebot</a:t>
            </a:r>
            <a:r>
              <a:rPr lang="en-US"/>
              <a:t> will </a:t>
            </a:r>
            <a:r>
              <a:rPr lang="en-US" err="1"/>
              <a:t>encouter</a:t>
            </a:r>
            <a:r>
              <a:rPr lang="en-US"/>
              <a:t>, ensure variety </a:t>
            </a:r>
            <a:r>
              <a:rPr lang="en-US" err="1"/>
              <a:t>utteranceslanguage</a:t>
            </a:r>
            <a:r>
              <a:rPr lang="en-US"/>
              <a:t> models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92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38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39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08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8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26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Preselecte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March 20, 2023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pic>
        <p:nvPicPr>
          <p:cNvPr id="20" name="Picture Placeholder 2" descr="A person wearing a hat&#10;&#10;Description automatically generated with low confidence">
            <a:extLst>
              <a:ext uri="{FF2B5EF4-FFF2-40B4-BE49-F238E27FC236}">
                <a16:creationId xmlns:a16="http://schemas.microsoft.com/office/drawing/2014/main" id="{42954B34-87D5-E543-9300-407EFB5747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3763" y="1407173"/>
            <a:ext cx="1958975" cy="1195388"/>
          </a:xfrm>
          <a:prstGeom prst="rect">
            <a:avLst/>
          </a:prstGeom>
        </p:spPr>
      </p:pic>
      <p:pic>
        <p:nvPicPr>
          <p:cNvPr id="21" name="Picture Placeholder 9" descr="A person wearing headphones and sitting at a desk with a computer&#10;&#10;Description automatically generated with medium confidence">
            <a:extLst>
              <a:ext uri="{FF2B5EF4-FFF2-40B4-BE49-F238E27FC236}">
                <a16:creationId xmlns:a16="http://schemas.microsoft.com/office/drawing/2014/main" id="{AA426961-6CE2-2E47-9811-65863A6B3E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63763" y="2748293"/>
            <a:ext cx="1958975" cy="1195388"/>
          </a:xfrm>
          <a:prstGeom prst="rect">
            <a:avLst/>
          </a:prstGeom>
        </p:spPr>
      </p:pic>
      <p:pic>
        <p:nvPicPr>
          <p:cNvPr id="22" name="Picture Placeholder 11" descr="Two people in a room with other people&#10;&#10;Description automatically generated with low confidence">
            <a:extLst>
              <a:ext uri="{FF2B5EF4-FFF2-40B4-BE49-F238E27FC236}">
                <a16:creationId xmlns:a16="http://schemas.microsoft.com/office/drawing/2014/main" id="{A70D96DC-F36E-F441-8905-34BEB40253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53603" y="4089413"/>
            <a:ext cx="1958975" cy="119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7560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7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54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57846"/>
            <a:ext cx="5111750" cy="510071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57846"/>
            <a:ext cx="3008313" cy="510071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7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1199287"/>
            <a:ext cx="5044904" cy="486423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1199288"/>
            <a:ext cx="3008313" cy="486423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6517"/>
            <a:ext cx="8229600" cy="5382523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459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43282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559873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0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Pick Your Own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March 20, 2023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3D896-99EA-104F-B598-03C0EEEA518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63763" y="140717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66580DA8-153D-4C4E-A529-A0E79CB05E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63763" y="274829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04776313-2D97-4A46-A5E5-42FDB08520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3603" y="4089413"/>
            <a:ext cx="1958975" cy="11953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2352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866009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505770"/>
            <a:ext cx="4040188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866009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505770"/>
            <a:ext cx="4041775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124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54875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04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71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74986"/>
            <a:ext cx="5111750" cy="538357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874986"/>
            <a:ext cx="3008313" cy="538357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5444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88807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09774"/>
            <a:ext cx="8229600" cy="56302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8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54449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290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906516"/>
            <a:ext cx="5044904" cy="515700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906518"/>
            <a:ext cx="3008313" cy="5157004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855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1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No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448E6D-4898-7741-9863-F1C8A5BA9027}"/>
              </a:ext>
            </a:extLst>
          </p:cNvPr>
          <p:cNvSpPr/>
          <p:nvPr userDrawn="1"/>
        </p:nvSpPr>
        <p:spPr>
          <a:xfrm>
            <a:off x="0" y="0"/>
            <a:ext cx="9144000" cy="58908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62A8F5-C541-4557-AF5C-E9AB46E4D1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2278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09D613-D76A-7D40-8460-4CAE6263F144}"/>
              </a:ext>
            </a:extLst>
          </p:cNvPr>
          <p:cNvSpPr txBox="1"/>
          <p:nvPr userDrawn="1"/>
        </p:nvSpPr>
        <p:spPr>
          <a:xfrm>
            <a:off x="566751" y="462095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fld id="{51118A9C-9ABD-A84C-846F-CC0713849565}" type="datetime4">
              <a:rPr lang="en-US" sz="1400" b="1" smtClean="0">
                <a:solidFill>
                  <a:schemeClr val="accent5"/>
                </a:solidFill>
              </a:rPr>
              <a:t>March 20, 2023</a:t>
            </a:fld>
            <a:endParaRPr lang="en-US" sz="1400" b="1">
              <a:solidFill>
                <a:schemeClr val="accent5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AE1D1A-C948-224E-97D0-5F28B8F190DD}"/>
              </a:ext>
            </a:extLst>
          </p:cNvPr>
          <p:cNvSpPr txBox="1"/>
          <p:nvPr userDrawn="1"/>
        </p:nvSpPr>
        <p:spPr>
          <a:xfrm>
            <a:off x="589302" y="2147704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tx1"/>
                </a:solidFill>
              </a:rPr>
              <a:t>VETERANS EXPERIENCE OFFICE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7C396F-0FC7-417E-A29D-8AE6E718B2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8681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7592" y="4406900"/>
            <a:ext cx="8210167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800" b="0" cap="none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7592" y="2906713"/>
            <a:ext cx="8210167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754DB7-DDD7-7A48-A2B7-234B7AAE7DE2}"/>
              </a:ext>
            </a:extLst>
          </p:cNvPr>
          <p:cNvSpPr/>
          <p:nvPr userDrawn="1"/>
        </p:nvSpPr>
        <p:spPr>
          <a:xfrm>
            <a:off x="6512560" y="6268720"/>
            <a:ext cx="2082800" cy="386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2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8229600" cy="5082332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7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722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9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1189204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828966"/>
            <a:ext cx="4040188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1189204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828966"/>
            <a:ext cx="4041775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3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-6473" y="0"/>
            <a:ext cx="9144000" cy="104181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1213514"/>
            <a:ext cx="8221010" cy="5068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6399" y="1011795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FFE02A-6EEA-59DF-41AF-39F16AAEFC7E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7664450" y="0"/>
            <a:ext cx="150812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Booz Allen Hamilton Internal</a:t>
            </a:r>
          </a:p>
        </p:txBody>
      </p:sp>
    </p:spTree>
    <p:extLst>
      <p:ext uri="{BB962C8B-B14F-4D97-AF65-F5344CB8AC3E}">
        <p14:creationId xmlns:p14="http://schemas.microsoft.com/office/powerpoint/2010/main" val="122910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2" r:id="rId2"/>
    <p:sldLayoutId id="2147483682" r:id="rId3"/>
    <p:sldLayoutId id="2147483683" r:id="rId4"/>
    <p:sldLayoutId id="2147483674" r:id="rId5"/>
    <p:sldLayoutId id="2147483673" r:id="rId6"/>
    <p:sldLayoutId id="2147483685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56" r:id="rId15"/>
    <p:sldLayoutId id="214748365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1410" y="0"/>
            <a:ext cx="9144000" cy="7315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911669"/>
            <a:ext cx="8221010" cy="5370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7883" y="681629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35E763C-F584-9144-9829-6EA58B399C03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FBDF63-21D3-CF89-1FA0-3A387D946807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7664450" y="0"/>
            <a:ext cx="150812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Booz Allen Hamilton Internal</a:t>
            </a:r>
          </a:p>
        </p:txBody>
      </p:sp>
    </p:spTree>
    <p:extLst>
      <p:ext uri="{BB962C8B-B14F-4D97-AF65-F5344CB8AC3E}">
        <p14:creationId xmlns:p14="http://schemas.microsoft.com/office/powerpoint/2010/main" val="425566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EAAF8E-7AEC-4F46-8C2E-CB5A4578AE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err="1"/>
              <a:t>Voicebot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8D11A-6DDE-1245-8A08-449430DE3E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Booz Allen Status Meeting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408AF8C-36F5-4E54-888B-435A9B6B6EA8}"/>
              </a:ext>
            </a:extLst>
          </p:cNvPr>
          <p:cNvSpPr txBox="1">
            <a:spLocks/>
          </p:cNvSpPr>
          <p:nvPr/>
        </p:nvSpPr>
        <p:spPr>
          <a:xfrm>
            <a:off x="604536" y="4563367"/>
            <a:ext cx="6293687" cy="508605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i="1" kern="1200">
                <a:solidFill>
                  <a:schemeClr val="bg1"/>
                </a:solidFill>
                <a:latin typeface="+mn-lt"/>
                <a:ea typeface="+mn-ea"/>
                <a:cs typeface="Georgia"/>
              </a:defRPr>
            </a:lvl1pPr>
            <a:lvl2pPr marL="458788" indent="-233363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2pPr>
            <a:lvl3pPr marL="684213" indent="-22542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3pPr>
            <a:lvl4pPr marL="919163" indent="-2349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0"/>
              <a:t>March 9, 2023</a:t>
            </a:r>
          </a:p>
        </p:txBody>
      </p:sp>
    </p:spTree>
    <p:extLst>
      <p:ext uri="{BB962C8B-B14F-4D97-AF65-F5344CB8AC3E}">
        <p14:creationId xmlns:p14="http://schemas.microsoft.com/office/powerpoint/2010/main" val="815678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A1C90-B309-4316-992B-318E68306AF4}"/>
              </a:ext>
            </a:extLst>
          </p:cNvPr>
          <p:cNvSpPr txBox="1"/>
          <p:nvPr/>
        </p:nvSpPr>
        <p:spPr>
          <a:xfrm>
            <a:off x="2279342" y="3246553"/>
            <a:ext cx="4576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/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C27311FE-B3CC-44A2-9022-EB45FD91F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528" y="1196485"/>
            <a:ext cx="8229600" cy="50090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9870" indent="-229870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Detailed scope for Omnichannel project will be voice.</a:t>
            </a:r>
            <a:endParaRPr lang="en-US">
              <a:solidFill>
                <a:schemeClr val="tx1"/>
              </a:solidFill>
            </a:endParaRPr>
          </a:p>
          <a:p>
            <a:pPr marL="229870" indent="-229870"/>
            <a:r>
              <a:rPr lang="en-US"/>
              <a:t>Discovery through building and learning—build it, learn from it, iterate it.</a:t>
            </a:r>
            <a:endParaRPr lang="en-US">
              <a:cs typeface="Calibri" panose="020F0502020204030204"/>
            </a:endParaRPr>
          </a:p>
          <a:p>
            <a:pPr marL="229870" indent="-229870"/>
            <a:endParaRPr lang="en-US"/>
          </a:p>
          <a:p>
            <a:pPr marL="458470" lvl="1" indent="-233045"/>
            <a:r>
              <a:rPr lang="en-US">
                <a:ea typeface="+mn-lt"/>
                <a:cs typeface="+mn-lt"/>
              </a:rPr>
              <a:t>With an overall strategy of transitioning MyVA411, transition VBA to using a Natural Language Understanding (NLU) platform.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Determine the problem categories and point of transition. </a:t>
            </a:r>
          </a:p>
          <a:p>
            <a:pPr marL="1026795" lvl="2" indent="-172720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Through learning and understanding how self-service and triage can be supported through voice channels, assess another product which may replace </a:t>
            </a:r>
            <a:r>
              <a:rPr lang="en-US" err="1">
                <a:ea typeface="+mn-lt"/>
                <a:cs typeface="+mn-lt"/>
              </a:rPr>
              <a:t>AudioCARE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 marL="458470" lvl="1" indent="-233045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Stipulations:</a:t>
            </a:r>
            <a:endParaRPr lang="en-US"/>
          </a:p>
          <a:p>
            <a:pPr marL="1026795" lvl="2" indent="-172720"/>
            <a:r>
              <a:rPr lang="en-US">
                <a:ea typeface="+mn-lt"/>
                <a:cs typeface="+mn-lt"/>
              </a:rPr>
              <a:t>Projects must have a customer experience and Omnichannel mindset toward best customer experience for Veterans.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Small iterative releases, solutions to run in parallel with existing solutions to Veterans are not negatively affected by our transitions.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All products must have Veteran input. 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723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6393E4-F091-972F-2A4C-EAA06E3CA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56" y="1198114"/>
            <a:ext cx="8229600" cy="262956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ML Workstream</a:t>
            </a:r>
          </a:p>
          <a:p>
            <a:r>
              <a:rPr lang="en-US" sz="2000"/>
              <a:t>UX Workstream </a:t>
            </a:r>
          </a:p>
          <a:p>
            <a:r>
              <a:rPr lang="en-US" sz="2000"/>
              <a:t>Technology Workstream</a:t>
            </a:r>
          </a:p>
          <a:p>
            <a:r>
              <a:rPr lang="en-US" sz="2000"/>
              <a:t>Integration Workstream</a:t>
            </a:r>
          </a:p>
          <a:p>
            <a:r>
              <a:rPr lang="en-US" sz="2000"/>
              <a:t>Ad Hoc Items</a:t>
            </a:r>
          </a:p>
          <a:p>
            <a:r>
              <a:rPr lang="en-US" sz="2000"/>
              <a:t>Open Forum</a:t>
            </a:r>
          </a:p>
          <a:p>
            <a:endParaRPr lang="en-US" sz="2000"/>
          </a:p>
          <a:p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0235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ML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3ACEEE90-24B1-63A7-5057-EE7C5BC9B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365135"/>
              </p:ext>
            </p:extLst>
          </p:nvPr>
        </p:nvGraphicFramePr>
        <p:xfrm>
          <a:off x="81023" y="1144941"/>
          <a:ext cx="8970372" cy="4911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289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597703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3009442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279904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773034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426275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293064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PACT Act use case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 will use 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training phrases extracted from Chatbot transcripts 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to develop intents for classification of PACT Act-related user inquiries.</a:t>
                      </a:r>
                      <a:endParaRPr lang="en-US" sz="1200" b="0" i="0" u="none" strike="noStrike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Completed intent matching for the PACT Act training  phrases received from Kate. 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Completed  grouping responses from PACT Act Survey.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Completed intent matching for the PACT Act training phrases received from Chatbot transcript analysis for Nov-Dec'22 and Jan-Feb'23. </a:t>
                      </a:r>
                      <a:endParaRPr lang="en-US" sz="1200" b="0" i="0" u="none" strike="noStrike" noProof="0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Received feedback on proposed intents from VA.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Review and import training phrases into Voicebot 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Receives Training phrases around Toxic Exposure from Shiva.</a:t>
                      </a:r>
                      <a:endParaRPr lang="en-US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Booz Allen and VA to review and finalize intent list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Team is scraping Reddit for Veteran questions and sentiment</a:t>
                      </a:r>
                      <a:r>
                        <a:rPr lang="en-US" sz="1200" b="0" i="0" u="none" strike="noStrike" kern="1200" cap="none" spc="0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 around PACT Act. </a:t>
                      </a:r>
                      <a:endParaRPr lang="en-US" sz="1200" b="0" i="0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Booz 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Allen</a:t>
                      </a:r>
                      <a:endParaRPr kumimoji="0" lang="en-US" sz="12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819473"/>
                  </a:ext>
                </a:extLst>
              </a:tr>
              <a:tr h="128948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Claim status use case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Voicebot will use training phrases extracted from AVA submissions and Chatbot transcripts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Received claim training phrases from Shiva in January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/>
                        <a:t>Removed PII from claims training phrases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Completed intent matching for the claims status </a:t>
                      </a:r>
                      <a:r>
                        <a:rPr lang="en-US" sz="1200" b="0" i="0" u="none" strike="noStrike" noProof="0"/>
                        <a:t>training phrases received from Chatbot transcript analysis for Nov-Dec'22 and Jan-Feb'23. 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endParaRPr lang="en-US" sz="1200" b="0" i="0" u="none" strike="noStrike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Team to review training phrases received from Reddit scraping and assign to claim status. </a:t>
                      </a:r>
                      <a:endParaRPr lang="en-US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endParaRPr lang="en-US" sz="1200" b="0" i="0" u="none" strike="noStrike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Booz Allen</a:t>
                      </a: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895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443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UX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519149"/>
              </p:ext>
            </p:extLst>
          </p:nvPr>
        </p:nvGraphicFramePr>
        <p:xfrm>
          <a:off x="147467" y="1030878"/>
          <a:ext cx="8653719" cy="5874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260431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831977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608356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812963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9832">
                <a:tc>
                  <a:txBody>
                    <a:bodyPr/>
                    <a:lstStyle/>
                    <a:p>
                      <a:r>
                        <a:rPr lang="en-US" sz="16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139479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Content creation for </a:t>
                      </a:r>
                      <a:r>
                        <a:rPr lang="en-US" sz="1200" dirty="0" err="1"/>
                        <a:t>Voicebot</a:t>
                      </a:r>
                      <a:r>
                        <a:rPr lang="en-US" sz="1200" baseline="0" dirty="0"/>
                        <a:t> responses</a:t>
                      </a:r>
                      <a:r>
                        <a:rPr lang="en-US" sz="1200" dirty="0"/>
                        <a:t>: re: claims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Develop content, procedures, and get approvals</a:t>
                      </a: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; d</a:t>
                      </a: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ocumenting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how 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Voicebot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will support claims questions.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/>
                        <a:t>Megan finalized claim status definitions on 2/10.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150" b="0" i="0" u="none" strike="noStrike" noProof="0" dirty="0">
                          <a:latin typeface="Calibri"/>
                        </a:rPr>
                        <a:t>Team to work on V3 of claim status flow in Visio after prototype for Test session B is ready and will document any changes and incorporate error strategies.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endParaRPr lang="en-US" sz="1150" b="0" i="0" u="none" strike="noStrike" noProof="0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endParaRPr lang="en-US" sz="1150" b="0" i="0" u="none" strike="noStrike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/>
                        <a:t>Grace/ Sunayna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632107"/>
                  </a:ext>
                </a:extLst>
              </a:tr>
              <a:tr h="102979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Content creation for </a:t>
                      </a:r>
                      <a:r>
                        <a:rPr lang="en-US" sz="1200" dirty="0" err="1"/>
                        <a:t>Voicebot</a:t>
                      </a:r>
                      <a:r>
                        <a:rPr lang="en-US" sz="1200" baseline="0" dirty="0"/>
                        <a:t> responses</a:t>
                      </a:r>
                      <a:r>
                        <a:rPr lang="en-US" sz="1200" dirty="0"/>
                        <a:t>: PACT Act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Learn about PACT Act and develop content responses.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Team is collaborating with Danielle to finalize new intents, understand content via mail, etc. </a:t>
                      </a:r>
                      <a:endParaRPr lang="en-US" dirty="0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Team is creating content for new intents based on feedback from Kate, Luciana and Danielle.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endParaRPr lang="en-US" sz="1200" b="0" i="0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Megan to review PACT Act content by 3/24.</a:t>
                      </a:r>
                      <a:endParaRPr lang="en-US" dirty="0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/>
                        <a:t>Team to work on V3 of PACT Act flows after prototype for Test session B is ready and </a:t>
                      </a:r>
                      <a:r>
                        <a:rPr lang="en-US" sz="1200" b="0" i="0" u="none" strike="noStrike" noProof="0" dirty="0">
                          <a:latin typeface="Calibri"/>
                        </a:rPr>
                        <a:t>will document any changes and incorporate error strategies.</a:t>
                      </a:r>
                      <a:endParaRPr lang="en-US" sz="1200" b="0" i="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Grace/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Sunayna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428382"/>
                  </a:ext>
                </a:extLst>
              </a:tr>
              <a:tr h="121791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Content for introduction messaging, errors, parameter prompts,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Develop content for managing user expectations throughout conversation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/>
                        <a:t>Introductory/welcome content finalized by Megan on 1/27.</a:t>
                      </a:r>
                      <a:endParaRPr lang="en-US" dirty="0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/>
                        <a:t>Authentication prompts rewritten to include option for keypad input.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/>
                        <a:t>Megan to review </a:t>
                      </a:r>
                      <a:r>
                        <a:rPr lang="en-US" sz="1200" b="0" i="0" u="none" strike="noStrike" noProof="0" dirty="0">
                          <a:latin typeface="Calibri"/>
                        </a:rPr>
                        <a:t>conversational phrases</a:t>
                      </a:r>
                      <a:r>
                        <a:rPr lang="en-US" sz="1200" b="0" i="0" u="none" strike="noStrike" noProof="0" dirty="0"/>
                        <a:t> by 3/10 and error messages by 4/7.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/>
                        <a:t>Re-submit prompts to Megan for finalization.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Grace/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Sunayna/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Nicole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878332"/>
                  </a:ext>
                </a:extLst>
              </a:tr>
              <a:tr h="121791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User Research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Efforts to elicit design inputs from end user research and testing</a:t>
                      </a:r>
                      <a:endParaRPr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latin typeface="Calibri"/>
                        </a:rPr>
                        <a:t>Each team member tested </a:t>
                      </a:r>
                      <a:r>
                        <a:rPr lang="en-US" sz="1200" b="0" i="0" u="none" strike="noStrike" kern="1200" noProof="0" dirty="0" err="1"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kern="1200" noProof="0" dirty="0">
                          <a:latin typeface="Calibri"/>
                        </a:rPr>
                        <a:t> and provided feedback to developers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latin typeface="Calibri"/>
                        </a:rPr>
                        <a:t>Tickets for bugs were created, developers met with 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latin typeface="Calibri"/>
                        </a:rPr>
                        <a:t>Developers are completing bug tickets</a:t>
                      </a:r>
                      <a:endParaRPr lang="en-US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latin typeface="Calibri"/>
                        </a:rPr>
                        <a:t>Perigean is investigating possibility to make calls during a Zoom call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latin typeface="Calibri"/>
                        </a:rPr>
                        <a:t>Test Plan B pilot test session to occur today, 3/9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latin typeface="Calibri"/>
                        </a:rPr>
                        <a:t>UX team will conduct mock user test 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200" b="0" dirty="0"/>
                        <a:t>Nina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014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48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Technology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029585"/>
              </p:ext>
            </p:extLst>
          </p:nvPr>
        </p:nvGraphicFramePr>
        <p:xfrm>
          <a:off x="249854" y="1053371"/>
          <a:ext cx="865372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277651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793303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537593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05181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2399">
                <a:tc>
                  <a:txBody>
                    <a:bodyPr/>
                    <a:lstStyle/>
                    <a:p>
                      <a:r>
                        <a:rPr lang="en-US" sz="16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Google DialogFlow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Implementing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 solution in DialogFlow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Testing Dialogflow internally with test session scenarios and addressing bugs</a:t>
                      </a:r>
                      <a:endParaRPr lang="en-US" sz="1200" b="0" i="0" u="none" strike="noStrike" noProof="0" dirty="0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Building application which will assist in maintaining training phrases in a single place for dev consumption and efficient inputting into 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/>
                        <a:t>Conduct User test session B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/>
                        <a:t>Intent Designer demo scheduled for 3/9 at 1pm 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Josh / Nicole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181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908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Integration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80670"/>
              </p:ext>
            </p:extLst>
          </p:nvPr>
        </p:nvGraphicFramePr>
        <p:xfrm>
          <a:off x="249854" y="1053371"/>
          <a:ext cx="8653719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303282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767671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537593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05181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2399">
                <a:tc>
                  <a:txBody>
                    <a:bodyPr/>
                    <a:lstStyle/>
                    <a:p>
                      <a:r>
                        <a:rPr lang="en-US" sz="16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29207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VA Sandbox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A sandbox  </a:t>
                      </a:r>
                      <a:r>
                        <a:rPr lang="en-US" sz="1200" b="0" i="0" u="none" strike="noStrike" kern="1200" noProof="0" dirty="0" err="1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b="0" i="0" u="none" strike="noStrike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 development</a:t>
                      </a:r>
                      <a:endParaRPr lang="en-US" sz="1200" b="0" i="0" u="none" strike="noStrike" kern="12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VA working on creating sandbox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</a:rPr>
                        <a:t>Once sandbox is set-up, Booz Allen will set-up </a:t>
                      </a:r>
                      <a:r>
                        <a:rPr lang="en-US" sz="1200" b="0" i="0" u="none" strike="noStrike" kern="1200" noProof="0" dirty="0" err="1">
                          <a:solidFill>
                            <a:schemeClr val="dk1"/>
                          </a:solidFill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</a:rPr>
                        <a:t> and begin exploring integration into VA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noProof="0" dirty="0"/>
                        <a:t>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726079"/>
                  </a:ext>
                </a:extLst>
              </a:tr>
              <a:tr h="29207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Cloud Webhook 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Cloud Function being used for webhooks in DialogFlow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Adding new mock data for test users in BAH Google cloud function</a:t>
                      </a:r>
                      <a:endParaRPr lang="en-US" dirty="0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ECSO Intake meeting held on 3/1</a:t>
                      </a:r>
                      <a:endParaRPr lang="en-US" dirty="0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dk1"/>
                          </a:solidFill>
                          <a:latin typeface="Calibri"/>
                        </a:rPr>
                        <a:t>ECSO to re-sent MOU's to VA for signature on 3/6</a:t>
                      </a:r>
                      <a:endParaRPr lang="en-US" sz="1200" b="0" i="0" u="none" strike="noStrike" noProof="0" dirty="0">
                        <a:latin typeface="Calibri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Booz Allen to complete requested information in </a:t>
                      </a:r>
                      <a:r>
                        <a:rPr lang="en-US" sz="1200" b="0" i="0" u="none" strike="noStrike" noProof="0" dirty="0" err="1">
                          <a:latin typeface="Calibri"/>
                        </a:rPr>
                        <a:t>CloudKey</a:t>
                      </a:r>
                      <a:endParaRPr lang="en-US" sz="1200" b="0" i="0" u="none" strike="noStrike" noProof="0" dirty="0" err="1">
                        <a:solidFill>
                          <a:schemeClr val="dk1"/>
                        </a:solidFill>
                        <a:latin typeface="Calibri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endParaRPr lang="en-US" sz="1200" b="0" i="0" u="none" strike="noStrike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ECSO call scheduled for 3/8 will be rescheduled </a:t>
                      </a:r>
                      <a:endParaRPr lang="en-US" sz="1200" b="0" i="0" u="none" strike="noStrike" noProof="0" dirty="0" err="1">
                        <a:latin typeface="Calibri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Call with Unified Communications Infrastructure team to discuss ECSO request scheduled for 3/9 at 2pm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200" b="0" i="0" u="none" strike="noStrike" noProof="0" dirty="0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Booz Allen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545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197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>
                <a:ea typeface="+mj-lt"/>
                <a:cs typeface="+mj-lt"/>
              </a:rPr>
              <a:t>Ad Hoc Items</a:t>
            </a:r>
            <a:br>
              <a:rPr lang="en-US">
                <a:ea typeface="+mj-lt"/>
                <a:cs typeface="+mj-lt"/>
              </a:rPr>
            </a:br>
            <a:endParaRPr lang="en-US"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C84DDD7B-6774-5EFC-723D-2DB69F219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595363"/>
              </p:ext>
            </p:extLst>
          </p:nvPr>
        </p:nvGraphicFramePr>
        <p:xfrm>
          <a:off x="324005" y="1241211"/>
          <a:ext cx="8497138" cy="5582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314">
                  <a:extLst>
                    <a:ext uri="{9D8B030D-6E8A-4147-A177-3AD203B41FA5}">
                      <a16:colId xmlns:a16="http://schemas.microsoft.com/office/drawing/2014/main" val="572191020"/>
                    </a:ext>
                  </a:extLst>
                </a:gridCol>
                <a:gridCol w="1165576">
                  <a:extLst>
                    <a:ext uri="{9D8B030D-6E8A-4147-A177-3AD203B41FA5}">
                      <a16:colId xmlns:a16="http://schemas.microsoft.com/office/drawing/2014/main" val="1869565086"/>
                    </a:ext>
                  </a:extLst>
                </a:gridCol>
                <a:gridCol w="2765355">
                  <a:extLst>
                    <a:ext uri="{9D8B030D-6E8A-4147-A177-3AD203B41FA5}">
                      <a16:colId xmlns:a16="http://schemas.microsoft.com/office/drawing/2014/main" val="2988950395"/>
                    </a:ext>
                  </a:extLst>
                </a:gridCol>
                <a:gridCol w="2245488">
                  <a:extLst>
                    <a:ext uri="{9D8B030D-6E8A-4147-A177-3AD203B41FA5}">
                      <a16:colId xmlns:a16="http://schemas.microsoft.com/office/drawing/2014/main" val="1583616609"/>
                    </a:ext>
                  </a:extLst>
                </a:gridCol>
                <a:gridCol w="1112405">
                  <a:extLst>
                    <a:ext uri="{9D8B030D-6E8A-4147-A177-3AD203B41FA5}">
                      <a16:colId xmlns:a16="http://schemas.microsoft.com/office/drawing/2014/main" val="20744852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 dirty="0">
                          <a:effectLst/>
                        </a:rPr>
                        <a:t>Item​</a:t>
                      </a:r>
                      <a:endParaRPr 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 dirty="0">
                          <a:effectLst/>
                        </a:rPr>
                        <a:t>Description​</a:t>
                      </a:r>
                      <a:endParaRPr 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 dirty="0">
                          <a:effectLst/>
                        </a:rPr>
                        <a:t>Status​</a:t>
                      </a:r>
                      <a:endParaRPr 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 dirty="0">
                          <a:effectLst/>
                        </a:rPr>
                        <a:t>Next Steps​</a:t>
                      </a:r>
                      <a:endParaRPr 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 dirty="0">
                          <a:effectLst/>
                        </a:rPr>
                        <a:t>Owner​</a:t>
                      </a:r>
                      <a:endParaRPr 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323820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effectLst/>
                        </a:rPr>
                        <a:t>ATO acquisition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effectLst/>
                          <a:latin typeface="Calibri"/>
                        </a:rPr>
                        <a:t>DTC preparing for 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dk1"/>
                          </a:solidFill>
                          <a:effectLst/>
                          <a:latin typeface="Calibri"/>
                        </a:rPr>
                        <a:t>Security Assessment call occurred on 3/8</a:t>
                      </a:r>
                      <a:endParaRPr lang="en-US" sz="1200" dirty="0">
                        <a:effectLst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endParaRPr lang="en-US" sz="1200" b="0" i="0" u="none" strike="noStrike" kern="1200" noProof="0" dirty="0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dk1"/>
                          </a:solidFill>
                          <a:latin typeface="Calibri"/>
                        </a:rPr>
                        <a:t>OIS CTM ISSE team to generate Data security Categorization, will be completed by 3/29</a:t>
                      </a:r>
                      <a:endParaRPr lang="en-US" sz="1200" b="0" i="0" u="none" strike="noStrike" noProof="0" dirty="0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dk1"/>
                          </a:solidFill>
                          <a:latin typeface="Calibri"/>
                        </a:rPr>
                        <a:t>VA to confirm Business Owner for signatory</a:t>
                      </a:r>
                      <a:endParaRPr lang="en-US" sz="1200" b="0" i="0" u="none" strike="noStrike" noProof="0" dirty="0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dk1"/>
                          </a:solidFill>
                          <a:latin typeface="Calibri"/>
                        </a:rPr>
                        <a:t>Cybersecurity Analyst to schedule FedRAMP intro meeting with vendor team after DSC</a:t>
                      </a:r>
                      <a:endParaRPr lang="en-US" sz="1200" b="0" i="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effectLst/>
                        </a:rPr>
                        <a:t>Booz Allen / 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82455"/>
                  </a:ext>
                </a:extLst>
              </a:tr>
              <a:tr h="5650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effectLst/>
                        </a:rPr>
                        <a:t>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effectLst/>
                          <a:latin typeface="Calibri"/>
                        </a:rPr>
                        <a:t>Preparing to set-up </a:t>
                      </a:r>
                      <a:r>
                        <a:rPr lang="en-US" sz="1200" b="0" i="0" u="none" strike="noStrike" noProof="0" dirty="0" err="1">
                          <a:effectLst/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noProof="0" dirty="0">
                          <a:effectLst/>
                          <a:latin typeface="Calibri"/>
                        </a:rPr>
                        <a:t> in Prod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alibri"/>
                        </a:rPr>
                        <a:t>Henry Thomas was contacted to start procurement of production licenses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alibri"/>
                        </a:rPr>
                        <a:t>Call to occur on Friday (?), Google to attend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effectLst/>
                        </a:rPr>
                        <a:t>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225334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Meeting with Regina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to meet with Regina and team to share User Session A insights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Regina responded with POC's for </a:t>
                      </a:r>
                      <a:r>
                        <a:rPr lang="en-US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subjec</a:t>
                      </a:r>
                      <a:r>
                        <a:rPr 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areas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Authentication data points call scheduled for 3/9 at 11:30am ET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Call metrics / data sources call scheduled for 3/13 at 3:30pm </a:t>
                      </a: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ET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Claim status timeline and phrases scheduled for 3/20 at 2pm </a:t>
                      </a: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ET</a:t>
                      </a:r>
                      <a:endParaRPr lang="en-US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Booz Allen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995967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effectLst/>
                        </a:rPr>
                        <a:t>Project Documentation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Ensuring all project documentation is accessible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Booz Allen working on Project Summary deck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Project Summary deck is being reviewed internally</a:t>
                      </a:r>
                      <a:endParaRPr lang="en-US" dirty="0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New resource to be used to continue to iterate on deck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effectLst/>
                        </a:rPr>
                        <a:t>Booz Allen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248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15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>
                <a:ea typeface="+mj-lt"/>
                <a:cs typeface="+mj-lt"/>
              </a:rPr>
              <a:t>Open Forum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99D06C-8EC9-4A37-B6DE-EE27F62A5176}"/>
              </a:ext>
            </a:extLst>
          </p:cNvPr>
          <p:cNvSpPr txBox="1"/>
          <p:nvPr/>
        </p:nvSpPr>
        <p:spPr>
          <a:xfrm>
            <a:off x="457200" y="1357807"/>
            <a:ext cx="7969093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cs typeface="Calibri"/>
              </a:rPr>
              <a:t>Questions / Open Discussion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3179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C03A-BD52-4D46-988F-FD4ED2659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09" y="2908793"/>
            <a:ext cx="8210167" cy="1362075"/>
          </a:xfrm>
        </p:spPr>
        <p:txBody>
          <a:bodyPr/>
          <a:lstStyle/>
          <a:p>
            <a:r>
              <a:rPr lang="en-US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8E8B8-6D06-5244-A070-983DCEA2BA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40447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wo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ne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12e3596-e625-420a-9ef5-9aa71b26af25" xsi:nil="true"/>
    <lcf76f155ced4ddcb4097134ff3c332f xmlns="46ebe35f-6aa4-492c-9505-ccb79c855935">
      <Terms xmlns="http://schemas.microsoft.com/office/infopath/2007/PartnerControls"/>
    </lcf76f155ced4ddcb4097134ff3c332f>
    <SharedWithUsers xmlns="512e3596-e625-420a-9ef5-9aa71b26af25">
      <UserInfo>
        <DisplayName>Goel, Sunayna [USA]</DisplayName>
        <AccountId>19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4ECD376D55F24CBF3F7A70EE9535B0" ma:contentTypeVersion="15" ma:contentTypeDescription="Create a new document." ma:contentTypeScope="" ma:versionID="97fd855ac45d2c2d8916cc8c28bb9952">
  <xsd:schema xmlns:xsd="http://www.w3.org/2001/XMLSchema" xmlns:xs="http://www.w3.org/2001/XMLSchema" xmlns:p="http://schemas.microsoft.com/office/2006/metadata/properties" xmlns:ns2="46ebe35f-6aa4-492c-9505-ccb79c855935" xmlns:ns3="512e3596-e625-420a-9ef5-9aa71b26af25" targetNamespace="http://schemas.microsoft.com/office/2006/metadata/properties" ma:root="true" ma:fieldsID="567313c4d57634f428c9deee6947277a" ns2:_="" ns3:_="">
    <xsd:import namespace="46ebe35f-6aa4-492c-9505-ccb79c855935"/>
    <xsd:import namespace="512e3596-e625-420a-9ef5-9aa71b26af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SearchPropertie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ebe35f-6aa4-492c-9505-ccb79c8559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9a467-ccb3-40ae-b171-e388b769af8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2e3596-e625-420a-9ef5-9aa71b26af2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41f0040-025d-4671-b2ed-019226ea6e4c}" ma:internalName="TaxCatchAll" ma:showField="CatchAllData" ma:web="512e3596-e625-420a-9ef5-9aa71b26af2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FF3C9C-EB3C-4EE7-B2C7-F1122420533F}">
  <ds:schemaRefs>
    <ds:schemaRef ds:uri="46ebe35f-6aa4-492c-9505-ccb79c855935"/>
    <ds:schemaRef ds:uri="512e3596-e625-420a-9ef5-9aa71b26af2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9AED5A4-7806-4457-BF55-36C450F8092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A7835D-3894-4778-B374-007330FB78EE}">
  <ds:schemaRefs>
    <ds:schemaRef ds:uri="46ebe35f-6aa4-492c-9505-ccb79c855935"/>
    <ds:schemaRef ds:uri="512e3596-e625-420a-9ef5-9aa71b26af2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e4a76287-cf44-450a-9565-94fa46e7aae8}" enabled="1" method="Standard" siteId="{d5fe813e-0caa-432a-b2ac-d555aa91bd1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10</Slides>
  <Notes>7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Two Line Header</vt:lpstr>
      <vt:lpstr>One Line Header</vt:lpstr>
      <vt:lpstr>PowerPoint Presentation</vt:lpstr>
      <vt:lpstr>Agenda</vt:lpstr>
      <vt:lpstr>ML Workstream</vt:lpstr>
      <vt:lpstr>UX Workstream</vt:lpstr>
      <vt:lpstr>Technology Workstream</vt:lpstr>
      <vt:lpstr>Integration Workstream</vt:lpstr>
      <vt:lpstr>Ad Hoc Items </vt:lpstr>
      <vt:lpstr>Open Forum</vt:lpstr>
      <vt:lpstr>Appendix</vt:lpstr>
      <vt:lpstr>Project Overview</vt:lpstr>
    </vt:vector>
  </TitlesOfParts>
  <Manager/>
  <Company>U.S. Department of Veterans Affairs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Document Title</dc:title>
  <dc:subject>Enter Document Subject</dc:subject>
  <dc:creator>U.S. Department of Veterans Affairs, Office of Information and Technology</dc:creator>
  <cp:keywords>Enter document keywords</cp:keywords>
  <dc:description/>
  <cp:revision>74</cp:revision>
  <cp:lastPrinted>2011-05-13T15:25:22Z</cp:lastPrinted>
  <dcterms:created xsi:type="dcterms:W3CDTF">2011-05-12T19:56:03Z</dcterms:created>
  <dcterms:modified xsi:type="dcterms:W3CDTF">2023-03-20T18:42:04Z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reviewed">
    <vt:lpwstr>yyyymmdd</vt:lpwstr>
  </property>
  <property fmtid="{D5CDD505-2E9C-101B-9397-08002B2CF9AE}" pid="3" name="Datecreated">
    <vt:lpwstr>yyyymmdd</vt:lpwstr>
  </property>
  <property fmtid="{D5CDD505-2E9C-101B-9397-08002B2CF9AE}" pid="4" name="Type">
    <vt:lpwstr>General Information</vt:lpwstr>
  </property>
  <property fmtid="{D5CDD505-2E9C-101B-9397-08002B2CF9AE}" pid="5" name="Language">
    <vt:lpwstr>En</vt:lpwstr>
  </property>
  <property fmtid="{D5CDD505-2E9C-101B-9397-08002B2CF9AE}" pid="6" name="Description">
    <vt:lpwstr>This document contains information on how to use the OIT PowerPoint Template.</vt:lpwstr>
  </property>
  <property fmtid="{D5CDD505-2E9C-101B-9397-08002B2CF9AE}" pid="7" name="Creator">
    <vt:lpwstr>U.S. Department of Veterans Affairs</vt:lpwstr>
  </property>
  <property fmtid="{D5CDD505-2E9C-101B-9397-08002B2CF9AE}" pid="8" name="ContentTypeId">
    <vt:lpwstr>0x010100624ECD376D55F24CBF3F7A70EE9535B0</vt:lpwstr>
  </property>
  <property fmtid="{D5CDD505-2E9C-101B-9397-08002B2CF9AE}" pid="9" name="MediaServiceImageTags">
    <vt:lpwstr/>
  </property>
  <property fmtid="{D5CDD505-2E9C-101B-9397-08002B2CF9AE}" pid="10" name="ClassificationContentMarkingHeaderLocations">
    <vt:lpwstr>Two Line Header:4\One Line Header:5</vt:lpwstr>
  </property>
  <property fmtid="{D5CDD505-2E9C-101B-9397-08002B2CF9AE}" pid="11" name="ClassificationContentMarkingHeaderText">
    <vt:lpwstr>Booz Allen Hamilton Internal</vt:lpwstr>
  </property>
</Properties>
</file>