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5"/>
  </p:notesMasterIdLst>
  <p:handoutMasterIdLst>
    <p:handoutMasterId r:id="rId16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45" r:id="rId12"/>
    <p:sldId id="299" r:id="rId13"/>
    <p:sldId id="305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35892-C00F-61A2-1C28-4676E0A18E80}" v="8" dt="2023-03-15T19:57:09.106"/>
    <p1510:client id="{5B57C5CF-374A-4D61-1F2A-A1AC35306080}" v="169" dt="2023-03-16T12:04:16.680"/>
    <p1510:client id="{8040C41F-676B-487D-A1A7-735AEF9CA3B8}" v="756" dt="2023-03-16T12:18:47.813"/>
    <p1510:client id="{925EEF55-CFAE-4C65-92A6-5F1F58C9E0FD}" v="279" dt="2023-03-15T19:38:52.619"/>
    <p1510:client id="{AC87059E-7B41-31AB-CB7E-1C21B9298AE0}" v="373" dt="2023-03-15T21:16:48.680"/>
    <p1510:client id="{D3A748EE-2C7C-2201-8BC2-12CFD2A20255}" v="66" dt="2023-03-15T14:43:41.237"/>
    <p1510:client id="{F62EF5C6-2089-EB47-8B14-7B6B290147A1}" v="222" dt="2023-03-15T21:48:29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16,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16,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March 16,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March 16,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8641"/>
              </p:ext>
            </p:extLst>
          </p:nvPr>
        </p:nvGraphicFramePr>
        <p:xfrm>
          <a:off x="81023" y="1144941"/>
          <a:ext cx="8970372" cy="367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426275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695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  grouping responses from PACT Act Survey.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PACT Act training phrases received from Chatbot transcript analysis for Nov-Dec'22 and Jan-Feb'23.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existing training phrases and finalize list. 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baseline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2894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 in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Removed PII from claims 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review existing training phrases and finalize list.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99902"/>
              </p:ext>
            </p:extLst>
          </p:nvPr>
        </p:nvGraphicFramePr>
        <p:xfrm>
          <a:off x="147467" y="1030878"/>
          <a:ext cx="8976040" cy="597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Megan finalized claim status definitions on 2/10.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to work on V3 of claim status flow in Visio after prototype for Test session B is ready and will document any changes and incorporate error strategies.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to meet with Regina Yount on 3/20 to discuss how VB will service the claims status experience.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Danielle to finalize new intents and confirm messaging.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PDF of VA PACT Act Performance Dashboard.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Megan to review PACT Act content by 4/7.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Team to work on V3 of PACT Act flows after prototype for Test session B is ready and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will document any changes and incorporate error strategies.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finalized by Megan on 1/27.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Authentication prompts rewritten to include option for keypad input.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Conversational phrases finalized on 3/10.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Megan error messages by 3/24.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Re-submit prompts to Megan for finalization.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Write content for confirming data during authentication.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Each team member tested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and provided feedback to developers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Submitted User Test Plan B along with prototype phone number to Shane for final review &amp; rough draft of a Post-session questionnaire; Shane approved User Test Plan and has formally kicked-off the recruitment process with Perigean.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UX team to prep questions for Perigean meeting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Perigean is investigating possibility to make calls during a Zoom call we will have more information on Friday after our meeting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Nina/Ty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96562"/>
              </p:ext>
            </p:extLst>
          </p:nvPr>
        </p:nvGraphicFramePr>
        <p:xfrm>
          <a:off x="249854" y="1053371"/>
          <a:ext cx="865372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environment deployed with all features relevant to User Test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Building application which will assist in maintaining training phrases in a single place for dev consumption and efficient inputting into DF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getting Intent Designer hosted internally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Shane to approve prototype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Conduct User test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  <a:endParaRPr lang="en-US" sz="1200" b="0" i="0" u="none" strike="noStrike" kern="1200" noProof="0" err="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86025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Unified Communications Infrastructure team confirmed approach with ECSO on 3/9 call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3/13 to review other proposals – shared with Luciana and Klay on 3/14 and 3/15, respectively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completed requested information in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CloudKey</a:t>
                      </a:r>
                      <a:endParaRPr lang="en-US" sz="1200" b="0" i="0" u="none" strike="noStrike" noProof="0" err="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confirm decision for DialogFlow and AWS GovCloud by end of the week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 reviewing MOU's for signature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Security Assessment call occurred on 3/8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OIS CTM ISSE team to generate Data security Categorization, will be completed by 3/29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VA to confirm Business Owner for signatory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Cybersecurity Analyst to schedule FedRAMP intro meeting with vendor team after DSC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54571"/>
              </p:ext>
            </p:extLst>
          </p:nvPr>
        </p:nvGraphicFramePr>
        <p:xfrm>
          <a:off x="324005" y="1241211"/>
          <a:ext cx="8497138" cy="2290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Authentication data points agreed upon in 3/9 call with VBA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Call metrics / data sources call agreed upon in 3/13 call with VBA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timeline and phrases scheduled for 3/20 at 2pm 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ET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2023-03-16T12:18:48Z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