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71" r:id="rId4"/>
    <p:sldMasterId id="2147483686" r:id="rId5"/>
  </p:sldMasterIdLst>
  <p:notesMasterIdLst>
    <p:notesMasterId r:id="rId18"/>
  </p:notesMasterIdLst>
  <p:handoutMasterIdLst>
    <p:handoutMasterId r:id="rId19"/>
  </p:handoutMasterIdLst>
  <p:sldIdLst>
    <p:sldId id="273" r:id="rId6"/>
    <p:sldId id="324" r:id="rId7"/>
    <p:sldId id="347" r:id="rId8"/>
    <p:sldId id="353" r:id="rId9"/>
    <p:sldId id="351" r:id="rId10"/>
    <p:sldId id="354" r:id="rId11"/>
    <p:sldId id="338" r:id="rId12"/>
    <p:sldId id="332" r:id="rId13"/>
    <p:sldId id="345" r:id="rId14"/>
    <p:sldId id="299" r:id="rId15"/>
    <p:sldId id="305" r:id="rId16"/>
    <p:sldId id="352" r:id="rId17"/>
  </p:sldIdLst>
  <p:sldSz cx="9144000" cy="6858000" type="screen4x3"/>
  <p:notesSz cx="6858000" cy="9144000"/>
  <p:custDataLst>
    <p:tags r:id="rId20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">
          <p15:clr>
            <a:srgbClr val="A4A3A4"/>
          </p15:clr>
        </p15:guide>
        <p15:guide id="2" orient="horz" pos="3510">
          <p15:clr>
            <a:srgbClr val="A4A3A4"/>
          </p15:clr>
        </p15:guide>
        <p15:guide id="3" orient="horz" pos="2897">
          <p15:clr>
            <a:srgbClr val="A4A3A4"/>
          </p15:clr>
        </p15:guide>
        <p15:guide id="4" orient="horz" pos="4101">
          <p15:clr>
            <a:srgbClr val="A4A3A4"/>
          </p15:clr>
        </p15:guide>
        <p15:guide id="5" orient="horz" pos="1921">
          <p15:clr>
            <a:srgbClr val="A4A3A4"/>
          </p15:clr>
        </p15:guide>
        <p15:guide id="6" orient="horz" pos="2004">
          <p15:clr>
            <a:srgbClr val="A4A3A4"/>
          </p15:clr>
        </p15:guide>
        <p15:guide id="7" orient="horz" pos="1104">
          <p15:clr>
            <a:srgbClr val="A4A3A4"/>
          </p15:clr>
        </p15:guide>
        <p15:guide id="8" orient="horz" pos="1021">
          <p15:clr>
            <a:srgbClr val="A4A3A4"/>
          </p15:clr>
        </p15:guide>
        <p15:guide id="9" orient="horz" pos="3908">
          <p15:clr>
            <a:srgbClr val="A4A3A4"/>
          </p15:clr>
        </p15:guide>
        <p15:guide id="10" orient="horz" pos="2820">
          <p15:clr>
            <a:srgbClr val="A4A3A4"/>
          </p15:clr>
        </p15:guide>
        <p15:guide id="11" pos="5545">
          <p15:clr>
            <a:srgbClr val="A4A3A4"/>
          </p15:clr>
        </p15:guide>
        <p15:guide id="12" pos="1938">
          <p15:clr>
            <a:srgbClr val="A4A3A4"/>
          </p15:clr>
        </p15:guide>
        <p15:guide id="13" pos="3736">
          <p15:clr>
            <a:srgbClr val="A4A3A4"/>
          </p15:clr>
        </p15:guide>
        <p15:guide id="14" pos="3818">
          <p15:clr>
            <a:srgbClr val="A4A3A4"/>
          </p15:clr>
        </p15:guide>
        <p15:guide id="15" pos="211">
          <p15:clr>
            <a:srgbClr val="A4A3A4"/>
          </p15:clr>
        </p15:guide>
        <p15:guide id="16" pos="4723">
          <p15:clr>
            <a:srgbClr val="A4A3A4"/>
          </p15:clr>
        </p15:guide>
        <p15:guide id="17" pos="4641">
          <p15:clr>
            <a:srgbClr val="A4A3A4"/>
          </p15:clr>
        </p15:guide>
        <p15:guide id="18" pos="1115">
          <p15:clr>
            <a:srgbClr val="A4A3A4"/>
          </p15:clr>
        </p15:guide>
        <p15:guide id="19" pos="1032">
          <p15:clr>
            <a:srgbClr val="A4A3A4"/>
          </p15:clr>
        </p15:guide>
        <p15:guide id="20" pos="2914">
          <p15:clr>
            <a:srgbClr val="A4A3A4"/>
          </p15:clr>
        </p15:guide>
        <p15:guide id="21" pos="2836">
          <p15:clr>
            <a:srgbClr val="A4A3A4"/>
          </p15:clr>
        </p15:guide>
        <p15:guide id="22" pos="202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7476636-6B16-FDB6-2B7E-EEEE79675C98}" name="Mamedova, Millie [USA]" initials="M[" userId="S::623269@bah.com::b940716b-82ab-47d4-8bfc-28e7a71cb12f" providerId="AD"/>
  <p188:author id="{3213CF8B-82B5-7116-F325-EFA701E53B3E}" name="Snead, Sara [USA]" initials="SS[" userId="S::570619@bah.com::75af7355-fa6a-4ed7-bb1a-238b39f19290" providerId="AD"/>
  <p188:author id="{79389CD0-88D6-DFB6-B264-C28036C78F09}" name="Clark, Kateleigh [USA]" initials="CK[" userId="S::589765@bah.com::13864d1e-6751-4e49-942b-355bae8e8ad4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xwell, Katherine [USA]" initials="MK[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94D3"/>
    <a:srgbClr val="5A2149"/>
    <a:srgbClr val="8B0E04"/>
    <a:srgbClr val="0130D3"/>
    <a:srgbClr val="00467F"/>
    <a:srgbClr val="183C47"/>
    <a:srgbClr val="292C39"/>
    <a:srgbClr val="003F72"/>
    <a:srgbClr val="0083BE"/>
    <a:srgbClr val="0083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2BBB1A-8826-DF1C-67B4-314A23F91DE6}" v="352" dt="2023-04-12T19:30:09.345"/>
    <p1510:client id="{7149440D-E218-60B3-9F3D-50D53B00076F}" v="31" dt="2023-04-13T11:55:30.294"/>
    <p1510:client id="{A895479A-8628-4A4F-9127-CA1863D6D98C}" v="22" dt="2023-04-13T12:54:09.594"/>
    <p1510:client id="{B6C179CA-EA9A-36B9-3798-4CD4F0B1BC05}" v="531" dt="2023-04-12T19:17:42.295"/>
    <p1510:client id="{E7538AA6-646E-03E1-57ED-1374465E3B0E}" v="1316" dt="2023-04-12T20:41:08.3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0"/>
        <p:guide orient="horz" pos="3510"/>
        <p:guide orient="horz" pos="2897"/>
        <p:guide orient="horz" pos="4101"/>
        <p:guide orient="horz" pos="1921"/>
        <p:guide orient="horz" pos="2004"/>
        <p:guide orient="horz" pos="1104"/>
        <p:guide orient="horz" pos="1021"/>
        <p:guide orient="horz" pos="3908"/>
        <p:guide orient="horz" pos="2820"/>
        <p:guide pos="5545"/>
        <p:guide pos="1938"/>
        <p:guide pos="3736"/>
        <p:guide pos="3818"/>
        <p:guide pos="211"/>
        <p:guide pos="4723"/>
        <p:guide pos="4641"/>
        <p:guide pos="1115"/>
        <p:guide pos="1032"/>
        <p:guide pos="2914"/>
        <p:guide pos="2836"/>
        <p:guide pos="202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28" Type="http://schemas.microsoft.com/office/2018/10/relationships/authors" Target="authors.xml"/><Relationship Id="rId10" Type="http://schemas.openxmlformats.org/officeDocument/2006/relationships/slide" Target="slides/slide5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len, Ty [USA]" userId="dd763b48-02c2-4b2d-a668-ca9385d09dd8" providerId="ADAL" clId="{F62EF5C6-2089-EB47-8B14-7B6B290147A1}"/>
    <pc:docChg chg="modSld">
      <pc:chgData name="Allen, Ty [USA]" userId="dd763b48-02c2-4b2d-a668-ca9385d09dd8" providerId="ADAL" clId="{F62EF5C6-2089-EB47-8B14-7B6B290147A1}" dt="2023-03-15T21:48:29.340" v="320" actId="20577"/>
      <pc:docMkLst>
        <pc:docMk/>
      </pc:docMkLst>
      <pc:sldChg chg="modSp mod">
        <pc:chgData name="Allen, Ty [USA]" userId="dd763b48-02c2-4b2d-a668-ca9385d09dd8" providerId="ADAL" clId="{F62EF5C6-2089-EB47-8B14-7B6B290147A1}" dt="2023-03-15T21:48:29.340" v="320" actId="20577"/>
        <pc:sldMkLst>
          <pc:docMk/>
          <pc:sldMk cId="422448212" sldId="351"/>
        </pc:sldMkLst>
        <pc:graphicFrameChg chg="mod modGraphic">
          <ac:chgData name="Allen, Ty [USA]" userId="dd763b48-02c2-4b2d-a668-ca9385d09dd8" providerId="ADAL" clId="{F62EF5C6-2089-EB47-8B14-7B6B290147A1}" dt="2023-03-15T21:48:29.340" v="320" actId="20577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95A675C3-73CB-0CDC-866D-2BC5A80ACBEF}"/>
    <pc:docChg chg="modSld">
      <pc:chgData name="Bustillo, Gian [USA]" userId="S::624912@bah.com::d2f80d41-3521-48e3-8b17-00e1dec3a46e" providerId="AD" clId="Web-{95A675C3-73CB-0CDC-866D-2BC5A80ACBEF}" dt="2023-03-23T12:36:29.897" v="1654"/>
      <pc:docMkLst>
        <pc:docMk/>
      </pc:docMkLst>
      <pc:sldChg chg="modSp">
        <pc:chgData name="Bustillo, Gian [USA]" userId="S::624912@bah.com::d2f80d41-3521-48e3-8b17-00e1dec3a46e" providerId="AD" clId="Web-{95A675C3-73CB-0CDC-866D-2BC5A80ACBEF}" dt="2023-03-23T12:36:29.897" v="1654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95A675C3-73CB-0CDC-866D-2BC5A80ACBEF}" dt="2023-03-23T12:36:29.897" v="1654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95A675C3-73CB-0CDC-866D-2BC5A80ACBEF}" dt="2023-03-23T12:29:13.494" v="1372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95A675C3-73CB-0CDC-866D-2BC5A80ACBEF}" dt="2023-03-23T12:29:13.494" v="1372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95A675C3-73CB-0CDC-866D-2BC5A80ACBEF}" dt="2023-03-22T20:52:46.409" v="344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95A675C3-73CB-0CDC-866D-2BC5A80ACBEF}" dt="2023-03-22T20:52:46.409" v="344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clId="Web-{95A675C3-73CB-0CDC-866D-2BC5A80ACBEF}"/>
    <pc:docChg chg="modSld">
      <pc:chgData name="" userId="" providerId="" clId="Web-{95A675C3-73CB-0CDC-866D-2BC5A80ACBEF}" dt="2023-03-22T20:35:37.643" v="1" actId="20577"/>
      <pc:docMkLst>
        <pc:docMk/>
      </pc:docMkLst>
      <pc:sldChg chg="modSp">
        <pc:chgData name="" userId="" providerId="" clId="Web-{95A675C3-73CB-0CDC-866D-2BC5A80ACBEF}" dt="2023-03-22T20:35:37.643" v="1" actId="20577"/>
        <pc:sldMkLst>
          <pc:docMk/>
          <pc:sldMk cId="815678163" sldId="273"/>
        </pc:sldMkLst>
        <pc:spChg chg="mod">
          <ac:chgData name="" userId="" providerId="" clId="Web-{95A675C3-73CB-0CDC-866D-2BC5A80ACBEF}" dt="2023-03-22T20:35:37.643" v="1" actId="20577"/>
          <ac:spMkLst>
            <pc:docMk/>
            <pc:sldMk cId="815678163" sldId="273"/>
            <ac:spMk id="4" creationId="{1408AF8C-36F5-4E54-888B-435A9B6B6EA8}"/>
          </ac:spMkLst>
        </pc:spChg>
      </pc:sldChg>
    </pc:docChg>
  </pc:docChgLst>
  <pc:docChgLst>
    <pc:chgData name="Bustillo, Gian [USA]" userId="S::624912@bah.com::d2f80d41-3521-48e3-8b17-00e1dec3a46e" providerId="AD" clId="Web-{97FF75E6-D36B-BD5C-AF72-367E58B62DAD}"/>
    <pc:docChg chg="modSld">
      <pc:chgData name="Bustillo, Gian [USA]" userId="S::624912@bah.com::d2f80d41-3521-48e3-8b17-00e1dec3a46e" providerId="AD" clId="Web-{97FF75E6-D36B-BD5C-AF72-367E58B62DAD}" dt="2023-02-22T21:53:31.681" v="294"/>
      <pc:docMkLst>
        <pc:docMk/>
      </pc:docMkLst>
      <pc:sldChg chg="modSp">
        <pc:chgData name="Bustillo, Gian [USA]" userId="S::624912@bah.com::d2f80d41-3521-48e3-8b17-00e1dec3a46e" providerId="AD" clId="Web-{97FF75E6-D36B-BD5C-AF72-367E58B62DAD}" dt="2023-02-22T21:53:31.681" v="294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97FF75E6-D36B-BD5C-AF72-367E58B62DAD}" dt="2023-02-22T21:53:31.681" v="294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97FF75E6-D36B-BD5C-AF72-367E58B62DAD}" dt="2023-02-22T21:53:10.087" v="260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97FF75E6-D36B-BD5C-AF72-367E58B62DAD}" dt="2023-02-22T21:53:10.087" v="260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97FF75E6-D36B-BD5C-AF72-367E58B62DAD}" dt="2023-02-22T21:52:22.007" v="257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97FF75E6-D36B-BD5C-AF72-367E58B62DAD}" dt="2023-02-22T21:52:22.007" v="257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C554806C-5529-C4CC-5BEB-0D23E890BAC9}"/>
    <pc:docChg chg="modSld">
      <pc:chgData name="Bustillo, Gian [USA]" userId="S::624912@bah.com::d2f80d41-3521-48e3-8b17-00e1dec3a46e" providerId="AD" clId="Web-{C554806C-5529-C4CC-5BEB-0D23E890BAC9}" dt="2023-03-30T19:02:04.180" v="82"/>
      <pc:docMkLst>
        <pc:docMk/>
      </pc:docMkLst>
      <pc:sldChg chg="modSp">
        <pc:chgData name="Bustillo, Gian [USA]" userId="S::624912@bah.com::d2f80d41-3521-48e3-8b17-00e1dec3a46e" providerId="AD" clId="Web-{C554806C-5529-C4CC-5BEB-0D23E890BAC9}" dt="2023-03-30T19:01:12.897" v="0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C554806C-5529-C4CC-5BEB-0D23E890BAC9}" dt="2023-03-30T19:01:12.897" v="0" actId="20577"/>
          <ac:spMkLst>
            <pc:docMk/>
            <pc:sldMk cId="815678163" sldId="273"/>
            <ac:spMk id="4" creationId="{1408AF8C-36F5-4E54-888B-435A9B6B6EA8}"/>
          </ac:spMkLst>
        </pc:spChg>
      </pc:sldChg>
      <pc:sldChg chg="modSp">
        <pc:chgData name="Bustillo, Gian [USA]" userId="S::624912@bah.com::d2f80d41-3521-48e3-8b17-00e1dec3a46e" providerId="AD" clId="Web-{C554806C-5529-C4CC-5BEB-0D23E890BAC9}" dt="2023-03-30T19:02:04.180" v="82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C554806C-5529-C4CC-5BEB-0D23E890BAC9}" dt="2023-03-30T19:02:04.180" v="82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name="Bush, Nicole [USA]" userId="S::625966@bah.com::5c03dfba-b736-46b3-907c-245bd83404ad" providerId="AD" clId="Web-{9D317142-A652-496D-B075-F484367ED7A3}"/>
    <pc:docChg chg="modSld">
      <pc:chgData name="Bush, Nicole [USA]" userId="S::625966@bah.com::5c03dfba-b736-46b3-907c-245bd83404ad" providerId="AD" clId="Web-{9D317142-A652-496D-B075-F484367ED7A3}" dt="2023-02-22T16:16:28.328" v="617"/>
      <pc:docMkLst>
        <pc:docMk/>
      </pc:docMkLst>
      <pc:sldChg chg="modSp">
        <pc:chgData name="Bush, Nicole [USA]" userId="S::625966@bah.com::5c03dfba-b736-46b3-907c-245bd83404ad" providerId="AD" clId="Web-{9D317142-A652-496D-B075-F484367ED7A3}" dt="2023-02-22T16:16:28.328" v="617"/>
        <pc:sldMkLst>
          <pc:docMk/>
          <pc:sldMk cId="2997908498" sldId="338"/>
        </pc:sldMkLst>
        <pc:graphicFrameChg chg="mod modGraphic">
          <ac:chgData name="Bush, Nicole [USA]" userId="S::625966@bah.com::5c03dfba-b736-46b3-907c-245bd83404ad" providerId="AD" clId="Web-{9D317142-A652-496D-B075-F484367ED7A3}" dt="2023-02-22T16:16:28.328" v="617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31B6420D-D3A8-9B6B-2E87-A9BE93047F65}"/>
    <pc:docChg chg="modSld">
      <pc:chgData name="Bustillo, Gian [USA]" userId="S::624912@bah.com::d2f80d41-3521-48e3-8b17-00e1dec3a46e" providerId="AD" clId="Web-{31B6420D-D3A8-9B6B-2E87-A9BE93047F65}" dt="2023-02-08T16:30:33.803" v="0" actId="20577"/>
      <pc:docMkLst>
        <pc:docMk/>
      </pc:docMkLst>
      <pc:sldChg chg="modSp">
        <pc:chgData name="Bustillo, Gian [USA]" userId="S::624912@bah.com::d2f80d41-3521-48e3-8b17-00e1dec3a46e" providerId="AD" clId="Web-{31B6420D-D3A8-9B6B-2E87-A9BE93047F65}" dt="2023-02-08T16:30:33.803" v="0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31B6420D-D3A8-9B6B-2E87-A9BE93047F65}" dt="2023-02-08T16:30:33.803" v="0" actId="20577"/>
          <ac:spMkLst>
            <pc:docMk/>
            <pc:sldMk cId="815678163" sldId="273"/>
            <ac:spMk id="4" creationId="{1408AF8C-36F5-4E54-888B-435A9B6B6EA8}"/>
          </ac:spMkLst>
        </pc:spChg>
      </pc:sldChg>
    </pc:docChg>
  </pc:docChgLst>
  <pc:docChgLst>
    <pc:chgData name="Bustillo, Gian [USA]" userId="S::624912@bah.com::d2f80d41-3521-48e3-8b17-00e1dec3a46e" providerId="AD" clId="Web-{C21C8E0C-0959-8DFD-79D2-929DB5D54AC7}"/>
    <pc:docChg chg="modSld">
      <pc:chgData name="Bustillo, Gian [USA]" userId="S::624912@bah.com::d2f80d41-3521-48e3-8b17-00e1dec3a46e" providerId="AD" clId="Web-{C21C8E0C-0959-8DFD-79D2-929DB5D54AC7}" dt="2023-03-09T14:20:29.456" v="1660"/>
      <pc:docMkLst>
        <pc:docMk/>
      </pc:docMkLst>
      <pc:sldChg chg="modSp">
        <pc:chgData name="Bustillo, Gian [USA]" userId="S::624912@bah.com::d2f80d41-3521-48e3-8b17-00e1dec3a46e" providerId="AD" clId="Web-{C21C8E0C-0959-8DFD-79D2-929DB5D54AC7}" dt="2023-03-09T14:20:29.456" v="1660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C21C8E0C-0959-8DFD-79D2-929DB5D54AC7}" dt="2023-03-09T14:20:29.456" v="1660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C21C8E0C-0959-8DFD-79D2-929DB5D54AC7}" dt="2023-03-09T02:39:25.196" v="1511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C21C8E0C-0959-8DFD-79D2-929DB5D54AC7}" dt="2023-03-09T02:39:25.196" v="1511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C21C8E0C-0959-8DFD-79D2-929DB5D54AC7}" dt="2023-03-09T02:40:21.933" v="1657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C21C8E0C-0959-8DFD-79D2-929DB5D54AC7}" dt="2023-03-09T02:40:21.933" v="1657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C21C8E0C-0959-8DFD-79D2-929DB5D54AC7}" dt="2023-03-09T02:25:27.355" v="445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C21C8E0C-0959-8DFD-79D2-929DB5D54AC7}" dt="2023-03-09T02:25:27.355" v="445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Naga, Julie [USA]" userId="S::524919@bah.com::d1165e67-58da-4881-b44d-d330f5e94ed8" providerId="AD" clId="Web-{EBAC03B8-BAD0-44E9-926F-15D226BB6B2F}"/>
    <pc:docChg chg="modSld">
      <pc:chgData name="Naga, Julie [USA]" userId="S::524919@bah.com::d1165e67-58da-4881-b44d-d330f5e94ed8" providerId="AD" clId="Web-{EBAC03B8-BAD0-44E9-926F-15D226BB6B2F}" dt="2023-03-31T13:15:04.156" v="21"/>
      <pc:docMkLst>
        <pc:docMk/>
      </pc:docMkLst>
      <pc:sldChg chg="modSp">
        <pc:chgData name="Naga, Julie [USA]" userId="S::524919@bah.com::d1165e67-58da-4881-b44d-d330f5e94ed8" providerId="AD" clId="Web-{EBAC03B8-BAD0-44E9-926F-15D226BB6B2F}" dt="2023-03-31T13:15:04.156" v="21"/>
        <pc:sldMkLst>
          <pc:docMk/>
          <pc:sldMk cId="422448212" sldId="351"/>
        </pc:sldMkLst>
        <pc:graphicFrameChg chg="mod modGraphic">
          <ac:chgData name="Naga, Julie [USA]" userId="S::524919@bah.com::d1165e67-58da-4881-b44d-d330f5e94ed8" providerId="AD" clId="Web-{EBAC03B8-BAD0-44E9-926F-15D226BB6B2F}" dt="2023-03-31T13:15:04.156" v="21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clId="Web-{8670A6B2-D230-46FB-4715-1A136BA92C65}"/>
    <pc:docChg chg="modSld">
      <pc:chgData name="" userId="" providerId="" clId="Web-{8670A6B2-D230-46FB-4715-1A136BA92C65}" dt="2023-01-19T14:01:20.388" v="0" actId="20577"/>
      <pc:docMkLst>
        <pc:docMk/>
      </pc:docMkLst>
      <pc:sldChg chg="modSp">
        <pc:chgData name="" userId="" providerId="" clId="Web-{8670A6B2-D230-46FB-4715-1A136BA92C65}" dt="2023-01-19T14:01:20.388" v="0" actId="20577"/>
        <pc:sldMkLst>
          <pc:docMk/>
          <pc:sldMk cId="815678163" sldId="273"/>
        </pc:sldMkLst>
        <pc:spChg chg="mod">
          <ac:chgData name="" userId="" providerId="" clId="Web-{8670A6B2-D230-46FB-4715-1A136BA92C65}" dt="2023-01-19T14:01:20.388" v="0" actId="20577"/>
          <ac:spMkLst>
            <pc:docMk/>
            <pc:sldMk cId="815678163" sldId="273"/>
            <ac:spMk id="2" creationId="{C4EAAF8E-7AEC-4F46-8C2E-CB5A4578AEEE}"/>
          </ac:spMkLst>
        </pc:spChg>
      </pc:sldChg>
    </pc:docChg>
  </pc:docChgLst>
  <pc:docChgLst>
    <pc:chgData name="Goodenough, Grace [USA]" userId="S::624306@bah.com::4223f804-184a-4090-a0f5-cee3bfcfa365" providerId="AD" clId="Web-{A2849F92-7298-85B3-4C54-474D0368D0F7}"/>
    <pc:docChg chg="modSld">
      <pc:chgData name="Goodenough, Grace [USA]" userId="S::624306@bah.com::4223f804-184a-4090-a0f5-cee3bfcfa365" providerId="AD" clId="Web-{A2849F92-7298-85B3-4C54-474D0368D0F7}" dt="2023-03-01T20:55:59.291" v="139"/>
      <pc:docMkLst>
        <pc:docMk/>
      </pc:docMkLst>
      <pc:sldChg chg="modSp">
        <pc:chgData name="Goodenough, Grace [USA]" userId="S::624306@bah.com::4223f804-184a-4090-a0f5-cee3bfcfa365" providerId="AD" clId="Web-{A2849F92-7298-85B3-4C54-474D0368D0F7}" dt="2023-03-01T20:55:59.291" v="139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A2849F92-7298-85B3-4C54-474D0368D0F7}" dt="2023-03-01T20:55:59.291" v="139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Goel, Sunayna [USA]" userId="S::625168@bah.com::abc387ba-55f4-491c-a73c-17dee6a00d97" providerId="AD" clId="Web-{23D58BE0-FBF0-A4FF-A6AD-25A176551095}"/>
    <pc:docChg chg="modSld">
      <pc:chgData name="Goel, Sunayna [USA]" userId="S::625168@bah.com::abc387ba-55f4-491c-a73c-17dee6a00d97" providerId="AD" clId="Web-{23D58BE0-FBF0-A4FF-A6AD-25A176551095}" dt="2023-02-15T19:15:32.154" v="531"/>
      <pc:docMkLst>
        <pc:docMk/>
      </pc:docMkLst>
      <pc:sldChg chg="modSp">
        <pc:chgData name="Goel, Sunayna [USA]" userId="S::625168@bah.com::abc387ba-55f4-491c-a73c-17dee6a00d97" providerId="AD" clId="Web-{23D58BE0-FBF0-A4FF-A6AD-25A176551095}" dt="2023-02-15T19:15:32.154" v="531"/>
        <pc:sldMkLst>
          <pc:docMk/>
          <pc:sldMk cId="422448212" sldId="351"/>
        </pc:sldMkLst>
        <pc:graphicFrameChg chg="mod modGraphic">
          <ac:chgData name="Goel, Sunayna [USA]" userId="S::625168@bah.com::abc387ba-55f4-491c-a73c-17dee6a00d97" providerId="AD" clId="Web-{23D58BE0-FBF0-A4FF-A6AD-25A176551095}" dt="2023-02-15T19:15:32.154" v="531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Goodenough, Grace [USA]" userId="S::624306@bah.com::4223f804-184a-4090-a0f5-cee3bfcfa365" providerId="AD" clId="Web-{D84A2C28-5E3E-A143-C210-52AAE415F3B6}"/>
    <pc:docChg chg="modSld">
      <pc:chgData name="Goodenough, Grace [USA]" userId="S::624306@bah.com::4223f804-184a-4090-a0f5-cee3bfcfa365" providerId="AD" clId="Web-{D84A2C28-5E3E-A143-C210-52AAE415F3B6}" dt="2023-02-08T17:44:25.145" v="55"/>
      <pc:docMkLst>
        <pc:docMk/>
      </pc:docMkLst>
      <pc:sldChg chg="modSp">
        <pc:chgData name="Goodenough, Grace [USA]" userId="S::624306@bah.com::4223f804-184a-4090-a0f5-cee3bfcfa365" providerId="AD" clId="Web-{D84A2C28-5E3E-A143-C210-52AAE415F3B6}" dt="2023-02-08T17:44:25.145" v="55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D84A2C28-5E3E-A143-C210-52AAE415F3B6}" dt="2023-02-08T17:44:25.145" v="55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clId="Web-{14EA8E6E-39CC-C872-872D-DE93E8255E36}"/>
    <pc:docChg chg="modSld">
      <pc:chgData name="" userId="" providerId="" clId="Web-{14EA8E6E-39CC-C872-872D-DE93E8255E36}" dt="2023-01-18T17:56:32.854" v="1" actId="20577"/>
      <pc:docMkLst>
        <pc:docMk/>
      </pc:docMkLst>
      <pc:sldChg chg="modSp">
        <pc:chgData name="" userId="" providerId="" clId="Web-{14EA8E6E-39CC-C872-872D-DE93E8255E36}" dt="2023-01-18T17:56:32.854" v="1" actId="20577"/>
        <pc:sldMkLst>
          <pc:docMk/>
          <pc:sldMk cId="815678163" sldId="273"/>
        </pc:sldMkLst>
        <pc:spChg chg="mod">
          <ac:chgData name="" userId="" providerId="" clId="Web-{14EA8E6E-39CC-C872-872D-DE93E8255E36}" dt="2023-01-18T17:56:32.854" v="1" actId="20577"/>
          <ac:spMkLst>
            <pc:docMk/>
            <pc:sldMk cId="815678163" sldId="273"/>
            <ac:spMk id="4" creationId="{1408AF8C-36F5-4E54-888B-435A9B6B6EA8}"/>
          </ac:spMkLst>
        </pc:spChg>
      </pc:sldChg>
    </pc:docChg>
  </pc:docChgLst>
  <pc:docChgLst>
    <pc:chgData name="Goodenough, Grace [USA]" userId="S::624306@bah.com::4223f804-184a-4090-a0f5-cee3bfcfa365" providerId="AD" clId="Web-{D0C7202E-4E2A-5C81-B7A3-92FF492935F0}"/>
    <pc:docChg chg="modSld">
      <pc:chgData name="Goodenough, Grace [USA]" userId="S::624306@bah.com::4223f804-184a-4090-a0f5-cee3bfcfa365" providerId="AD" clId="Web-{D0C7202E-4E2A-5C81-B7A3-92FF492935F0}" dt="2023-02-15T18:07:21.284" v="215"/>
      <pc:docMkLst>
        <pc:docMk/>
      </pc:docMkLst>
      <pc:sldChg chg="modSp">
        <pc:chgData name="Goodenough, Grace [USA]" userId="S::624306@bah.com::4223f804-184a-4090-a0f5-cee3bfcfa365" providerId="AD" clId="Web-{D0C7202E-4E2A-5C81-B7A3-92FF492935F0}" dt="2023-02-15T18:07:21.284" v="215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D0C7202E-4E2A-5C81-B7A3-92FF492935F0}" dt="2023-02-15T18:07:21.284" v="215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Naga, Julie [USA]" userId="S::524919@bah.com::d1165e67-58da-4881-b44d-d330f5e94ed8" providerId="AD" clId="Web-{B22A204A-4185-463D-A7F5-F14502DC47B0}"/>
    <pc:docChg chg="sldOrd">
      <pc:chgData name="Naga, Julie [USA]" userId="S::524919@bah.com::d1165e67-58da-4881-b44d-d330f5e94ed8" providerId="AD" clId="Web-{B22A204A-4185-463D-A7F5-F14502DC47B0}" dt="2023-03-31T13:02:38.825" v="0"/>
      <pc:docMkLst>
        <pc:docMk/>
      </pc:docMkLst>
      <pc:sldChg chg="ord">
        <pc:chgData name="Naga, Julie [USA]" userId="S::524919@bah.com::d1165e67-58da-4881-b44d-d330f5e94ed8" providerId="AD" clId="Web-{B22A204A-4185-463D-A7F5-F14502DC47B0}" dt="2023-03-31T13:02:38.825" v="0"/>
        <pc:sldMkLst>
          <pc:docMk/>
          <pc:sldMk cId="1097480894" sldId="352"/>
        </pc:sldMkLst>
      </pc:sldChg>
    </pc:docChg>
  </pc:docChgLst>
  <pc:docChgLst>
    <pc:chgData name="Goodenough, Grace [USA]" userId="S::624306@bah.com::4223f804-184a-4090-a0f5-cee3bfcfa365" providerId="AD" clId="Web-{3C3B1FAD-0FC1-BED5-0AE7-2EFF6BFF6929}"/>
    <pc:docChg chg="modSld">
      <pc:chgData name="Goodenough, Grace [USA]" userId="S::624306@bah.com::4223f804-184a-4090-a0f5-cee3bfcfa365" providerId="AD" clId="Web-{3C3B1FAD-0FC1-BED5-0AE7-2EFF6BFF6929}" dt="2023-02-03T13:56:43.642" v="205"/>
      <pc:docMkLst>
        <pc:docMk/>
      </pc:docMkLst>
      <pc:sldChg chg="modSp">
        <pc:chgData name="Goodenough, Grace [USA]" userId="S::624306@bah.com::4223f804-184a-4090-a0f5-cee3bfcfa365" providerId="AD" clId="Web-{3C3B1FAD-0FC1-BED5-0AE7-2EFF6BFF6929}" dt="2023-02-03T13:56:43.642" v="205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3C3B1FAD-0FC1-BED5-0AE7-2EFF6BFF6929}" dt="2023-02-03T13:56:43.642" v="205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h, Nicole [USA]" userId="S::625966@bah.com::5c03dfba-b736-46b3-907c-245bd83404ad" providerId="AD" clId="Web-{B1D9F2CE-7693-4FA5-98F9-8FB814F65FB8}"/>
    <pc:docChg chg="modSld">
      <pc:chgData name="Bush, Nicole [USA]" userId="S::625966@bah.com::5c03dfba-b736-46b3-907c-245bd83404ad" providerId="AD" clId="Web-{B1D9F2CE-7693-4FA5-98F9-8FB814F65FB8}" dt="2023-03-09T13:59:14.826" v="183"/>
      <pc:docMkLst>
        <pc:docMk/>
      </pc:docMkLst>
      <pc:sldChg chg="modSp">
        <pc:chgData name="Bush, Nicole [USA]" userId="S::625966@bah.com::5c03dfba-b736-46b3-907c-245bd83404ad" providerId="AD" clId="Web-{B1D9F2CE-7693-4FA5-98F9-8FB814F65FB8}" dt="2023-03-09T13:59:14.826" v="183"/>
        <pc:sldMkLst>
          <pc:docMk/>
          <pc:sldMk cId="2997908498" sldId="338"/>
        </pc:sldMkLst>
        <pc:graphicFrameChg chg="mod modGraphic">
          <ac:chgData name="Bush, Nicole [USA]" userId="S::625966@bah.com::5c03dfba-b736-46b3-907c-245bd83404ad" providerId="AD" clId="Web-{B1D9F2CE-7693-4FA5-98F9-8FB814F65FB8}" dt="2023-03-09T13:59:14.826" v="183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2BC576A4-CA8D-AF6A-C3E1-ADB343924626}"/>
    <pc:docChg chg="modSld">
      <pc:chgData name="Bustillo, Gian [USA]" userId="S::624912@bah.com::d2f80d41-3521-48e3-8b17-00e1dec3a46e" providerId="AD" clId="Web-{2BC576A4-CA8D-AF6A-C3E1-ADB343924626}" dt="2023-01-12T13:23:05.239" v="107"/>
      <pc:docMkLst>
        <pc:docMk/>
      </pc:docMkLst>
      <pc:sldChg chg="modSp">
        <pc:chgData name="Bustillo, Gian [USA]" userId="S::624912@bah.com::d2f80d41-3521-48e3-8b17-00e1dec3a46e" providerId="AD" clId="Web-{2BC576A4-CA8D-AF6A-C3E1-ADB343924626}" dt="2023-01-12T13:23:05.239" v="107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2BC576A4-CA8D-AF6A-C3E1-ADB343924626}" dt="2023-01-12T13:23:05.239" v="107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2BC576A4-CA8D-AF6A-C3E1-ADB343924626}" dt="2023-01-12T13:22:18.580" v="63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2BC576A4-CA8D-AF6A-C3E1-ADB343924626}" dt="2023-01-12T13:22:18.580" v="63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Goel, Sunayna [USA]" userId="S::625168@bah.com::abc387ba-55f4-491c-a73c-17dee6a00d97" providerId="AD" clId="Web-{E7538AA6-646E-03E1-57ED-1374465E3B0E}"/>
    <pc:docChg chg="modSld">
      <pc:chgData name="Goel, Sunayna [USA]" userId="S::625168@bah.com::abc387ba-55f4-491c-a73c-17dee6a00d97" providerId="AD" clId="Web-{E7538AA6-646E-03E1-57ED-1374465E3B0E}" dt="2023-04-12T20:41:08.317" v="1252" actId="20577"/>
      <pc:docMkLst>
        <pc:docMk/>
      </pc:docMkLst>
      <pc:sldChg chg="modSp">
        <pc:chgData name="Goel, Sunayna [USA]" userId="S::625168@bah.com::abc387ba-55f4-491c-a73c-17dee6a00d97" providerId="AD" clId="Web-{E7538AA6-646E-03E1-57ED-1374465E3B0E}" dt="2023-04-12T20:39:21.564" v="1229"/>
        <pc:sldMkLst>
          <pc:docMk/>
          <pc:sldMk cId="874433587" sldId="347"/>
        </pc:sldMkLst>
        <pc:graphicFrameChg chg="mod modGraphic">
          <ac:chgData name="Goel, Sunayna [USA]" userId="S::625168@bah.com::abc387ba-55f4-491c-a73c-17dee6a00d97" providerId="AD" clId="Web-{E7538AA6-646E-03E1-57ED-1374465E3B0E}" dt="2023-04-12T20:39:21.564" v="1229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  <pc:sldChg chg="modSp">
        <pc:chgData name="Goel, Sunayna [USA]" userId="S::625168@bah.com::abc387ba-55f4-491c-a73c-17dee6a00d97" providerId="AD" clId="Web-{E7538AA6-646E-03E1-57ED-1374465E3B0E}" dt="2023-04-12T20:29:12.332" v="715"/>
        <pc:sldMkLst>
          <pc:docMk/>
          <pc:sldMk cId="422448212" sldId="351"/>
        </pc:sldMkLst>
        <pc:graphicFrameChg chg="mod modGraphic">
          <ac:chgData name="Goel, Sunayna [USA]" userId="S::625168@bah.com::abc387ba-55f4-491c-a73c-17dee6a00d97" providerId="AD" clId="Web-{E7538AA6-646E-03E1-57ED-1374465E3B0E}" dt="2023-04-12T20:29:12.332" v="715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  <pc:sldChg chg="addSp delSp modSp">
        <pc:chgData name="Goel, Sunayna [USA]" userId="S::625168@bah.com::abc387ba-55f4-491c-a73c-17dee6a00d97" providerId="AD" clId="Web-{E7538AA6-646E-03E1-57ED-1374465E3B0E}" dt="2023-04-12T20:41:08.317" v="1252" actId="20577"/>
        <pc:sldMkLst>
          <pc:docMk/>
          <pc:sldMk cId="1898199207" sldId="353"/>
        </pc:sldMkLst>
        <pc:spChg chg="mod">
          <ac:chgData name="Goel, Sunayna [USA]" userId="S::625168@bah.com::abc387ba-55f4-491c-a73c-17dee6a00d97" providerId="AD" clId="Web-{E7538AA6-646E-03E1-57ED-1374465E3B0E}" dt="2023-04-12T20:41:08.317" v="1252" actId="20577"/>
          <ac:spMkLst>
            <pc:docMk/>
            <pc:sldMk cId="1898199207" sldId="353"/>
            <ac:spMk id="3" creationId="{4999A10D-77D3-B656-9295-6D826C0EE665}"/>
          </ac:spMkLst>
        </pc:spChg>
        <pc:spChg chg="mod">
          <ac:chgData name="Goel, Sunayna [USA]" userId="S::625168@bah.com::abc387ba-55f4-491c-a73c-17dee6a00d97" providerId="AD" clId="Web-{E7538AA6-646E-03E1-57ED-1374465E3B0E}" dt="2023-04-12T20:39:32.440" v="1230" actId="14100"/>
          <ac:spMkLst>
            <pc:docMk/>
            <pc:sldMk cId="1898199207" sldId="353"/>
            <ac:spMk id="6" creationId="{C473BD5C-721F-3513-269B-8F8E13662F27}"/>
          </ac:spMkLst>
        </pc:spChg>
        <pc:graphicFrameChg chg="mod">
          <ac:chgData name="Goel, Sunayna [USA]" userId="S::625168@bah.com::abc387ba-55f4-491c-a73c-17dee6a00d97" providerId="AD" clId="Web-{E7538AA6-646E-03E1-57ED-1374465E3B0E}" dt="2023-04-12T20:39:37.893" v="1231" actId="1076"/>
          <ac:graphicFrameMkLst>
            <pc:docMk/>
            <pc:sldMk cId="1898199207" sldId="353"/>
            <ac:graphicFrameMk id="8" creationId="{B88661B2-841F-0E40-FBC7-23E502F93930}"/>
          </ac:graphicFrameMkLst>
        </pc:graphicFrameChg>
        <pc:graphicFrameChg chg="add del mod">
          <ac:chgData name="Goel, Sunayna [USA]" userId="S::625168@bah.com::abc387ba-55f4-491c-a73c-17dee6a00d97" providerId="AD" clId="Web-{E7538AA6-646E-03E1-57ED-1374465E3B0E}" dt="2023-04-12T20:24:38.279" v="554"/>
          <ac:graphicFrameMkLst>
            <pc:docMk/>
            <pc:sldMk cId="1898199207" sldId="353"/>
            <ac:graphicFrameMk id="10" creationId="{50A8261B-C7BC-87A7-AAA9-5CCF78FB4A08}"/>
          </ac:graphicFrameMkLst>
        </pc:graphicFrameChg>
      </pc:sldChg>
    </pc:docChg>
  </pc:docChgLst>
  <pc:docChgLst>
    <pc:chgData name="Goel, Sunayna [USA]" userId="S::625168@bah.com::abc387ba-55f4-491c-a73c-17dee6a00d97" providerId="AD" clId="Web-{BF76565A-E5F5-4737-875F-6A4F91001542}"/>
    <pc:docChg chg="modSld">
      <pc:chgData name="Goel, Sunayna [USA]" userId="S::625168@bah.com::abc387ba-55f4-491c-a73c-17dee6a00d97" providerId="AD" clId="Web-{BF76565A-E5F5-4737-875F-6A4F91001542}" dt="2023-02-22T20:05:53.614" v="567"/>
      <pc:docMkLst>
        <pc:docMk/>
      </pc:docMkLst>
      <pc:sldChg chg="modSp">
        <pc:chgData name="Goel, Sunayna [USA]" userId="S::625168@bah.com::abc387ba-55f4-491c-a73c-17dee6a00d97" providerId="AD" clId="Web-{BF76565A-E5F5-4737-875F-6A4F91001542}" dt="2023-02-22T20:05:53.614" v="567"/>
        <pc:sldMkLst>
          <pc:docMk/>
          <pc:sldMk cId="874433587" sldId="347"/>
        </pc:sldMkLst>
        <pc:graphicFrameChg chg="mod modGraphic">
          <ac:chgData name="Goel, Sunayna [USA]" userId="S::625168@bah.com::abc387ba-55f4-491c-a73c-17dee6a00d97" providerId="AD" clId="Web-{BF76565A-E5F5-4737-875F-6A4F91001542}" dt="2023-02-22T20:05:53.614" v="567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  <pc:sldChg chg="modSp">
        <pc:chgData name="Goel, Sunayna [USA]" userId="S::625168@bah.com::abc387ba-55f4-491c-a73c-17dee6a00d97" providerId="AD" clId="Web-{BF76565A-E5F5-4737-875F-6A4F91001542}" dt="2023-02-22T20:02:41.326" v="491"/>
        <pc:sldMkLst>
          <pc:docMk/>
          <pc:sldMk cId="422448212" sldId="351"/>
        </pc:sldMkLst>
        <pc:graphicFrameChg chg="mod modGraphic">
          <ac:chgData name="Goel, Sunayna [USA]" userId="S::625168@bah.com::abc387ba-55f4-491c-a73c-17dee6a00d97" providerId="AD" clId="Web-{BF76565A-E5F5-4737-875F-6A4F91001542}" dt="2023-02-22T20:02:41.326" v="491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Goodenough, Grace [USA]" userId="S::624306@bah.com::4223f804-184a-4090-a0f5-cee3bfcfa365" providerId="AD" clId="Web-{062E4B38-44A6-86B0-012F-E510E402A907}"/>
    <pc:docChg chg="modSld">
      <pc:chgData name="Goodenough, Grace [USA]" userId="S::624306@bah.com::4223f804-184a-4090-a0f5-cee3bfcfa365" providerId="AD" clId="Web-{062E4B38-44A6-86B0-012F-E510E402A907}" dt="2023-04-05T21:14:45.260" v="321"/>
      <pc:docMkLst>
        <pc:docMk/>
      </pc:docMkLst>
      <pc:sldChg chg="modSp">
        <pc:chgData name="Goodenough, Grace [USA]" userId="S::624306@bah.com::4223f804-184a-4090-a0f5-cee3bfcfa365" providerId="AD" clId="Web-{062E4B38-44A6-86B0-012F-E510E402A907}" dt="2023-04-05T21:14:45.260" v="321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062E4B38-44A6-86B0-012F-E510E402A907}" dt="2023-04-05T21:14:45.260" v="321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7149440D-E218-60B3-9F3D-50D53B00076F}"/>
    <pc:docChg chg="modSld">
      <pc:chgData name="Bustillo, Gian [USA]" userId="S::624912@bah.com::d2f80d41-3521-48e3-8b17-00e1dec3a46e" providerId="AD" clId="Web-{7149440D-E218-60B3-9F3D-50D53B00076F}" dt="2023-04-13T11:55:23.279" v="10"/>
      <pc:docMkLst>
        <pc:docMk/>
      </pc:docMkLst>
      <pc:sldChg chg="modSp">
        <pc:chgData name="Bustillo, Gian [USA]" userId="S::624912@bah.com::d2f80d41-3521-48e3-8b17-00e1dec3a46e" providerId="AD" clId="Web-{7149440D-E218-60B3-9F3D-50D53B00076F}" dt="2023-04-13T11:55:23.279" v="10"/>
        <pc:sldMkLst>
          <pc:docMk/>
          <pc:sldMk cId="874433587" sldId="347"/>
        </pc:sldMkLst>
        <pc:graphicFrameChg chg="mod modGraphic">
          <ac:chgData name="Bustillo, Gian [USA]" userId="S::624912@bah.com::d2f80d41-3521-48e3-8b17-00e1dec3a46e" providerId="AD" clId="Web-{7149440D-E218-60B3-9F3D-50D53B00076F}" dt="2023-04-13T11:55:23.279" v="10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</pc:docChg>
  </pc:docChgLst>
  <pc:docChgLst>
    <pc:chgData name="Goodenough, Grace [USA]" userId="4223f804-184a-4090-a0f5-cee3bfcfa365" providerId="ADAL" clId="{9B71160D-67BD-FE4A-BB5A-2F55978E84DF}"/>
    <pc:docChg chg="modSld">
      <pc:chgData name="Goodenough, Grace [USA]" userId="4223f804-184a-4090-a0f5-cee3bfcfa365" providerId="ADAL" clId="{9B71160D-67BD-FE4A-BB5A-2F55978E84DF}" dt="2023-01-04T20:04:46.367" v="141" actId="20577"/>
      <pc:docMkLst>
        <pc:docMk/>
      </pc:docMkLst>
      <pc:sldChg chg="modSp mod">
        <pc:chgData name="Goodenough, Grace [USA]" userId="4223f804-184a-4090-a0f5-cee3bfcfa365" providerId="ADAL" clId="{9B71160D-67BD-FE4A-BB5A-2F55978E84DF}" dt="2023-01-04T20:04:46.367" v="141" actId="20577"/>
        <pc:sldMkLst>
          <pc:docMk/>
          <pc:sldMk cId="422448212" sldId="351"/>
        </pc:sldMkLst>
        <pc:graphicFrameChg chg="modGraphic">
          <ac:chgData name="Goodenough, Grace [USA]" userId="4223f804-184a-4090-a0f5-cee3bfcfa365" providerId="ADAL" clId="{9B71160D-67BD-FE4A-BB5A-2F55978E84DF}" dt="2023-01-04T20:04:46.367" v="141" actId="20577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Goel, Sunayna [USA]" userId="abc387ba-55f4-491c-a73c-17dee6a00d97" providerId="ADAL" clId="{8D8EAFA3-E820-9A49-A70A-ED8D3ECD9FC7}"/>
    <pc:docChg chg="custSel addSld modSld sldOrd">
      <pc:chgData name="Goel, Sunayna [USA]" userId="abc387ba-55f4-491c-a73c-17dee6a00d97" providerId="ADAL" clId="{8D8EAFA3-E820-9A49-A70A-ED8D3ECD9FC7}" dt="2023-04-05T18:14:27.683" v="738" actId="20578"/>
      <pc:docMkLst>
        <pc:docMk/>
      </pc:docMkLst>
      <pc:sldChg chg="modSp mod">
        <pc:chgData name="Goel, Sunayna [USA]" userId="abc387ba-55f4-491c-a73c-17dee6a00d97" providerId="ADAL" clId="{8D8EAFA3-E820-9A49-A70A-ED8D3ECD9FC7}" dt="2023-04-05T18:01:12.359" v="177"/>
        <pc:sldMkLst>
          <pc:docMk/>
          <pc:sldMk cId="874433587" sldId="347"/>
        </pc:sldMkLst>
        <pc:graphicFrameChg chg="mod modGraphic">
          <ac:chgData name="Goel, Sunayna [USA]" userId="abc387ba-55f4-491c-a73c-17dee6a00d97" providerId="ADAL" clId="{8D8EAFA3-E820-9A49-A70A-ED8D3ECD9FC7}" dt="2023-04-05T18:01:12.359" v="177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  <pc:sldChg chg="addSp delSp modSp add mod ord">
        <pc:chgData name="Goel, Sunayna [USA]" userId="abc387ba-55f4-491c-a73c-17dee6a00d97" providerId="ADAL" clId="{8D8EAFA3-E820-9A49-A70A-ED8D3ECD9FC7}" dt="2023-04-05T18:14:27.683" v="738" actId="20578"/>
        <pc:sldMkLst>
          <pc:docMk/>
          <pc:sldMk cId="1898199207" sldId="353"/>
        </pc:sldMkLst>
        <pc:spChg chg="mod">
          <ac:chgData name="Goel, Sunayna [USA]" userId="abc387ba-55f4-491c-a73c-17dee6a00d97" providerId="ADAL" clId="{8D8EAFA3-E820-9A49-A70A-ED8D3ECD9FC7}" dt="2023-04-05T18:03:11.428" v="253" actId="207"/>
          <ac:spMkLst>
            <pc:docMk/>
            <pc:sldMk cId="1898199207" sldId="353"/>
            <ac:spMk id="2" creationId="{98724F25-AEF2-A44A-9426-46B073EF367F}"/>
          </ac:spMkLst>
        </pc:spChg>
        <pc:spChg chg="mod">
          <ac:chgData name="Goel, Sunayna [USA]" userId="abc387ba-55f4-491c-a73c-17dee6a00d97" providerId="ADAL" clId="{8D8EAFA3-E820-9A49-A70A-ED8D3ECD9FC7}" dt="2023-04-05T18:14:02.878" v="735" actId="20577"/>
          <ac:spMkLst>
            <pc:docMk/>
            <pc:sldMk cId="1898199207" sldId="353"/>
            <ac:spMk id="3" creationId="{4999A10D-77D3-B656-9295-6D826C0EE665}"/>
          </ac:spMkLst>
        </pc:spChg>
        <pc:spChg chg="mod">
          <ac:chgData name="Goel, Sunayna [USA]" userId="abc387ba-55f4-491c-a73c-17dee6a00d97" providerId="ADAL" clId="{8D8EAFA3-E820-9A49-A70A-ED8D3ECD9FC7}" dt="2023-04-05T18:09:48.889" v="341" actId="20577"/>
          <ac:spMkLst>
            <pc:docMk/>
            <pc:sldMk cId="1898199207" sldId="353"/>
            <ac:spMk id="6" creationId="{C473BD5C-721F-3513-269B-8F8E13662F27}"/>
          </ac:spMkLst>
        </pc:spChg>
        <pc:spChg chg="mod">
          <ac:chgData name="Goel, Sunayna [USA]" userId="abc387ba-55f4-491c-a73c-17dee6a00d97" providerId="ADAL" clId="{8D8EAFA3-E820-9A49-A70A-ED8D3ECD9FC7}" dt="2023-04-05T18:09:59.893" v="344" actId="20577"/>
          <ac:spMkLst>
            <pc:docMk/>
            <pc:sldMk cId="1898199207" sldId="353"/>
            <ac:spMk id="7" creationId="{FA202D11-D28C-7B38-CE68-0663EFA28750}"/>
          </ac:spMkLst>
        </pc:spChg>
        <pc:graphicFrameChg chg="add mod modGraphic">
          <ac:chgData name="Goel, Sunayna [USA]" userId="abc387ba-55f4-491c-a73c-17dee6a00d97" providerId="ADAL" clId="{8D8EAFA3-E820-9A49-A70A-ED8D3ECD9FC7}" dt="2023-04-05T18:08:19.170" v="269" actId="13240"/>
          <ac:graphicFrameMkLst>
            <pc:docMk/>
            <pc:sldMk cId="1898199207" sldId="353"/>
            <ac:graphicFrameMk id="8" creationId="{B88661B2-841F-0E40-FBC7-23E502F93930}"/>
          </ac:graphicFrameMkLst>
        </pc:graphicFrameChg>
        <pc:graphicFrameChg chg="add del mod">
          <ac:chgData name="Goel, Sunayna [USA]" userId="abc387ba-55f4-491c-a73c-17dee6a00d97" providerId="ADAL" clId="{8D8EAFA3-E820-9A49-A70A-ED8D3ECD9FC7}" dt="2023-04-05T18:06:32.692" v="258"/>
          <ac:graphicFrameMkLst>
            <pc:docMk/>
            <pc:sldMk cId="1898199207" sldId="353"/>
            <ac:graphicFrameMk id="9" creationId="{92BBFA5E-A1EA-711A-FC8E-790495E076A5}"/>
          </ac:graphicFrameMkLst>
        </pc:graphicFrameChg>
        <pc:graphicFrameChg chg="add del mod modGraphic">
          <ac:chgData name="Goel, Sunayna [USA]" userId="abc387ba-55f4-491c-a73c-17dee6a00d97" providerId="ADAL" clId="{8D8EAFA3-E820-9A49-A70A-ED8D3ECD9FC7}" dt="2023-04-05T18:13:20.422" v="724" actId="478"/>
          <ac:graphicFrameMkLst>
            <pc:docMk/>
            <pc:sldMk cId="1898199207" sldId="353"/>
            <ac:graphicFrameMk id="10" creationId="{F7B1938D-6345-11B4-1250-1C8EA161BF4F}"/>
          </ac:graphicFrameMkLst>
        </pc:graphicFrameChg>
      </pc:sldChg>
    </pc:docChg>
  </pc:docChgLst>
  <pc:docChgLst>
    <pc:chgData name="Goodenough, Grace [USA]" userId="S::624306@bah.com::4223f804-184a-4090-a0f5-cee3bfcfa365" providerId="AD" clId="Web-{AC87059E-7B41-31AB-CB7E-1C21B9298AE0}"/>
    <pc:docChg chg="modSld">
      <pc:chgData name="Goodenough, Grace [USA]" userId="S::624306@bah.com::4223f804-184a-4090-a0f5-cee3bfcfa365" providerId="AD" clId="Web-{AC87059E-7B41-31AB-CB7E-1C21B9298AE0}" dt="2023-03-15T21:16:48.680" v="315"/>
      <pc:docMkLst>
        <pc:docMk/>
      </pc:docMkLst>
      <pc:sldChg chg="modSp">
        <pc:chgData name="Goodenough, Grace [USA]" userId="S::624306@bah.com::4223f804-184a-4090-a0f5-cee3bfcfa365" providerId="AD" clId="Web-{AC87059E-7B41-31AB-CB7E-1C21B9298AE0}" dt="2023-03-15T21:16:48.680" v="315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AC87059E-7B41-31AB-CB7E-1C21B9298AE0}" dt="2023-03-15T21:16:48.680" v="315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FEEDBCA7-D90E-F846-11AC-945A281CEECE}"/>
    <pc:docChg chg="modSld">
      <pc:chgData name="Bustillo, Gian [USA]" userId="S::624912@bah.com::d2f80d41-3521-48e3-8b17-00e1dec3a46e" providerId="AD" clId="Web-{FEEDBCA7-D90E-F846-11AC-945A281CEECE}" dt="2023-01-05T01:57:39.564" v="1310"/>
      <pc:docMkLst>
        <pc:docMk/>
      </pc:docMkLst>
      <pc:sldChg chg="modSp">
        <pc:chgData name="Bustillo, Gian [USA]" userId="S::624912@bah.com::d2f80d41-3521-48e3-8b17-00e1dec3a46e" providerId="AD" clId="Web-{FEEDBCA7-D90E-F846-11AC-945A281CEECE}" dt="2023-01-05T00:45:58.444" v="456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FEEDBCA7-D90E-F846-11AC-945A281CEECE}" dt="2023-01-05T00:45:58.444" v="456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FEEDBCA7-D90E-F846-11AC-945A281CEECE}" dt="2023-01-05T00:46:26.181" v="457"/>
        <pc:sldMkLst>
          <pc:docMk/>
          <pc:sldMk cId="2997908498" sldId="338"/>
        </pc:sldMkLst>
        <pc:graphicFrameChg chg="modGraphic">
          <ac:chgData name="Bustillo, Gian [USA]" userId="S::624912@bah.com::d2f80d41-3521-48e3-8b17-00e1dec3a46e" providerId="AD" clId="Web-{FEEDBCA7-D90E-F846-11AC-945A281CEECE}" dt="2023-01-05T00:46:26.181" v="457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addSp delSp modSp">
        <pc:chgData name="Bustillo, Gian [USA]" userId="S::624912@bah.com::d2f80d41-3521-48e3-8b17-00e1dec3a46e" providerId="AD" clId="Web-{FEEDBCA7-D90E-F846-11AC-945A281CEECE}" dt="2023-01-05T01:57:39.564" v="1310"/>
        <pc:sldMkLst>
          <pc:docMk/>
          <pc:sldMk cId="874433587" sldId="347"/>
        </pc:sldMkLst>
        <pc:graphicFrameChg chg="mod modGraphic">
          <ac:chgData name="Bustillo, Gian [USA]" userId="S::624912@bah.com::d2f80d41-3521-48e3-8b17-00e1dec3a46e" providerId="AD" clId="Web-{FEEDBCA7-D90E-F846-11AC-945A281CEECE}" dt="2023-01-05T01:57:39.564" v="1310"/>
          <ac:graphicFrameMkLst>
            <pc:docMk/>
            <pc:sldMk cId="874433587" sldId="347"/>
            <ac:graphicFrameMk id="3" creationId="{3ACEEE90-24B1-63A7-5057-EE7C5BC9B5EE}"/>
          </ac:graphicFrameMkLst>
        </pc:graphicFrameChg>
        <pc:graphicFrameChg chg="add del mod">
          <ac:chgData name="Bustillo, Gian [USA]" userId="S::624912@bah.com::d2f80d41-3521-48e3-8b17-00e1dec3a46e" providerId="AD" clId="Web-{FEEDBCA7-D90E-F846-11AC-945A281CEECE}" dt="2023-01-05T01:55:26.825" v="1117"/>
          <ac:graphicFrameMkLst>
            <pc:docMk/>
            <pc:sldMk cId="874433587" sldId="347"/>
            <ac:graphicFrameMk id="6" creationId="{1BBF0ECF-F99C-C30B-F6DC-15251F64EDE5}"/>
          </ac:graphicFrameMkLst>
        </pc:graphicFrameChg>
        <pc:graphicFrameChg chg="add del mod">
          <ac:chgData name="Bustillo, Gian [USA]" userId="S::624912@bah.com::d2f80d41-3521-48e3-8b17-00e1dec3a46e" providerId="AD" clId="Web-{FEEDBCA7-D90E-F846-11AC-945A281CEECE}" dt="2023-01-05T01:55:33.716" v="1123"/>
          <ac:graphicFrameMkLst>
            <pc:docMk/>
            <pc:sldMk cId="874433587" sldId="347"/>
            <ac:graphicFrameMk id="8" creationId="{497D9D77-7AB3-875B-1E3D-AB3CC2D2ECE3}"/>
          </ac:graphicFrameMkLst>
        </pc:graphicFrameChg>
      </pc:sldChg>
    </pc:docChg>
  </pc:docChgLst>
  <pc:docChgLst>
    <pc:chgData name="Bustillo, Gian [USA]" userId="S::624912@bah.com::d2f80d41-3521-48e3-8b17-00e1dec3a46e" providerId="AD" clId="Web-{DFB144FA-A8C3-9B4B-877D-6164F2B21B3A}"/>
    <pc:docChg chg="addSld modSld sldOrd">
      <pc:chgData name="Bustillo, Gian [USA]" userId="S::624912@bah.com::d2f80d41-3521-48e3-8b17-00e1dec3a46e" providerId="AD" clId="Web-{DFB144FA-A8C3-9B4B-877D-6164F2B21B3A}" dt="2023-04-06T12:33:11.439" v="978"/>
      <pc:docMkLst>
        <pc:docMk/>
      </pc:docMkLst>
      <pc:sldChg chg="modSp">
        <pc:chgData name="Bustillo, Gian [USA]" userId="S::624912@bah.com::d2f80d41-3521-48e3-8b17-00e1dec3a46e" providerId="AD" clId="Web-{DFB144FA-A8C3-9B4B-877D-6164F2B21B3A}" dt="2023-04-06T12:26:15.820" v="697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DFB144FA-A8C3-9B4B-877D-6164F2B21B3A}" dt="2023-04-06T12:26:15.820" v="697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DFB144FA-A8C3-9B4B-877D-6164F2B21B3A}" dt="2023-04-06T12:33:11.439" v="978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DFB144FA-A8C3-9B4B-877D-6164F2B21B3A}" dt="2023-04-06T12:33:11.439" v="978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  <pc:sldChg chg="modSp add ord replId">
        <pc:chgData name="Bustillo, Gian [USA]" userId="S::624912@bah.com::d2f80d41-3521-48e3-8b17-00e1dec3a46e" providerId="AD" clId="Web-{DFB144FA-A8C3-9B4B-877D-6164F2B21B3A}" dt="2023-04-06T12:27:56.373" v="700"/>
        <pc:sldMkLst>
          <pc:docMk/>
          <pc:sldMk cId="132292918" sldId="354"/>
        </pc:sldMkLst>
        <pc:graphicFrameChg chg="modGraphic">
          <ac:chgData name="Bustillo, Gian [USA]" userId="S::624912@bah.com::d2f80d41-3521-48e3-8b17-00e1dec3a46e" providerId="AD" clId="Web-{DFB144FA-A8C3-9B4B-877D-6164F2B21B3A}" dt="2023-04-06T12:27:56.373" v="700"/>
          <ac:graphicFrameMkLst>
            <pc:docMk/>
            <pc:sldMk cId="132292918" sldId="354"/>
            <ac:graphicFrameMk id="6" creationId="{721398D6-4401-DAB3-8C67-407658FE3F55}"/>
          </ac:graphicFrameMkLst>
        </pc:graphicFrameChg>
      </pc:sldChg>
    </pc:docChg>
  </pc:docChgLst>
  <pc:docChgLst>
    <pc:chgData name="Goodenough, Grace [USA]" userId="S::624306@bah.com::4223f804-184a-4090-a0f5-cee3bfcfa365" providerId="AD" clId="Web-{BEA4D3C1-B79B-5FC6-486B-A6F2301ADE83}"/>
    <pc:docChg chg="modSld">
      <pc:chgData name="Goodenough, Grace [USA]" userId="S::624306@bah.com::4223f804-184a-4090-a0f5-cee3bfcfa365" providerId="AD" clId="Web-{BEA4D3C1-B79B-5FC6-486B-A6F2301ADE83}" dt="2023-03-30T22:28:21.974" v="335"/>
      <pc:docMkLst>
        <pc:docMk/>
      </pc:docMkLst>
      <pc:sldChg chg="modSp">
        <pc:chgData name="Goodenough, Grace [USA]" userId="S::624306@bah.com::4223f804-184a-4090-a0f5-cee3bfcfa365" providerId="AD" clId="Web-{BEA4D3C1-B79B-5FC6-486B-A6F2301ADE83}" dt="2023-03-30T22:28:21.974" v="335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BEA4D3C1-B79B-5FC6-486B-A6F2301ADE83}" dt="2023-03-30T22:28:21.974" v="335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h, Nicole [USA]" userId="S::625966@bah.com::5c03dfba-b736-46b3-907c-245bd83404ad" providerId="AD" clId="Web-{B7F1378E-E479-49F2-9D45-D61A526E94C6}"/>
    <pc:docChg chg="modSld">
      <pc:chgData name="Bush, Nicole [USA]" userId="S::625966@bah.com::5c03dfba-b736-46b3-907c-245bd83404ad" providerId="AD" clId="Web-{B7F1378E-E479-49F2-9D45-D61A526E94C6}" dt="2023-04-06T11:43:46.793" v="251"/>
      <pc:docMkLst>
        <pc:docMk/>
      </pc:docMkLst>
      <pc:sldChg chg="modSp">
        <pc:chgData name="Bush, Nicole [USA]" userId="S::625966@bah.com::5c03dfba-b736-46b3-907c-245bd83404ad" providerId="AD" clId="Web-{B7F1378E-E479-49F2-9D45-D61A526E94C6}" dt="2023-04-06T11:43:46.793" v="251"/>
        <pc:sldMkLst>
          <pc:docMk/>
          <pc:sldMk cId="2997908498" sldId="338"/>
        </pc:sldMkLst>
        <pc:graphicFrameChg chg="mod modGraphic">
          <ac:chgData name="Bush, Nicole [USA]" userId="S::625966@bah.com::5c03dfba-b736-46b3-907c-245bd83404ad" providerId="AD" clId="Web-{B7F1378E-E479-49F2-9D45-D61A526E94C6}" dt="2023-04-06T11:43:46.793" v="251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59617466-4D47-872E-6351-45E2194EC15F}"/>
    <pc:docChg chg="modSld">
      <pc:chgData name="Bustillo, Gian [USA]" userId="S::624912@bah.com::d2f80d41-3521-48e3-8b17-00e1dec3a46e" providerId="AD" clId="Web-{59617466-4D47-872E-6351-45E2194EC15F}" dt="2023-02-03T00:57:45.528" v="251"/>
      <pc:docMkLst>
        <pc:docMk/>
      </pc:docMkLst>
      <pc:sldChg chg="modSp">
        <pc:chgData name="Bustillo, Gian [USA]" userId="S::624912@bah.com::d2f80d41-3521-48e3-8b17-00e1dec3a46e" providerId="AD" clId="Web-{59617466-4D47-872E-6351-45E2194EC15F}" dt="2023-02-03T00:55:22.680" v="0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59617466-4D47-872E-6351-45E2194EC15F}" dt="2023-02-03T00:55:22.680" v="0" actId="20577"/>
          <ac:spMkLst>
            <pc:docMk/>
            <pc:sldMk cId="815678163" sldId="273"/>
            <ac:spMk id="4" creationId="{1408AF8C-36F5-4E54-888B-435A9B6B6EA8}"/>
          </ac:spMkLst>
        </pc:spChg>
      </pc:sldChg>
      <pc:sldChg chg="modSp">
        <pc:chgData name="Bustillo, Gian [USA]" userId="S::624912@bah.com::d2f80d41-3521-48e3-8b17-00e1dec3a46e" providerId="AD" clId="Web-{59617466-4D47-872E-6351-45E2194EC15F}" dt="2023-02-03T00:57:14.246" v="244"/>
        <pc:sldMkLst>
          <pc:docMk/>
          <pc:sldMk cId="874433587" sldId="347"/>
        </pc:sldMkLst>
        <pc:graphicFrameChg chg="mod modGraphic">
          <ac:chgData name="Bustillo, Gian [USA]" userId="S::624912@bah.com::d2f80d41-3521-48e3-8b17-00e1dec3a46e" providerId="AD" clId="Web-{59617466-4D47-872E-6351-45E2194EC15F}" dt="2023-02-03T00:57:14.246" v="244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  <pc:sldChg chg="modSp">
        <pc:chgData name="Bustillo, Gian [USA]" userId="S::624912@bah.com::d2f80d41-3521-48e3-8b17-00e1dec3a46e" providerId="AD" clId="Web-{59617466-4D47-872E-6351-45E2194EC15F}" dt="2023-02-03T00:57:45.528" v="251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59617466-4D47-872E-6351-45E2194EC15F}" dt="2023-02-03T00:57:45.528" v="251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clId="Web-{97FF75E6-D36B-BD5C-AF72-367E58B62DAD}"/>
    <pc:docChg chg="modSld">
      <pc:chgData name="" userId="" providerId="" clId="Web-{97FF75E6-D36B-BD5C-AF72-367E58B62DAD}" dt="2023-02-22T16:15:57.769" v="0" actId="20577"/>
      <pc:docMkLst>
        <pc:docMk/>
      </pc:docMkLst>
      <pc:sldChg chg="modSp">
        <pc:chgData name="" userId="" providerId="" clId="Web-{97FF75E6-D36B-BD5C-AF72-367E58B62DAD}" dt="2023-02-22T16:15:57.769" v="0" actId="20577"/>
        <pc:sldMkLst>
          <pc:docMk/>
          <pc:sldMk cId="815678163" sldId="273"/>
        </pc:sldMkLst>
        <pc:spChg chg="mod">
          <ac:chgData name="" userId="" providerId="" clId="Web-{97FF75E6-D36B-BD5C-AF72-367E58B62DAD}" dt="2023-02-22T16:15:57.769" v="0" actId="20577"/>
          <ac:spMkLst>
            <pc:docMk/>
            <pc:sldMk cId="815678163" sldId="273"/>
            <ac:spMk id="4" creationId="{1408AF8C-36F5-4E54-888B-435A9B6B6EA8}"/>
          </ac:spMkLst>
        </pc:spChg>
      </pc:sldChg>
    </pc:docChg>
  </pc:docChgLst>
  <pc:docChgLst>
    <pc:chgData name="Allen, Ty [USA]" userId="dd763b48-02c2-4b2d-a668-ca9385d09dd8" providerId="ADAL" clId="{746FEE22-37BD-4A4F-A4D8-47DB5C11E2F5}"/>
    <pc:docChg chg="custSel modSld">
      <pc:chgData name="Allen, Ty [USA]" userId="dd763b48-02c2-4b2d-a668-ca9385d09dd8" providerId="ADAL" clId="{746FEE22-37BD-4A4F-A4D8-47DB5C11E2F5}" dt="2023-04-05T23:46:21.309" v="390" actId="313"/>
      <pc:docMkLst>
        <pc:docMk/>
      </pc:docMkLst>
      <pc:sldChg chg="modSp mod">
        <pc:chgData name="Allen, Ty [USA]" userId="dd763b48-02c2-4b2d-a668-ca9385d09dd8" providerId="ADAL" clId="{746FEE22-37BD-4A4F-A4D8-47DB5C11E2F5}" dt="2023-04-05T23:46:21.309" v="390" actId="313"/>
        <pc:sldMkLst>
          <pc:docMk/>
          <pc:sldMk cId="422448212" sldId="351"/>
        </pc:sldMkLst>
        <pc:graphicFrameChg chg="modGraphic">
          <ac:chgData name="Allen, Ty [USA]" userId="dd763b48-02c2-4b2d-a668-ca9385d09dd8" providerId="ADAL" clId="{746FEE22-37BD-4A4F-A4D8-47DB5C11E2F5}" dt="2023-04-05T23:46:21.309" v="390" actId="313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1D9060E3-E550-AF3F-9D12-A275C533EFD0}"/>
    <pc:docChg chg="addSld modSld">
      <pc:chgData name="Bustillo, Gian [USA]" userId="S::624912@bah.com::d2f80d41-3521-48e3-8b17-00e1dec3a46e" providerId="AD" clId="Web-{1D9060E3-E550-AF3F-9D12-A275C533EFD0}" dt="2023-04-11T12:37:12.519" v="35"/>
      <pc:docMkLst>
        <pc:docMk/>
      </pc:docMkLst>
      <pc:sldChg chg="modSp">
        <pc:chgData name="Bustillo, Gian [USA]" userId="S::624912@bah.com::d2f80d41-3521-48e3-8b17-00e1dec3a46e" providerId="AD" clId="Web-{1D9060E3-E550-AF3F-9D12-A275C533EFD0}" dt="2023-04-11T12:36:52.799" v="1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1D9060E3-E550-AF3F-9D12-A275C533EFD0}" dt="2023-04-11T12:36:52.799" v="1" actId="20577"/>
          <ac:spMkLst>
            <pc:docMk/>
            <pc:sldMk cId="815678163" sldId="273"/>
            <ac:spMk id="4" creationId="{1408AF8C-36F5-4E54-888B-435A9B6B6EA8}"/>
          </ac:spMkLst>
        </pc:spChg>
      </pc:sldChg>
      <pc:sldChg chg="modSp add replId">
        <pc:chgData name="Bustillo, Gian [USA]" userId="S::624912@bah.com::d2f80d41-3521-48e3-8b17-00e1dec3a46e" providerId="AD" clId="Web-{1D9060E3-E550-AF3F-9D12-A275C533EFD0}" dt="2023-04-11T12:37:12.519" v="35"/>
        <pc:sldMkLst>
          <pc:docMk/>
          <pc:sldMk cId="1388224726" sldId="355"/>
        </pc:sldMkLst>
        <pc:graphicFrameChg chg="mod modGraphic">
          <ac:chgData name="Bustillo, Gian [USA]" userId="S::624912@bah.com::d2f80d41-3521-48e3-8b17-00e1dec3a46e" providerId="AD" clId="Web-{1D9060E3-E550-AF3F-9D12-A275C533EFD0}" dt="2023-04-11T12:37:12.519" v="35"/>
          <ac:graphicFrameMkLst>
            <pc:docMk/>
            <pc:sldMk cId="1388224726" sldId="355"/>
            <ac:graphicFrameMk id="22" creationId="{C84DDD7B-6774-5EFC-723D-2DB69F219CEC}"/>
          </ac:graphicFrameMkLst>
        </pc:graphicFrameChg>
      </pc:sldChg>
    </pc:docChg>
  </pc:docChgLst>
  <pc:docChgLst>
    <pc:chgData name="Bush, Nicole [USA]" userId="S::625966@bah.com::5c03dfba-b736-46b3-907c-245bd83404ad" providerId="AD" clId="Web-{1F2455D6-83CF-45DF-B02D-F6DF5249FCE3}"/>
    <pc:docChg chg="modSld">
      <pc:chgData name="Bush, Nicole [USA]" userId="S::625966@bah.com::5c03dfba-b736-46b3-907c-245bd83404ad" providerId="AD" clId="Web-{1F2455D6-83CF-45DF-B02D-F6DF5249FCE3}" dt="2023-02-08T20:35:40.303" v="255"/>
      <pc:docMkLst>
        <pc:docMk/>
      </pc:docMkLst>
      <pc:sldChg chg="modSp">
        <pc:chgData name="Bush, Nicole [USA]" userId="S::625966@bah.com::5c03dfba-b736-46b3-907c-245bd83404ad" providerId="AD" clId="Web-{1F2455D6-83CF-45DF-B02D-F6DF5249FCE3}" dt="2023-02-08T20:35:40.303" v="255"/>
        <pc:sldMkLst>
          <pc:docMk/>
          <pc:sldMk cId="2997908498" sldId="338"/>
        </pc:sldMkLst>
        <pc:graphicFrameChg chg="mod modGraphic">
          <ac:chgData name="Bush, Nicole [USA]" userId="S::625966@bah.com::5c03dfba-b736-46b3-907c-245bd83404ad" providerId="AD" clId="Web-{1F2455D6-83CF-45DF-B02D-F6DF5249FCE3}" dt="2023-02-08T20:35:40.303" v="255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clId="Web-{59617466-4D47-872E-6351-45E2194EC15F}"/>
    <pc:docChg chg="modSld">
      <pc:chgData name="" userId="" providerId="" clId="Web-{59617466-4D47-872E-6351-45E2194EC15F}" dt="2023-02-03T00:55:20.821" v="4" actId="20577"/>
      <pc:docMkLst>
        <pc:docMk/>
      </pc:docMkLst>
      <pc:sldChg chg="modSp">
        <pc:chgData name="" userId="" providerId="" clId="Web-{59617466-4D47-872E-6351-45E2194EC15F}" dt="2023-02-03T00:55:20.821" v="4" actId="20577"/>
        <pc:sldMkLst>
          <pc:docMk/>
          <pc:sldMk cId="815678163" sldId="273"/>
        </pc:sldMkLst>
        <pc:spChg chg="mod">
          <ac:chgData name="" userId="" providerId="" clId="Web-{59617466-4D47-872E-6351-45E2194EC15F}" dt="2023-02-03T00:55:20.821" v="4" actId="20577"/>
          <ac:spMkLst>
            <pc:docMk/>
            <pc:sldMk cId="815678163" sldId="273"/>
            <ac:spMk id="4" creationId="{1408AF8C-36F5-4E54-888B-435A9B6B6EA8}"/>
          </ac:spMkLst>
        </pc:spChg>
      </pc:sldChg>
    </pc:docChg>
  </pc:docChgLst>
  <pc:docChgLst>
    <pc:chgData name="Bustillo, Gian [USA]" userId="S::624912@bah.com::d2f80d41-3521-48e3-8b17-00e1dec3a46e" providerId="AD" clId="Web-{AEC39ED3-F729-6795-983B-2149104CD342}"/>
    <pc:docChg chg="modSld">
      <pc:chgData name="Bustillo, Gian [USA]" userId="S::624912@bah.com::d2f80d41-3521-48e3-8b17-00e1dec3a46e" providerId="AD" clId="Web-{AEC39ED3-F729-6795-983B-2149104CD342}" dt="2023-01-19T13:06:14.488" v="811" actId="20577"/>
      <pc:docMkLst>
        <pc:docMk/>
      </pc:docMkLst>
      <pc:sldChg chg="modSp">
        <pc:chgData name="Bustillo, Gian [USA]" userId="S::624912@bah.com::d2f80d41-3521-48e3-8b17-00e1dec3a46e" providerId="AD" clId="Web-{AEC39ED3-F729-6795-983B-2149104CD342}" dt="2023-01-19T01:05:04.954" v="797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AEC39ED3-F729-6795-983B-2149104CD342}" dt="2023-01-19T01:05:04.954" v="797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AEC39ED3-F729-6795-983B-2149104CD342}" dt="2023-01-19T01:01:41.174" v="566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AEC39ED3-F729-6795-983B-2149104CD342}" dt="2023-01-19T01:01:41.174" v="566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AEC39ED3-F729-6795-983B-2149104CD342}" dt="2023-01-19T01:04:09.450" v="751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AEC39ED3-F729-6795-983B-2149104CD342}" dt="2023-01-19T01:04:09.450" v="751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AEC39ED3-F729-6795-983B-2149104CD342}" dt="2023-01-19T13:06:14.488" v="811" actId="20577"/>
        <pc:sldMkLst>
          <pc:docMk/>
          <pc:sldMk cId="3213179443" sldId="345"/>
        </pc:sldMkLst>
        <pc:spChg chg="mod">
          <ac:chgData name="Bustillo, Gian [USA]" userId="S::624912@bah.com::d2f80d41-3521-48e3-8b17-00e1dec3a46e" providerId="AD" clId="Web-{AEC39ED3-F729-6795-983B-2149104CD342}" dt="2023-01-19T13:06:14.488" v="811" actId="20577"/>
          <ac:spMkLst>
            <pc:docMk/>
            <pc:sldMk cId="3213179443" sldId="345"/>
            <ac:spMk id="45" creationId="{7099D06C-8EC9-4A37-B6DE-EE27F62A5176}"/>
          </ac:spMkLst>
        </pc:spChg>
      </pc:sldChg>
      <pc:sldChg chg="modSp">
        <pc:chgData name="Bustillo, Gian [USA]" userId="S::624912@bah.com::d2f80d41-3521-48e3-8b17-00e1dec3a46e" providerId="AD" clId="Web-{AEC39ED3-F729-6795-983B-2149104CD342}" dt="2023-01-19T00:55:24.023" v="9"/>
        <pc:sldMkLst>
          <pc:docMk/>
          <pc:sldMk cId="874433587" sldId="347"/>
        </pc:sldMkLst>
        <pc:graphicFrameChg chg="mod modGraphic">
          <ac:chgData name="Bustillo, Gian [USA]" userId="S::624912@bah.com::d2f80d41-3521-48e3-8b17-00e1dec3a46e" providerId="AD" clId="Web-{AEC39ED3-F729-6795-983B-2149104CD342}" dt="2023-01-19T00:55:24.023" v="9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  <pc:sldChg chg="modSp">
        <pc:chgData name="Bustillo, Gian [USA]" userId="S::624912@bah.com::d2f80d41-3521-48e3-8b17-00e1dec3a46e" providerId="AD" clId="Web-{AEC39ED3-F729-6795-983B-2149104CD342}" dt="2023-01-19T01:01:29.095" v="562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AEC39ED3-F729-6795-983B-2149104CD342}" dt="2023-01-19T01:01:29.095" v="562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Goel, Sunayna [USA]" userId="S::625168@bah.com::abc387ba-55f4-491c-a73c-17dee6a00d97" providerId="AD" clId="Web-{913AD244-3546-4905-AF1F-8B77C4D98FB9}"/>
    <pc:docChg chg="modSld">
      <pc:chgData name="Goel, Sunayna [USA]" userId="S::625168@bah.com::abc387ba-55f4-491c-a73c-17dee6a00d97" providerId="AD" clId="Web-{913AD244-3546-4905-AF1F-8B77C4D98FB9}" dt="2023-03-08T20:22:52.745" v="752"/>
      <pc:docMkLst>
        <pc:docMk/>
      </pc:docMkLst>
      <pc:sldChg chg="modSp">
        <pc:chgData name="Goel, Sunayna [USA]" userId="S::625168@bah.com::abc387ba-55f4-491c-a73c-17dee6a00d97" providerId="AD" clId="Web-{913AD244-3546-4905-AF1F-8B77C4D98FB9}" dt="2023-03-08T20:22:52.745" v="752"/>
        <pc:sldMkLst>
          <pc:docMk/>
          <pc:sldMk cId="874433587" sldId="347"/>
        </pc:sldMkLst>
        <pc:graphicFrameChg chg="mod modGraphic">
          <ac:chgData name="Goel, Sunayna [USA]" userId="S::625168@bah.com::abc387ba-55f4-491c-a73c-17dee6a00d97" providerId="AD" clId="Web-{913AD244-3546-4905-AF1F-8B77C4D98FB9}" dt="2023-03-08T20:22:52.745" v="752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</pc:docChg>
  </pc:docChgLst>
  <pc:docChgLst>
    <pc:chgData name="Bustillo, Gian [USA]" userId="S::624912@bah.com::d2f80d41-3521-48e3-8b17-00e1dec3a46e" providerId="AD" clId="Web-{8833BA3B-6994-1B03-3336-856059C4FD0D}"/>
    <pc:docChg chg="modSld">
      <pc:chgData name="Bustillo, Gian [USA]" userId="S::624912@bah.com::d2f80d41-3521-48e3-8b17-00e1dec3a46e" providerId="AD" clId="Web-{8833BA3B-6994-1B03-3336-856059C4FD0D}" dt="2023-01-11T15:38:50.257" v="1060"/>
      <pc:docMkLst>
        <pc:docMk/>
      </pc:docMkLst>
      <pc:sldChg chg="modSp">
        <pc:chgData name="Bustillo, Gian [USA]" userId="S::624912@bah.com::d2f80d41-3521-48e3-8b17-00e1dec3a46e" providerId="AD" clId="Web-{8833BA3B-6994-1B03-3336-856059C4FD0D}" dt="2023-01-11T14:37:23.940" v="1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8833BA3B-6994-1B03-3336-856059C4FD0D}" dt="2023-01-11T14:37:23.940" v="1" actId="20577"/>
          <ac:spMkLst>
            <pc:docMk/>
            <pc:sldMk cId="815678163" sldId="273"/>
            <ac:spMk id="4" creationId="{1408AF8C-36F5-4E54-888B-435A9B6B6EA8}"/>
          </ac:spMkLst>
        </pc:spChg>
      </pc:sldChg>
      <pc:sldChg chg="modSp">
        <pc:chgData name="Bustillo, Gian [USA]" userId="S::624912@bah.com::d2f80d41-3521-48e3-8b17-00e1dec3a46e" providerId="AD" clId="Web-{8833BA3B-6994-1B03-3336-856059C4FD0D}" dt="2023-01-11T15:38:50.257" v="1060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8833BA3B-6994-1B03-3336-856059C4FD0D}" dt="2023-01-11T15:38:50.257" v="1060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8833BA3B-6994-1B03-3336-856059C4FD0D}" dt="2023-01-11T14:48:03.944" v="582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8833BA3B-6994-1B03-3336-856059C4FD0D}" dt="2023-01-11T14:48:03.944" v="582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8833BA3B-6994-1B03-3336-856059C4FD0D}" dt="2023-01-11T14:51:30.653" v="776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8833BA3B-6994-1B03-3336-856059C4FD0D}" dt="2023-01-11T14:51:30.653" v="776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8833BA3B-6994-1B03-3336-856059C4FD0D}" dt="2023-01-11T15:29:43.737" v="783" actId="20577"/>
        <pc:sldMkLst>
          <pc:docMk/>
          <pc:sldMk cId="3213179443" sldId="345"/>
        </pc:sldMkLst>
        <pc:spChg chg="mod">
          <ac:chgData name="Bustillo, Gian [USA]" userId="S::624912@bah.com::d2f80d41-3521-48e3-8b17-00e1dec3a46e" providerId="AD" clId="Web-{8833BA3B-6994-1B03-3336-856059C4FD0D}" dt="2023-01-11T15:29:43.737" v="783" actId="20577"/>
          <ac:spMkLst>
            <pc:docMk/>
            <pc:sldMk cId="3213179443" sldId="345"/>
            <ac:spMk id="45" creationId="{7099D06C-8EC9-4A37-B6DE-EE27F62A5176}"/>
          </ac:spMkLst>
        </pc:spChg>
      </pc:sldChg>
      <pc:sldChg chg="modSp">
        <pc:chgData name="Bustillo, Gian [USA]" userId="S::624912@bah.com::d2f80d41-3521-48e3-8b17-00e1dec3a46e" providerId="AD" clId="Web-{8833BA3B-6994-1B03-3336-856059C4FD0D}" dt="2023-01-11T14:40:15.336" v="362"/>
        <pc:sldMkLst>
          <pc:docMk/>
          <pc:sldMk cId="874433587" sldId="347"/>
        </pc:sldMkLst>
        <pc:graphicFrameChg chg="mod modGraphic">
          <ac:chgData name="Bustillo, Gian [USA]" userId="S::624912@bah.com::d2f80d41-3521-48e3-8b17-00e1dec3a46e" providerId="AD" clId="Web-{8833BA3B-6994-1B03-3336-856059C4FD0D}" dt="2023-01-11T14:40:15.336" v="362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  <pc:sldChg chg="modSp">
        <pc:chgData name="Bustillo, Gian [USA]" userId="S::624912@bah.com::d2f80d41-3521-48e3-8b17-00e1dec3a46e" providerId="AD" clId="Web-{8833BA3B-6994-1B03-3336-856059C4FD0D}" dt="2023-01-11T14:46:46.238" v="496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8833BA3B-6994-1B03-3336-856059C4FD0D}" dt="2023-01-11T14:46:46.238" v="496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Goodenough, Grace [USA]" userId="S::624306@bah.com::4223f804-184a-4090-a0f5-cee3bfcfa365" providerId="AD" clId="Web-{DC656DDF-5A5A-27D0-A496-14B2F2C4B1FA}"/>
    <pc:docChg chg="modSld">
      <pc:chgData name="Goodenough, Grace [USA]" userId="S::624306@bah.com::4223f804-184a-4090-a0f5-cee3bfcfa365" providerId="AD" clId="Web-{DC656DDF-5A5A-27D0-A496-14B2F2C4B1FA}" dt="2023-03-08T21:14:05.571" v="817"/>
      <pc:docMkLst>
        <pc:docMk/>
      </pc:docMkLst>
      <pc:sldChg chg="modSp">
        <pc:chgData name="Goodenough, Grace [USA]" userId="S::624306@bah.com::4223f804-184a-4090-a0f5-cee3bfcfa365" providerId="AD" clId="Web-{DC656DDF-5A5A-27D0-A496-14B2F2C4B1FA}" dt="2023-03-08T21:14:05.571" v="817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DC656DDF-5A5A-27D0-A496-14B2F2C4B1FA}" dt="2023-03-08T21:14:05.571" v="817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C24C449F-AB3F-39BF-0735-F8215157CD4A}"/>
    <pc:docChg chg="addSld modSld">
      <pc:chgData name="Bustillo, Gian [USA]" userId="S::624912@bah.com::d2f80d41-3521-48e3-8b17-00e1dec3a46e" providerId="AD" clId="Web-{C24C449F-AB3F-39BF-0735-F8215157CD4A}" dt="2023-02-08T21:39:32.493" v="1387"/>
      <pc:docMkLst>
        <pc:docMk/>
      </pc:docMkLst>
      <pc:sldChg chg="modSp">
        <pc:chgData name="Bustillo, Gian [USA]" userId="S::624912@bah.com::d2f80d41-3521-48e3-8b17-00e1dec3a46e" providerId="AD" clId="Web-{C24C449F-AB3F-39BF-0735-F8215157CD4A}" dt="2023-02-08T21:39:32.493" v="1387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C24C449F-AB3F-39BF-0735-F8215157CD4A}" dt="2023-02-08T21:39:32.493" v="1387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C24C449F-AB3F-39BF-0735-F8215157CD4A}" dt="2023-02-08T21:34:20.467" v="798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C24C449F-AB3F-39BF-0735-F8215157CD4A}" dt="2023-02-08T21:34:20.467" v="798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C24C449F-AB3F-39BF-0735-F8215157CD4A}" dt="2023-02-08T21:34:50.155" v="851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C24C449F-AB3F-39BF-0735-F8215157CD4A}" dt="2023-02-08T21:34:50.155" v="851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C24C449F-AB3F-39BF-0735-F8215157CD4A}" dt="2023-02-08T21:31:28.883" v="714"/>
        <pc:sldMkLst>
          <pc:docMk/>
          <pc:sldMk cId="874433587" sldId="347"/>
        </pc:sldMkLst>
        <pc:graphicFrameChg chg="mod modGraphic">
          <ac:chgData name="Bustillo, Gian [USA]" userId="S::624912@bah.com::d2f80d41-3521-48e3-8b17-00e1dec3a46e" providerId="AD" clId="Web-{C24C449F-AB3F-39BF-0735-F8215157CD4A}" dt="2023-02-08T21:31:28.883" v="714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  <pc:sldChg chg="modSp">
        <pc:chgData name="Bustillo, Gian [USA]" userId="S::624912@bah.com::d2f80d41-3521-48e3-8b17-00e1dec3a46e" providerId="AD" clId="Web-{C24C449F-AB3F-39BF-0735-F8215157CD4A}" dt="2023-02-08T21:25:04.089" v="30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C24C449F-AB3F-39BF-0735-F8215157CD4A}" dt="2023-02-08T21:25:04.089" v="30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  <pc:sldChg chg="modSp add replId">
        <pc:chgData name="Bustillo, Gian [USA]" userId="S::624912@bah.com::d2f80d41-3521-48e3-8b17-00e1dec3a46e" providerId="AD" clId="Web-{C24C449F-AB3F-39BF-0735-F8215157CD4A}" dt="2023-02-08T21:27:52.329" v="146"/>
        <pc:sldMkLst>
          <pc:docMk/>
          <pc:sldMk cId="4192838221" sldId="352"/>
        </pc:sldMkLst>
        <pc:graphicFrameChg chg="mod modGraphic">
          <ac:chgData name="Bustillo, Gian [USA]" userId="S::624912@bah.com::d2f80d41-3521-48e3-8b17-00e1dec3a46e" providerId="AD" clId="Web-{C24C449F-AB3F-39BF-0735-F8215157CD4A}" dt="2023-02-08T21:27:52.329" v="146"/>
          <ac:graphicFrameMkLst>
            <pc:docMk/>
            <pc:sldMk cId="4192838221" sldId="352"/>
            <ac:graphicFrameMk id="6" creationId="{721398D6-4401-DAB3-8C67-407658FE3F55}"/>
          </ac:graphicFrameMkLst>
        </pc:graphicFrameChg>
      </pc:sldChg>
    </pc:docChg>
  </pc:docChgLst>
  <pc:docChgLst>
    <pc:chgData name="Bush, Nicole [USA]" userId="S::625966@bah.com::5c03dfba-b736-46b3-907c-245bd83404ad" providerId="AD" clId="Web-{C32213AA-AAF6-4FE1-9DB7-AC8F27872BBD}"/>
    <pc:docChg chg="modSld">
      <pc:chgData name="Bush, Nicole [USA]" userId="S::625966@bah.com::5c03dfba-b736-46b3-907c-245bd83404ad" providerId="AD" clId="Web-{C32213AA-AAF6-4FE1-9DB7-AC8F27872BBD}" dt="2023-03-30T18:23:20.298" v="459"/>
      <pc:docMkLst>
        <pc:docMk/>
      </pc:docMkLst>
      <pc:sldChg chg="modSp">
        <pc:chgData name="Bush, Nicole [USA]" userId="S::625966@bah.com::5c03dfba-b736-46b3-907c-245bd83404ad" providerId="AD" clId="Web-{C32213AA-AAF6-4FE1-9DB7-AC8F27872BBD}" dt="2023-03-30T18:23:20.298" v="459"/>
        <pc:sldMkLst>
          <pc:docMk/>
          <pc:sldMk cId="2997908498" sldId="338"/>
        </pc:sldMkLst>
        <pc:graphicFrameChg chg="mod modGraphic">
          <ac:chgData name="Bush, Nicole [USA]" userId="S::625966@bah.com::5c03dfba-b736-46b3-907c-245bd83404ad" providerId="AD" clId="Web-{C32213AA-AAF6-4FE1-9DB7-AC8F27872BBD}" dt="2023-03-30T18:23:20.298" v="459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D3A748EE-2C7C-2201-8BC2-12CFD2A20255}"/>
    <pc:docChg chg="delSld modSld">
      <pc:chgData name="Bustillo, Gian [USA]" userId="S::624912@bah.com::d2f80d41-3521-48e3-8b17-00e1dec3a46e" providerId="AD" clId="Web-{D3A748EE-2C7C-2201-8BC2-12CFD2A20255}" dt="2023-03-15T14:43:41.237" v="56"/>
      <pc:docMkLst>
        <pc:docMk/>
      </pc:docMkLst>
      <pc:sldChg chg="modSp">
        <pc:chgData name="Bustillo, Gian [USA]" userId="S::624912@bah.com::d2f80d41-3521-48e3-8b17-00e1dec3a46e" providerId="AD" clId="Web-{D3A748EE-2C7C-2201-8BC2-12CFD2A20255}" dt="2023-03-15T14:43:37.299" v="50"/>
        <pc:sldMkLst>
          <pc:docMk/>
          <pc:sldMk cId="406015231" sldId="332"/>
        </pc:sldMkLst>
        <pc:graphicFrameChg chg="modGraphic">
          <ac:chgData name="Bustillo, Gian [USA]" userId="S::624912@bah.com::d2f80d41-3521-48e3-8b17-00e1dec3a46e" providerId="AD" clId="Web-{D3A748EE-2C7C-2201-8BC2-12CFD2A20255}" dt="2023-03-15T14:43:37.299" v="50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D3A748EE-2C7C-2201-8BC2-12CFD2A20255}" dt="2023-03-15T14:43:41.237" v="56"/>
        <pc:sldMkLst>
          <pc:docMk/>
          <pc:sldMk cId="2997908498" sldId="338"/>
        </pc:sldMkLst>
        <pc:spChg chg="mod">
          <ac:chgData name="Bustillo, Gian [USA]" userId="S::624912@bah.com::d2f80d41-3521-48e3-8b17-00e1dec3a46e" providerId="AD" clId="Web-{D3A748EE-2C7C-2201-8BC2-12CFD2A20255}" dt="2023-03-15T14:43:35.487" v="49" actId="20577"/>
          <ac:spMkLst>
            <pc:docMk/>
            <pc:sldMk cId="2997908498" sldId="338"/>
            <ac:spMk id="2" creationId="{98724F25-AEF2-A44A-9426-46B073EF367F}"/>
          </ac:spMkLst>
        </pc:spChg>
        <pc:graphicFrameChg chg="mod modGraphic">
          <ac:chgData name="Bustillo, Gian [USA]" userId="S::624912@bah.com::d2f80d41-3521-48e3-8b17-00e1dec3a46e" providerId="AD" clId="Web-{D3A748EE-2C7C-2201-8BC2-12CFD2A20255}" dt="2023-03-15T14:43:41.237" v="56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 del">
        <pc:chgData name="Bustillo, Gian [USA]" userId="S::624912@bah.com::d2f80d41-3521-48e3-8b17-00e1dec3a46e" providerId="AD" clId="Web-{D3A748EE-2C7C-2201-8BC2-12CFD2A20255}" dt="2023-03-15T14:43:28.940" v="47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D3A748EE-2C7C-2201-8BC2-12CFD2A20255}" dt="2023-03-15T14:43:00.502" v="11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d2f80d41-3521-48e3-8b17-00e1dec3a46e" providerId="ADAL" clId="{56191C25-1485-4A30-BF63-01B402306F17}"/>
    <pc:docChg chg="undo custSel modSld">
      <pc:chgData name="Bustillo, Gian [USA]" userId="d2f80d41-3521-48e3-8b17-00e1dec3a46e" providerId="ADAL" clId="{56191C25-1485-4A30-BF63-01B402306F17}" dt="2023-02-03T01:18:08.944" v="1556" actId="20577"/>
      <pc:docMkLst>
        <pc:docMk/>
      </pc:docMkLst>
      <pc:sldChg chg="modSp mod">
        <pc:chgData name="Bustillo, Gian [USA]" userId="d2f80d41-3521-48e3-8b17-00e1dec3a46e" providerId="ADAL" clId="{56191C25-1485-4A30-BF63-01B402306F17}" dt="2023-02-03T01:18:08.944" v="1556" actId="20577"/>
        <pc:sldMkLst>
          <pc:docMk/>
          <pc:sldMk cId="406015231" sldId="332"/>
        </pc:sldMkLst>
        <pc:graphicFrameChg chg="mod modGraphic">
          <ac:chgData name="Bustillo, Gian [USA]" userId="d2f80d41-3521-48e3-8b17-00e1dec3a46e" providerId="ADAL" clId="{56191C25-1485-4A30-BF63-01B402306F17}" dt="2023-02-03T01:18:08.944" v="1556" actId="20577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 mod">
        <pc:chgData name="Bustillo, Gian [USA]" userId="d2f80d41-3521-48e3-8b17-00e1dec3a46e" providerId="ADAL" clId="{56191C25-1485-4A30-BF63-01B402306F17}" dt="2023-02-03T01:12:21.274" v="650" actId="21"/>
        <pc:sldMkLst>
          <pc:docMk/>
          <pc:sldMk cId="3615197908" sldId="342"/>
        </pc:sldMkLst>
        <pc:graphicFrameChg chg="mod modGraphic">
          <ac:chgData name="Bustillo, Gian [USA]" userId="d2f80d41-3521-48e3-8b17-00e1dec3a46e" providerId="ADAL" clId="{56191C25-1485-4A30-BF63-01B402306F17}" dt="2023-02-03T01:12:21.274" v="650" actId="21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  <pc:sldChg chg="modSp mod">
        <pc:chgData name="Bustillo, Gian [USA]" userId="d2f80d41-3521-48e3-8b17-00e1dec3a46e" providerId="ADAL" clId="{56191C25-1485-4A30-BF63-01B402306F17}" dt="2023-02-03T01:06:15.428" v="327" actId="20577"/>
        <pc:sldMkLst>
          <pc:docMk/>
          <pc:sldMk cId="422448212" sldId="351"/>
        </pc:sldMkLst>
        <pc:graphicFrameChg chg="mod modGraphic">
          <ac:chgData name="Bustillo, Gian [USA]" userId="d2f80d41-3521-48e3-8b17-00e1dec3a46e" providerId="ADAL" clId="{56191C25-1485-4A30-BF63-01B402306F17}" dt="2023-02-03T01:06:15.428" v="327" actId="20577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clId="Web-{5D2829D6-ED5A-F482-9056-87CD7D96F015}"/>
    <pc:docChg chg="modSld">
      <pc:chgData name="" userId="" providerId="" clId="Web-{5D2829D6-ED5A-F482-9056-87CD7D96F015}" dt="2023-02-15T15:17:54.873" v="1" actId="20577"/>
      <pc:docMkLst>
        <pc:docMk/>
      </pc:docMkLst>
      <pc:sldChg chg="modSp">
        <pc:chgData name="" userId="" providerId="" clId="Web-{5D2829D6-ED5A-F482-9056-87CD7D96F015}" dt="2023-02-15T15:17:54.873" v="1" actId="20577"/>
        <pc:sldMkLst>
          <pc:docMk/>
          <pc:sldMk cId="815678163" sldId="273"/>
        </pc:sldMkLst>
        <pc:spChg chg="mod">
          <ac:chgData name="" userId="" providerId="" clId="Web-{5D2829D6-ED5A-F482-9056-87CD7D96F015}" dt="2023-02-15T15:17:54.873" v="1" actId="20577"/>
          <ac:spMkLst>
            <pc:docMk/>
            <pc:sldMk cId="815678163" sldId="273"/>
            <ac:spMk id="4" creationId="{1408AF8C-36F5-4E54-888B-435A9B6B6EA8}"/>
          </ac:spMkLst>
        </pc:spChg>
      </pc:sldChg>
    </pc:docChg>
  </pc:docChgLst>
  <pc:docChgLst>
    <pc:chgData name="Bustillo, Gian [USA]" userId="S::624912@bah.com::d2f80d41-3521-48e3-8b17-00e1dec3a46e" providerId="AD" clId="Web-{EBBC27D0-DF08-10B1-1642-1FE1C4213C35}"/>
    <pc:docChg chg="modSld">
      <pc:chgData name="Bustillo, Gian [USA]" userId="S::624912@bah.com::d2f80d41-3521-48e3-8b17-00e1dec3a46e" providerId="AD" clId="Web-{EBBC27D0-DF08-10B1-1642-1FE1C4213C35}" dt="2023-03-01T21:41:05.433" v="351"/>
      <pc:docMkLst>
        <pc:docMk/>
      </pc:docMkLst>
      <pc:sldChg chg="modSp">
        <pc:chgData name="Bustillo, Gian [USA]" userId="S::624912@bah.com::d2f80d41-3521-48e3-8b17-00e1dec3a46e" providerId="AD" clId="Web-{EBBC27D0-DF08-10B1-1642-1FE1C4213C35}" dt="2023-03-01T21:40:57.604" v="347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EBBC27D0-DF08-10B1-1642-1FE1C4213C35}" dt="2023-03-01T21:40:57.604" v="347" actId="20577"/>
          <ac:spMkLst>
            <pc:docMk/>
            <pc:sldMk cId="815678163" sldId="273"/>
            <ac:spMk id="4" creationId="{1408AF8C-36F5-4E54-888B-435A9B6B6EA8}"/>
          </ac:spMkLst>
        </pc:spChg>
      </pc:sldChg>
      <pc:sldChg chg="modSp">
        <pc:chgData name="Bustillo, Gian [USA]" userId="S::624912@bah.com::d2f80d41-3521-48e3-8b17-00e1dec3a46e" providerId="AD" clId="Web-{EBBC27D0-DF08-10B1-1642-1FE1C4213C35}" dt="2023-03-01T21:39:33.930" v="345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EBBC27D0-DF08-10B1-1642-1FE1C4213C35}" dt="2023-03-01T21:39:33.930" v="345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EBBC27D0-DF08-10B1-1642-1FE1C4213C35}" dt="2023-03-01T21:38:36.349" v="275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EBBC27D0-DF08-10B1-1642-1FE1C4213C35}" dt="2023-03-01T21:38:36.349" v="275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EBBC27D0-DF08-10B1-1642-1FE1C4213C35}" dt="2023-03-01T21:41:05.433" v="351"/>
        <pc:sldMkLst>
          <pc:docMk/>
          <pc:sldMk cId="874433587" sldId="347"/>
        </pc:sldMkLst>
        <pc:graphicFrameChg chg="mod modGraphic">
          <ac:chgData name="Bustillo, Gian [USA]" userId="S::624912@bah.com::d2f80d41-3521-48e3-8b17-00e1dec3a46e" providerId="AD" clId="Web-{EBBC27D0-DF08-10B1-1642-1FE1C4213C35}" dt="2023-03-01T21:41:05.433" v="351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</pc:docChg>
  </pc:docChgLst>
  <pc:docChgLst>
    <pc:chgData name="Bustillo, Gian [USA]" userId="S::624912@bah.com::d2f80d41-3521-48e3-8b17-00e1dec3a46e" providerId="AD" clId="Web-{5B57C5CF-374A-4D61-1F2A-A1AC35306080}"/>
    <pc:docChg chg="modSld">
      <pc:chgData name="Bustillo, Gian [USA]" userId="S::624912@bah.com::d2f80d41-3521-48e3-8b17-00e1dec3a46e" providerId="AD" clId="Web-{5B57C5CF-374A-4D61-1F2A-A1AC35306080}" dt="2023-03-16T12:04:07.961" v="149"/>
      <pc:docMkLst>
        <pc:docMk/>
      </pc:docMkLst>
      <pc:sldChg chg="modSp">
        <pc:chgData name="Bustillo, Gian [USA]" userId="S::624912@bah.com::d2f80d41-3521-48e3-8b17-00e1dec3a46e" providerId="AD" clId="Web-{5B57C5CF-374A-4D61-1F2A-A1AC35306080}" dt="2023-03-16T12:04:07.961" v="149"/>
        <pc:sldMkLst>
          <pc:docMk/>
          <pc:sldMk cId="874433587" sldId="347"/>
        </pc:sldMkLst>
        <pc:graphicFrameChg chg="mod modGraphic">
          <ac:chgData name="Bustillo, Gian [USA]" userId="S::624912@bah.com::d2f80d41-3521-48e3-8b17-00e1dec3a46e" providerId="AD" clId="Web-{5B57C5CF-374A-4D61-1F2A-A1AC35306080}" dt="2023-03-16T12:04:07.961" v="149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</pc:docChg>
  </pc:docChgLst>
  <pc:docChgLst>
    <pc:chgData name="Goodenough, Grace [USA]" userId="S::624306@bah.com::4223f804-184a-4090-a0f5-cee3bfcfa365" providerId="AD" clId="Web-{02BF06F1-921E-B971-5C6E-8E9134C25E38}"/>
    <pc:docChg chg="modSld">
      <pc:chgData name="Goodenough, Grace [USA]" userId="S::624306@bah.com::4223f804-184a-4090-a0f5-cee3bfcfa365" providerId="AD" clId="Web-{02BF06F1-921E-B971-5C6E-8E9134C25E38}" dt="2023-03-22T20:08:06.215" v="439"/>
      <pc:docMkLst>
        <pc:docMk/>
      </pc:docMkLst>
      <pc:sldChg chg="modSp">
        <pc:chgData name="Goodenough, Grace [USA]" userId="S::624306@bah.com::4223f804-184a-4090-a0f5-cee3bfcfa365" providerId="AD" clId="Web-{02BF06F1-921E-B971-5C6E-8E9134C25E38}" dt="2023-03-22T20:08:06.215" v="439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02BF06F1-921E-B971-5C6E-8E9134C25E38}" dt="2023-03-22T20:08:06.215" v="439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Goel, Sunayna [USA]" userId="S::625168@bah.com::abc387ba-55f4-491c-a73c-17dee6a00d97" providerId="AD" clId="Web-{3D3A2FDB-DDAC-E9F5-E936-A98FC22A97CE}"/>
    <pc:docChg chg="modSld">
      <pc:chgData name="Goel, Sunayna [USA]" userId="S::625168@bah.com::abc387ba-55f4-491c-a73c-17dee6a00d97" providerId="AD" clId="Web-{3D3A2FDB-DDAC-E9F5-E936-A98FC22A97CE}" dt="2023-03-01T20:23:41.201" v="75"/>
      <pc:docMkLst>
        <pc:docMk/>
      </pc:docMkLst>
      <pc:sldChg chg="modSp">
        <pc:chgData name="Goel, Sunayna [USA]" userId="S::625168@bah.com::abc387ba-55f4-491c-a73c-17dee6a00d97" providerId="AD" clId="Web-{3D3A2FDB-DDAC-E9F5-E936-A98FC22A97CE}" dt="2023-03-01T20:23:05.153" v="67"/>
        <pc:sldMkLst>
          <pc:docMk/>
          <pc:sldMk cId="874433587" sldId="347"/>
        </pc:sldMkLst>
        <pc:graphicFrameChg chg="mod modGraphic">
          <ac:chgData name="Goel, Sunayna [USA]" userId="S::625168@bah.com::abc387ba-55f4-491c-a73c-17dee6a00d97" providerId="AD" clId="Web-{3D3A2FDB-DDAC-E9F5-E936-A98FC22A97CE}" dt="2023-03-01T20:23:05.153" v="67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  <pc:sldChg chg="modSp">
        <pc:chgData name="Goel, Sunayna [USA]" userId="S::625168@bah.com::abc387ba-55f4-491c-a73c-17dee6a00d97" providerId="AD" clId="Web-{3D3A2FDB-DDAC-E9F5-E936-A98FC22A97CE}" dt="2023-03-01T20:23:41.201" v="75"/>
        <pc:sldMkLst>
          <pc:docMk/>
          <pc:sldMk cId="422448212" sldId="351"/>
        </pc:sldMkLst>
        <pc:graphicFrameChg chg="mod modGraphic">
          <ac:chgData name="Goel, Sunayna [USA]" userId="S::625168@bah.com::abc387ba-55f4-491c-a73c-17dee6a00d97" providerId="AD" clId="Web-{3D3A2FDB-DDAC-E9F5-E936-A98FC22A97CE}" dt="2023-03-01T20:23:41.201" v="75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h, Nicole [USA]" userId="S::625966@bah.com::5c03dfba-b736-46b3-907c-245bd83404ad" providerId="AD" clId="Web-{A33D9A56-A875-93D9-8EF9-90895D171740}"/>
    <pc:docChg chg="modSld">
      <pc:chgData name="Bush, Nicole [USA]" userId="S::625966@bah.com::5c03dfba-b736-46b3-907c-245bd83404ad" providerId="AD" clId="Web-{A33D9A56-A875-93D9-8EF9-90895D171740}" dt="2023-01-25T16:10:33.234" v="1861"/>
      <pc:docMkLst>
        <pc:docMk/>
      </pc:docMkLst>
      <pc:sldChg chg="modSp">
        <pc:chgData name="Bush, Nicole [USA]" userId="S::625966@bah.com::5c03dfba-b736-46b3-907c-245bd83404ad" providerId="AD" clId="Web-{A33D9A56-A875-93D9-8EF9-90895D171740}" dt="2023-01-25T16:10:33.234" v="1861"/>
        <pc:sldMkLst>
          <pc:docMk/>
          <pc:sldMk cId="2997908498" sldId="338"/>
        </pc:sldMkLst>
        <pc:graphicFrameChg chg="mod modGraphic">
          <ac:chgData name="Bush, Nicole [USA]" userId="S::625966@bah.com::5c03dfba-b736-46b3-907c-245bd83404ad" providerId="AD" clId="Web-{A33D9A56-A875-93D9-8EF9-90895D171740}" dt="2023-01-25T16:10:33.234" v="1861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56592C97-6CBA-0663-B3A4-FCAC7AC4D11D}"/>
    <pc:docChg chg="delSld modSld">
      <pc:chgData name="Bustillo, Gian [USA]" userId="S::624912@bah.com::d2f80d41-3521-48e3-8b17-00e1dec3a46e" providerId="AD" clId="Web-{56592C97-6CBA-0663-B3A4-FCAC7AC4D11D}" dt="2023-02-15T21:31:40.078" v="1171"/>
      <pc:docMkLst>
        <pc:docMk/>
      </pc:docMkLst>
      <pc:sldChg chg="modSp">
        <pc:chgData name="Bustillo, Gian [USA]" userId="S::624912@bah.com::d2f80d41-3521-48e3-8b17-00e1dec3a46e" providerId="AD" clId="Web-{56592C97-6CBA-0663-B3A4-FCAC7AC4D11D}" dt="2023-02-15T21:31:40.078" v="1171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56592C97-6CBA-0663-B3A4-FCAC7AC4D11D}" dt="2023-02-15T21:31:40.078" v="1171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56592C97-6CBA-0663-B3A4-FCAC7AC4D11D}" dt="2023-02-15T21:29:37.762" v="724"/>
        <pc:sldMkLst>
          <pc:docMk/>
          <pc:sldMk cId="2997908498" sldId="338"/>
        </pc:sldMkLst>
        <pc:graphicFrameChg chg="modGraphic">
          <ac:chgData name="Bustillo, Gian [USA]" userId="S::624912@bah.com::d2f80d41-3521-48e3-8b17-00e1dec3a46e" providerId="AD" clId="Web-{56592C97-6CBA-0663-B3A4-FCAC7AC4D11D}" dt="2023-02-15T21:29:37.762" v="724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56592C97-6CBA-0663-B3A4-FCAC7AC4D11D}" dt="2023-02-15T21:30:21.123" v="900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56592C97-6CBA-0663-B3A4-FCAC7AC4D11D}" dt="2023-02-15T21:30:21.123" v="900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56592C97-6CBA-0663-B3A4-FCAC7AC4D11D}" dt="2023-02-15T21:27:56.868" v="617"/>
        <pc:sldMkLst>
          <pc:docMk/>
          <pc:sldMk cId="874433587" sldId="347"/>
        </pc:sldMkLst>
        <pc:graphicFrameChg chg="mod modGraphic">
          <ac:chgData name="Bustillo, Gian [USA]" userId="S::624912@bah.com::d2f80d41-3521-48e3-8b17-00e1dec3a46e" providerId="AD" clId="Web-{56592C97-6CBA-0663-B3A4-FCAC7AC4D11D}" dt="2023-02-15T21:27:56.868" v="617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  <pc:sldChg chg="modSp">
        <pc:chgData name="Bustillo, Gian [USA]" userId="S::624912@bah.com::d2f80d41-3521-48e3-8b17-00e1dec3a46e" providerId="AD" clId="Web-{56592C97-6CBA-0663-B3A4-FCAC7AC4D11D}" dt="2023-02-15T21:28:18.306" v="632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56592C97-6CBA-0663-B3A4-FCAC7AC4D11D}" dt="2023-02-15T21:28:18.306" v="632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  <pc:sldChg chg="modSp del">
        <pc:chgData name="Bustillo, Gian [USA]" userId="S::624912@bah.com::d2f80d41-3521-48e3-8b17-00e1dec3a46e" providerId="AD" clId="Web-{56592C97-6CBA-0663-B3A4-FCAC7AC4D11D}" dt="2023-02-15T21:28:20.947" v="633"/>
        <pc:sldMkLst>
          <pc:docMk/>
          <pc:sldMk cId="4192838221" sldId="352"/>
        </pc:sldMkLst>
        <pc:graphicFrameChg chg="mod modGraphic">
          <ac:chgData name="Bustillo, Gian [USA]" userId="S::624912@bah.com::d2f80d41-3521-48e3-8b17-00e1dec3a46e" providerId="AD" clId="Web-{56592C97-6CBA-0663-B3A4-FCAC7AC4D11D}" dt="2023-02-15T21:17:25.896" v="13"/>
          <ac:graphicFrameMkLst>
            <pc:docMk/>
            <pc:sldMk cId="4192838221" sldId="352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86C2D551-55EA-2A50-C63E-7569D2ADCC60}"/>
    <pc:docChg chg="modSld">
      <pc:chgData name="Bustillo, Gian [USA]" userId="S::624912@bah.com::d2f80d41-3521-48e3-8b17-00e1dec3a46e" providerId="AD" clId="Web-{86C2D551-55EA-2A50-C63E-7569D2ADCC60}" dt="2023-01-05T02:06:40.090" v="574"/>
      <pc:docMkLst>
        <pc:docMk/>
      </pc:docMkLst>
      <pc:sldChg chg="modSp">
        <pc:chgData name="Bustillo, Gian [USA]" userId="S::624912@bah.com::d2f80d41-3521-48e3-8b17-00e1dec3a46e" providerId="AD" clId="Web-{86C2D551-55EA-2A50-C63E-7569D2ADCC60}" dt="2023-01-05T02:03:09.396" v="133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86C2D551-55EA-2A50-C63E-7569D2ADCC60}" dt="2023-01-05T02:03:09.396" v="133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86C2D551-55EA-2A50-C63E-7569D2ADCC60}" dt="2023-01-05T02:06:40.090" v="574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86C2D551-55EA-2A50-C63E-7569D2ADCC60}" dt="2023-01-05T02:06:40.090" v="574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86C2D551-55EA-2A50-C63E-7569D2ADCC60}" dt="2023-01-05T02:01:47.049" v="47"/>
        <pc:sldMkLst>
          <pc:docMk/>
          <pc:sldMk cId="874433587" sldId="347"/>
        </pc:sldMkLst>
        <pc:graphicFrameChg chg="mod modGraphic">
          <ac:chgData name="Bustillo, Gian [USA]" userId="S::624912@bah.com::d2f80d41-3521-48e3-8b17-00e1dec3a46e" providerId="AD" clId="Web-{86C2D551-55EA-2A50-C63E-7569D2ADCC60}" dt="2023-01-05T02:01:47.049" v="47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  <pc:sldChg chg="modSp">
        <pc:chgData name="Bustillo, Gian [USA]" userId="S::624912@bah.com::d2f80d41-3521-48e3-8b17-00e1dec3a46e" providerId="AD" clId="Web-{86C2D551-55EA-2A50-C63E-7569D2ADCC60}" dt="2023-01-05T02:04:38.633" v="203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86C2D551-55EA-2A50-C63E-7569D2ADCC60}" dt="2023-01-05T02:04:38.633" v="203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yrnes, Alexandra [USA]" userId="S::629842@bah.com::642d1f5a-9ac9-40b4-9d25-b8323070b898" providerId="AD" clId="Web-{BC4C3F75-BF5E-4C05-94C5-15816D7ADC6F}"/>
    <pc:docChg chg="addSld modSld">
      <pc:chgData name="Byrnes, Alexandra [USA]" userId="S::629842@bah.com::642d1f5a-9ac9-40b4-9d25-b8323070b898" providerId="AD" clId="Web-{BC4C3F75-BF5E-4C05-94C5-15816D7ADC6F}" dt="2023-03-31T00:07:05.708" v="18"/>
      <pc:docMkLst>
        <pc:docMk/>
      </pc:docMkLst>
      <pc:sldChg chg="addSp delSp modSp add replId">
        <pc:chgData name="Byrnes, Alexandra [USA]" userId="S::629842@bah.com::642d1f5a-9ac9-40b4-9d25-b8323070b898" providerId="AD" clId="Web-{BC4C3F75-BF5E-4C05-94C5-15816D7ADC6F}" dt="2023-03-31T00:07:05.708" v="18"/>
        <pc:sldMkLst>
          <pc:docMk/>
          <pc:sldMk cId="1097480894" sldId="352"/>
        </pc:sldMkLst>
        <pc:spChg chg="mod">
          <ac:chgData name="Byrnes, Alexandra [USA]" userId="S::629842@bah.com::642d1f5a-9ac9-40b4-9d25-b8323070b898" providerId="AD" clId="Web-{BC4C3F75-BF5E-4C05-94C5-15816D7ADC6F}" dt="2023-03-31T00:06:02.112" v="10" actId="20577"/>
          <ac:spMkLst>
            <pc:docMk/>
            <pc:sldMk cId="1097480894" sldId="352"/>
            <ac:spMk id="2" creationId="{98724F25-AEF2-A44A-9426-46B073EF367F}"/>
          </ac:spMkLst>
        </pc:spChg>
        <pc:spChg chg="add mod">
          <ac:chgData name="Byrnes, Alexandra [USA]" userId="S::629842@bah.com::642d1f5a-9ac9-40b4-9d25-b8323070b898" providerId="AD" clId="Web-{BC4C3F75-BF5E-4C05-94C5-15816D7ADC6F}" dt="2023-03-31T00:06:58.145" v="17" actId="14100"/>
          <ac:spMkLst>
            <pc:docMk/>
            <pc:sldMk cId="1097480894" sldId="352"/>
            <ac:spMk id="3" creationId="{FCB5FEFA-89A1-32BF-B2A9-34D33DB81A85}"/>
          </ac:spMkLst>
        </pc:spChg>
        <pc:graphicFrameChg chg="add del mod modGraphic">
          <ac:chgData name="Byrnes, Alexandra [USA]" userId="S::629842@bah.com::642d1f5a-9ac9-40b4-9d25-b8323070b898" providerId="AD" clId="Web-{BC4C3F75-BF5E-4C05-94C5-15816D7ADC6F}" dt="2023-03-31T00:07:05.708" v="18"/>
          <ac:graphicFrameMkLst>
            <pc:docMk/>
            <pc:sldMk cId="1097480894" sldId="352"/>
            <ac:graphicFrameMk id="6" creationId="{721398D6-4401-DAB3-8C67-407658FE3F55}"/>
          </ac:graphicFrameMkLst>
        </pc:graphicFrameChg>
      </pc:sldChg>
    </pc:docChg>
  </pc:docChgLst>
  <pc:docChgLst>
    <pc:chgData name="Bush, Nicole [USA]" userId="S::625966@bah.com::5c03dfba-b736-46b3-907c-245bd83404ad" providerId="AD" clId="Web-{925EEF55-CFAE-4C65-92A6-5F1F58C9E0FD}"/>
    <pc:docChg chg="modSld">
      <pc:chgData name="Bush, Nicole [USA]" userId="S::625966@bah.com::5c03dfba-b736-46b3-907c-245bd83404ad" providerId="AD" clId="Web-{925EEF55-CFAE-4C65-92A6-5F1F58C9E0FD}" dt="2023-03-15T19:38:02.837" v="273"/>
      <pc:docMkLst>
        <pc:docMk/>
      </pc:docMkLst>
      <pc:sldChg chg="modSp">
        <pc:chgData name="Bush, Nicole [USA]" userId="S::625966@bah.com::5c03dfba-b736-46b3-907c-245bd83404ad" providerId="AD" clId="Web-{925EEF55-CFAE-4C65-92A6-5F1F58C9E0FD}" dt="2023-03-15T19:38:02.837" v="273"/>
        <pc:sldMkLst>
          <pc:docMk/>
          <pc:sldMk cId="2997908498" sldId="338"/>
        </pc:sldMkLst>
        <pc:graphicFrameChg chg="mod modGraphic">
          <ac:chgData name="Bush, Nicole [USA]" userId="S::625966@bah.com::5c03dfba-b736-46b3-907c-245bd83404ad" providerId="AD" clId="Web-{925EEF55-CFAE-4C65-92A6-5F1F58C9E0FD}" dt="2023-03-15T19:38:02.837" v="273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name="Goodenough, Grace [USA]" userId="S::624306@bah.com::4223f804-184a-4090-a0f5-cee3bfcfa365" providerId="AD" clId="Web-{542BBB1A-8826-DF1C-67B4-314A23F91DE6}"/>
    <pc:docChg chg="modSld">
      <pc:chgData name="Goodenough, Grace [USA]" userId="S::624306@bah.com::4223f804-184a-4090-a0f5-cee3bfcfa365" providerId="AD" clId="Web-{542BBB1A-8826-DF1C-67B4-314A23F91DE6}" dt="2023-04-12T19:30:09.345" v="351"/>
      <pc:docMkLst>
        <pc:docMk/>
      </pc:docMkLst>
      <pc:sldChg chg="modSp">
        <pc:chgData name="Goodenough, Grace [USA]" userId="S::624306@bah.com::4223f804-184a-4090-a0f5-cee3bfcfa365" providerId="AD" clId="Web-{542BBB1A-8826-DF1C-67B4-314A23F91DE6}" dt="2023-04-12T19:30:09.345" v="351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542BBB1A-8826-DF1C-67B4-314A23F91DE6}" dt="2023-04-12T19:30:09.345" v="351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Goodenough, Grace [USA]" userId="S::624306@bah.com::4223f804-184a-4090-a0f5-cee3bfcfa365" providerId="AD" clId="Web-{9AFC6937-BE39-610F-DDB3-46C3D16AC16C}"/>
    <pc:docChg chg="modSld">
      <pc:chgData name="Goodenough, Grace [USA]" userId="S::624306@bah.com::4223f804-184a-4090-a0f5-cee3bfcfa365" providerId="AD" clId="Web-{9AFC6937-BE39-610F-DDB3-46C3D16AC16C}" dt="2023-01-11T21:02:05.101" v="393"/>
      <pc:docMkLst>
        <pc:docMk/>
      </pc:docMkLst>
      <pc:sldChg chg="modSp">
        <pc:chgData name="Goodenough, Grace [USA]" userId="S::624306@bah.com::4223f804-184a-4090-a0f5-cee3bfcfa365" providerId="AD" clId="Web-{9AFC6937-BE39-610F-DDB3-46C3D16AC16C}" dt="2023-01-11T21:02:05.101" v="393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9AFC6937-BE39-610F-DDB3-46C3D16AC16C}" dt="2023-01-11T21:02:05.101" v="393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Goodenough, Grace [USA]" userId="S::624306@bah.com::4223f804-184a-4090-a0f5-cee3bfcfa365" providerId="AD" clId="Web-{57498FFE-AB92-8868-E6A2-0F2932C8B5E1}"/>
    <pc:docChg chg="modSld">
      <pc:chgData name="Goodenough, Grace [USA]" userId="S::624306@bah.com::4223f804-184a-4090-a0f5-cee3bfcfa365" providerId="AD" clId="Web-{57498FFE-AB92-8868-E6A2-0F2932C8B5E1}" dt="2023-02-22T21:09:29.527" v="65"/>
      <pc:docMkLst>
        <pc:docMk/>
      </pc:docMkLst>
      <pc:sldChg chg="modSp">
        <pc:chgData name="Goodenough, Grace [USA]" userId="S::624306@bah.com::4223f804-184a-4090-a0f5-cee3bfcfa365" providerId="AD" clId="Web-{57498FFE-AB92-8868-E6A2-0F2932C8B5E1}" dt="2023-02-22T21:09:29.527" v="65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57498FFE-AB92-8868-E6A2-0F2932C8B5E1}" dt="2023-02-22T21:09:29.527" v="65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Goel, Sunayna [USA]" userId="abc387ba-55f4-491c-a73c-17dee6a00d97" providerId="ADAL" clId="{B0790C10-F16B-5746-A602-EC36D1C2EE5C}"/>
    <pc:docChg chg="modSld">
      <pc:chgData name="Goel, Sunayna [USA]" userId="abc387ba-55f4-491c-a73c-17dee6a00d97" providerId="ADAL" clId="{B0790C10-F16B-5746-A602-EC36D1C2EE5C}" dt="2023-03-08T20:27:13.171" v="32" actId="20577"/>
      <pc:docMkLst>
        <pc:docMk/>
      </pc:docMkLst>
      <pc:sldChg chg="modSp mod">
        <pc:chgData name="Goel, Sunayna [USA]" userId="abc387ba-55f4-491c-a73c-17dee6a00d97" providerId="ADAL" clId="{B0790C10-F16B-5746-A602-EC36D1C2EE5C}" dt="2023-03-08T20:27:13.171" v="32" actId="20577"/>
        <pc:sldMkLst>
          <pc:docMk/>
          <pc:sldMk cId="874433587" sldId="347"/>
        </pc:sldMkLst>
        <pc:graphicFrameChg chg="mod modGraphic">
          <ac:chgData name="Goel, Sunayna [USA]" userId="abc387ba-55f4-491c-a73c-17dee6a00d97" providerId="ADAL" clId="{B0790C10-F16B-5746-A602-EC36D1C2EE5C}" dt="2023-03-08T20:27:13.171" v="32" actId="20577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</pc:docChg>
  </pc:docChgLst>
  <pc:docChgLst>
    <pc:chgData name="Goel, Sunayna [USA]" userId="S::625168@bah.com::abc387ba-55f4-491c-a73c-17dee6a00d97" providerId="AD" clId="Web-{9BB67EA7-CD09-41FA-A9EB-E50DE756D925}"/>
    <pc:docChg chg="modSld">
      <pc:chgData name="Goel, Sunayna [USA]" userId="S::625168@bah.com::abc387ba-55f4-491c-a73c-17dee6a00d97" providerId="AD" clId="Web-{9BB67EA7-CD09-41FA-A9EB-E50DE756D925}" dt="2023-03-30T19:10:09.932" v="331"/>
      <pc:docMkLst>
        <pc:docMk/>
      </pc:docMkLst>
      <pc:sldChg chg="modSp">
        <pc:chgData name="Goel, Sunayna [USA]" userId="S::625168@bah.com::abc387ba-55f4-491c-a73c-17dee6a00d97" providerId="AD" clId="Web-{9BB67EA7-CD09-41FA-A9EB-E50DE756D925}" dt="2023-03-30T19:10:09.932" v="331"/>
        <pc:sldMkLst>
          <pc:docMk/>
          <pc:sldMk cId="874433587" sldId="347"/>
        </pc:sldMkLst>
        <pc:graphicFrameChg chg="mod modGraphic">
          <ac:chgData name="Goel, Sunayna [USA]" userId="S::625168@bah.com::abc387ba-55f4-491c-a73c-17dee6a00d97" providerId="AD" clId="Web-{9BB67EA7-CD09-41FA-A9EB-E50DE756D925}" dt="2023-03-30T19:10:09.932" v="331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</pc:docChg>
  </pc:docChgLst>
  <pc:docChgLst>
    <pc:chgData name="Bush, Nicole [USA]" userId="S::625966@bah.com::5c03dfba-b736-46b3-907c-245bd83404ad" providerId="AD" clId="Web-{A4419A67-2632-3714-41DF-6D16E4D64D06}"/>
    <pc:docChg chg="mod modSld modMainMaster">
      <pc:chgData name="Bush, Nicole [USA]" userId="S::625966@bah.com::5c03dfba-b736-46b3-907c-245bd83404ad" providerId="AD" clId="Web-{A4419A67-2632-3714-41DF-6D16E4D64D06}" dt="2023-03-22T16:01:44.906" v="77"/>
      <pc:docMkLst>
        <pc:docMk/>
      </pc:docMkLst>
      <pc:sldChg chg="modSp">
        <pc:chgData name="Bush, Nicole [USA]" userId="S::625966@bah.com::5c03dfba-b736-46b3-907c-245bd83404ad" providerId="AD" clId="Web-{A4419A67-2632-3714-41DF-6D16E4D64D06}" dt="2023-03-22T16:01:44.906" v="77"/>
        <pc:sldMkLst>
          <pc:docMk/>
          <pc:sldMk cId="2997908498" sldId="338"/>
        </pc:sldMkLst>
        <pc:graphicFrameChg chg="mod modGraphic">
          <ac:chgData name="Bush, Nicole [USA]" userId="S::625966@bah.com::5c03dfba-b736-46b3-907c-245bd83404ad" providerId="AD" clId="Web-{A4419A67-2632-3714-41DF-6D16E4D64D06}" dt="2023-03-22T16:01:44.906" v="77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MasterChg chg="addSp">
        <pc:chgData name="Bush, Nicole [USA]" userId="S::625966@bah.com::5c03dfba-b736-46b3-907c-245bd83404ad" providerId="AD" clId="Web-{A4419A67-2632-3714-41DF-6D16E4D64D06}" dt="2023-03-22T16:00:12.685" v="0" actId="33475"/>
        <pc:sldMasterMkLst>
          <pc:docMk/>
          <pc:sldMasterMk cId="1229106318" sldId="2147483671"/>
        </pc:sldMasterMkLst>
        <pc:spChg chg="add">
          <ac:chgData name="Bush, Nicole [USA]" userId="S::625966@bah.com::5c03dfba-b736-46b3-907c-245bd83404ad" providerId="AD" clId="Web-{A4419A67-2632-3714-41DF-6D16E4D64D06}" dt="2023-03-22T16:00:12.685" v="0" actId="33475"/>
          <ac:spMkLst>
            <pc:docMk/>
            <pc:sldMasterMk cId="1229106318" sldId="2147483671"/>
            <ac:spMk id="4" creationId="{0380DD5F-97C6-EA3F-C5A9-9BDA44E276CF}"/>
          </ac:spMkLst>
        </pc:spChg>
      </pc:sldMasterChg>
      <pc:sldMasterChg chg="addSp">
        <pc:chgData name="Bush, Nicole [USA]" userId="S::625966@bah.com::5c03dfba-b736-46b3-907c-245bd83404ad" providerId="AD" clId="Web-{A4419A67-2632-3714-41DF-6D16E4D64D06}" dt="2023-03-22T16:00:12.685" v="0" actId="33475"/>
        <pc:sldMasterMkLst>
          <pc:docMk/>
          <pc:sldMasterMk cId="4255669806" sldId="2147483686"/>
        </pc:sldMasterMkLst>
        <pc:spChg chg="add">
          <ac:chgData name="Bush, Nicole [USA]" userId="S::625966@bah.com::5c03dfba-b736-46b3-907c-245bd83404ad" providerId="AD" clId="Web-{A4419A67-2632-3714-41DF-6D16E4D64D06}" dt="2023-03-22T16:00:12.685" v="0" actId="33475"/>
          <ac:spMkLst>
            <pc:docMk/>
            <pc:sldMasterMk cId="4255669806" sldId="2147483686"/>
            <ac:spMk id="5" creationId="{50075C75-E88B-E4C6-B573-543F3E21092D}"/>
          </ac:spMkLst>
        </pc:spChg>
      </pc:sldMasterChg>
    </pc:docChg>
  </pc:docChgLst>
  <pc:docChgLst>
    <pc:chgData name="Bustillo, Gian [USA]" userId="S::624912@bah.com::d2f80d41-3521-48e3-8b17-00e1dec3a46e" providerId="AD" clId="Web-{D51D4B66-19CF-9CC2-5C12-3E17A98B2A33}"/>
    <pc:docChg chg="modSld">
      <pc:chgData name="Bustillo, Gian [USA]" userId="S::624912@bah.com::d2f80d41-3521-48e3-8b17-00e1dec3a46e" providerId="AD" clId="Web-{D51D4B66-19CF-9CC2-5C12-3E17A98B2A33}" dt="2023-04-06T12:53:28.669" v="5"/>
      <pc:docMkLst>
        <pc:docMk/>
      </pc:docMkLst>
      <pc:sldChg chg="modSp">
        <pc:chgData name="Bustillo, Gian [USA]" userId="S::624912@bah.com::d2f80d41-3521-48e3-8b17-00e1dec3a46e" providerId="AD" clId="Web-{D51D4B66-19CF-9CC2-5C12-3E17A98B2A33}" dt="2023-04-06T12:53:28.669" v="5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D51D4B66-19CF-9CC2-5C12-3E17A98B2A33}" dt="2023-04-06T12:53:28.669" v="5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d2f80d41-3521-48e3-8b17-00e1dec3a46e" providerId="ADAL" clId="{A895479A-8628-4A4F-9127-CA1863D6D98C}"/>
    <pc:docChg chg="custSel delSld modSld">
      <pc:chgData name="Bustillo, Gian [USA]" userId="d2f80d41-3521-48e3-8b17-00e1dec3a46e" providerId="ADAL" clId="{A895479A-8628-4A4F-9127-CA1863D6D98C}" dt="2023-04-13T12:54:09.595" v="723" actId="20577"/>
      <pc:docMkLst>
        <pc:docMk/>
      </pc:docMkLst>
      <pc:sldChg chg="modSp mod">
        <pc:chgData name="Bustillo, Gian [USA]" userId="d2f80d41-3521-48e3-8b17-00e1dec3a46e" providerId="ADAL" clId="{A895479A-8628-4A4F-9127-CA1863D6D98C}" dt="2023-04-13T12:54:09.595" v="723" actId="20577"/>
        <pc:sldMkLst>
          <pc:docMk/>
          <pc:sldMk cId="406015231" sldId="332"/>
        </pc:sldMkLst>
        <pc:graphicFrameChg chg="modGraphic">
          <ac:chgData name="Bustillo, Gian [USA]" userId="d2f80d41-3521-48e3-8b17-00e1dec3a46e" providerId="ADAL" clId="{A895479A-8628-4A4F-9127-CA1863D6D98C}" dt="2023-04-13T12:54:09.595" v="723" actId="20577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 mod">
        <pc:chgData name="Bustillo, Gian [USA]" userId="d2f80d41-3521-48e3-8b17-00e1dec3a46e" providerId="ADAL" clId="{A895479A-8628-4A4F-9127-CA1863D6D98C}" dt="2023-04-13T12:08:31.670" v="393" actId="6549"/>
        <pc:sldMkLst>
          <pc:docMk/>
          <pc:sldMk cId="2997908498" sldId="338"/>
        </pc:sldMkLst>
        <pc:graphicFrameChg chg="mod modGraphic">
          <ac:chgData name="Bustillo, Gian [USA]" userId="d2f80d41-3521-48e3-8b17-00e1dec3a46e" providerId="ADAL" clId="{A895479A-8628-4A4F-9127-CA1863D6D98C}" dt="2023-04-13T12:08:31.670" v="393" actId="6549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 mod">
        <pc:chgData name="Bustillo, Gian [USA]" userId="d2f80d41-3521-48e3-8b17-00e1dec3a46e" providerId="ADAL" clId="{A895479A-8628-4A4F-9127-CA1863D6D98C}" dt="2023-04-13T12:46:19.069" v="709" actId="20577"/>
        <pc:sldMkLst>
          <pc:docMk/>
          <pc:sldMk cId="874433587" sldId="347"/>
        </pc:sldMkLst>
        <pc:graphicFrameChg chg="mod modGraphic">
          <ac:chgData name="Bustillo, Gian [USA]" userId="d2f80d41-3521-48e3-8b17-00e1dec3a46e" providerId="ADAL" clId="{A895479A-8628-4A4F-9127-CA1863D6D98C}" dt="2023-04-13T12:46:19.069" v="709" actId="20577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  <pc:sldChg chg="modSp mod">
        <pc:chgData name="Bustillo, Gian [USA]" userId="d2f80d41-3521-48e3-8b17-00e1dec3a46e" providerId="ADAL" clId="{A895479A-8628-4A4F-9127-CA1863D6D98C}" dt="2023-04-13T12:05:21.572" v="325" actId="20577"/>
        <pc:sldMkLst>
          <pc:docMk/>
          <pc:sldMk cId="422448212" sldId="351"/>
        </pc:sldMkLst>
        <pc:graphicFrameChg chg="modGraphic">
          <ac:chgData name="Bustillo, Gian [USA]" userId="d2f80d41-3521-48e3-8b17-00e1dec3a46e" providerId="ADAL" clId="{A895479A-8628-4A4F-9127-CA1863D6D98C}" dt="2023-04-13T12:05:21.572" v="325" actId="20577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  <pc:sldChg chg="del">
        <pc:chgData name="Bustillo, Gian [USA]" userId="d2f80d41-3521-48e3-8b17-00e1dec3a46e" providerId="ADAL" clId="{A895479A-8628-4A4F-9127-CA1863D6D98C}" dt="2023-04-13T12:10:52.065" v="587" actId="2696"/>
        <pc:sldMkLst>
          <pc:docMk/>
          <pc:sldMk cId="1388224726" sldId="355"/>
        </pc:sldMkLst>
      </pc:sldChg>
    </pc:docChg>
  </pc:docChgLst>
  <pc:docChgLst>
    <pc:chgData name="Goodenough, Grace [USA]" userId="S::624306@bah.com::4223f804-184a-4090-a0f5-cee3bfcfa365" providerId="AD" clId="Web-{39A4C774-1BB9-BE62-BC70-5C47084327B8}"/>
    <pc:docChg chg="modSld">
      <pc:chgData name="Goodenough, Grace [USA]" userId="S::624306@bah.com::4223f804-184a-4090-a0f5-cee3bfcfa365" providerId="AD" clId="Web-{39A4C774-1BB9-BE62-BC70-5C47084327B8}" dt="2023-03-30T18:25:30.964" v="5"/>
      <pc:docMkLst>
        <pc:docMk/>
      </pc:docMkLst>
      <pc:sldChg chg="modSp">
        <pc:chgData name="Goodenough, Grace [USA]" userId="S::624306@bah.com::4223f804-184a-4090-a0f5-cee3bfcfa365" providerId="AD" clId="Web-{39A4C774-1BB9-BE62-BC70-5C47084327B8}" dt="2023-03-30T18:25:30.964" v="5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39A4C774-1BB9-BE62-BC70-5C47084327B8}" dt="2023-03-30T18:25:30.964" v="5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Goodenough, Grace [USA]" userId="S::624306@bah.com::4223f804-184a-4090-a0f5-cee3bfcfa365" providerId="AD" clId="Web-{4794C431-4CF3-0CCA-69DB-2AA0AC4EEC68}"/>
    <pc:docChg chg="modSld">
      <pc:chgData name="Goodenough, Grace [USA]" userId="S::624306@bah.com::4223f804-184a-4090-a0f5-cee3bfcfa365" providerId="AD" clId="Web-{4794C431-4CF3-0CCA-69DB-2AA0AC4EEC68}" dt="2023-01-25T19:08:01.987" v="43"/>
      <pc:docMkLst>
        <pc:docMk/>
      </pc:docMkLst>
      <pc:sldChg chg="modSp">
        <pc:chgData name="Goodenough, Grace [USA]" userId="S::624306@bah.com::4223f804-184a-4090-a0f5-cee3bfcfa365" providerId="AD" clId="Web-{4794C431-4CF3-0CCA-69DB-2AA0AC4EEC68}" dt="2023-01-25T19:08:01.987" v="43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4794C431-4CF3-0CCA-69DB-2AA0AC4EEC68}" dt="2023-01-25T19:08:01.987" v="43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8670A6B2-D230-46FB-4715-1A136BA92C65}"/>
    <pc:docChg chg="modSld">
      <pc:chgData name="Bustillo, Gian [USA]" userId="S::624912@bah.com::d2f80d41-3521-48e3-8b17-00e1dec3a46e" providerId="AD" clId="Web-{8670A6B2-D230-46FB-4715-1A136BA92C65}" dt="2023-01-19T14:01:22.716" v="1" actId="20577"/>
      <pc:docMkLst>
        <pc:docMk/>
      </pc:docMkLst>
      <pc:sldChg chg="modSp">
        <pc:chgData name="Bustillo, Gian [USA]" userId="S::624912@bah.com::d2f80d41-3521-48e3-8b17-00e1dec3a46e" providerId="AD" clId="Web-{8670A6B2-D230-46FB-4715-1A136BA92C65}" dt="2023-01-19T14:01:22.716" v="1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8670A6B2-D230-46FB-4715-1A136BA92C65}" dt="2023-01-19T14:01:22.716" v="1" actId="20577"/>
          <ac:spMkLst>
            <pc:docMk/>
            <pc:sldMk cId="815678163" sldId="273"/>
            <ac:spMk id="2" creationId="{C4EAAF8E-7AEC-4F46-8C2E-CB5A4578AEEE}"/>
          </ac:spMkLst>
        </pc:spChg>
      </pc:sldChg>
    </pc:docChg>
  </pc:docChgLst>
  <pc:docChgLst>
    <pc:chgData name="Bush, Nicole [USA]" userId="S::625966@bah.com::5c03dfba-b736-46b3-907c-245bd83404ad" providerId="AD" clId="Web-{309F6551-1659-D242-DDED-D7460E5EE82B}"/>
    <pc:docChg chg="modSld">
      <pc:chgData name="Bush, Nicole [USA]" userId="S::625966@bah.com::5c03dfba-b736-46b3-907c-245bd83404ad" providerId="AD" clId="Web-{309F6551-1659-D242-DDED-D7460E5EE82B}" dt="2023-02-16T13:34:47.640" v="541"/>
      <pc:docMkLst>
        <pc:docMk/>
      </pc:docMkLst>
      <pc:sldChg chg="modSp">
        <pc:chgData name="Bush, Nicole [USA]" userId="S::625966@bah.com::5c03dfba-b736-46b3-907c-245bd83404ad" providerId="AD" clId="Web-{309F6551-1659-D242-DDED-D7460E5EE82B}" dt="2023-02-16T13:34:47.640" v="541"/>
        <pc:sldMkLst>
          <pc:docMk/>
          <pc:sldMk cId="2997908498" sldId="338"/>
        </pc:sldMkLst>
        <pc:graphicFrameChg chg="mod modGraphic">
          <ac:chgData name="Bush, Nicole [USA]" userId="S::625966@bah.com::5c03dfba-b736-46b3-907c-245bd83404ad" providerId="AD" clId="Web-{309F6551-1659-D242-DDED-D7460E5EE82B}" dt="2023-02-16T13:34:47.640" v="541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h, Nicole [USA]" userId="S::625966@bah.com::5c03dfba-b736-46b3-907c-245bd83404ad" providerId="AD" clId="Web-{309F6551-1659-D242-DDED-D7460E5EE82B}" dt="2023-02-16T13:27:27.768" v="161"/>
        <pc:sldMkLst>
          <pc:docMk/>
          <pc:sldMk cId="3615197908" sldId="342"/>
        </pc:sldMkLst>
        <pc:graphicFrameChg chg="mod modGraphic">
          <ac:chgData name="Bush, Nicole [USA]" userId="S::625966@bah.com::5c03dfba-b736-46b3-907c-245bd83404ad" providerId="AD" clId="Web-{309F6551-1659-D242-DDED-D7460E5EE82B}" dt="2023-02-16T13:27:27.768" v="161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</pc:docChg>
  </pc:docChgLst>
  <pc:docChgLst>
    <pc:chgData name="Byrnes, Alexandra [USA]" userId="S::629842@bah.com::642d1f5a-9ac9-40b4-9d25-b8323070b898" providerId="AD" clId="Web-{AA732175-84C1-437A-81D2-172F3E72B96D}"/>
    <pc:docChg chg="modSld">
      <pc:chgData name="Byrnes, Alexandra [USA]" userId="S::629842@bah.com::642d1f5a-9ac9-40b4-9d25-b8323070b898" providerId="AD" clId="Web-{AA732175-84C1-437A-81D2-172F3E72B96D}" dt="2023-03-31T01:10:50.860" v="443"/>
      <pc:docMkLst>
        <pc:docMk/>
      </pc:docMkLst>
      <pc:sldChg chg="addSp delSp modSp">
        <pc:chgData name="Byrnes, Alexandra [USA]" userId="S::629842@bah.com::642d1f5a-9ac9-40b4-9d25-b8323070b898" providerId="AD" clId="Web-{AA732175-84C1-437A-81D2-172F3E72B96D}" dt="2023-03-31T00:07:53.753" v="3"/>
        <pc:sldMkLst>
          <pc:docMk/>
          <pc:sldMk cId="422448212" sldId="351"/>
        </pc:sldMkLst>
        <pc:spChg chg="add del mod">
          <ac:chgData name="Byrnes, Alexandra [USA]" userId="S::629842@bah.com::642d1f5a-9ac9-40b4-9d25-b8323070b898" providerId="AD" clId="Web-{AA732175-84C1-437A-81D2-172F3E72B96D}" dt="2023-03-31T00:07:53.753" v="3"/>
          <ac:spMkLst>
            <pc:docMk/>
            <pc:sldMk cId="422448212" sldId="351"/>
            <ac:spMk id="5" creationId="{68ACE201-AAD6-1946-192F-E624C0BCAA7F}"/>
          </ac:spMkLst>
        </pc:spChg>
      </pc:sldChg>
      <pc:sldChg chg="addSp delSp modSp">
        <pc:chgData name="Byrnes, Alexandra [USA]" userId="S::629842@bah.com::642d1f5a-9ac9-40b4-9d25-b8323070b898" providerId="AD" clId="Web-{AA732175-84C1-437A-81D2-172F3E72B96D}" dt="2023-03-31T01:10:50.860" v="443"/>
        <pc:sldMkLst>
          <pc:docMk/>
          <pc:sldMk cId="1097480894" sldId="352"/>
        </pc:sldMkLst>
        <pc:spChg chg="add del mod">
          <ac:chgData name="Byrnes, Alexandra [USA]" userId="S::629842@bah.com::642d1f5a-9ac9-40b4-9d25-b8323070b898" providerId="AD" clId="Web-{AA732175-84C1-437A-81D2-172F3E72B96D}" dt="2023-03-31T01:08:49.074" v="438" actId="20577"/>
          <ac:spMkLst>
            <pc:docMk/>
            <pc:sldMk cId="1097480894" sldId="352"/>
            <ac:spMk id="3" creationId="{4999A10D-77D3-B656-9295-6D826C0EE665}"/>
          </ac:spMkLst>
        </pc:spChg>
        <pc:spChg chg="del">
          <ac:chgData name="Byrnes, Alexandra [USA]" userId="S::629842@bah.com::642d1f5a-9ac9-40b4-9d25-b8323070b898" providerId="AD" clId="Web-{AA732175-84C1-437A-81D2-172F3E72B96D}" dt="2023-03-31T00:08:01.051" v="4"/>
          <ac:spMkLst>
            <pc:docMk/>
            <pc:sldMk cId="1097480894" sldId="352"/>
            <ac:spMk id="3" creationId="{FCB5FEFA-89A1-32BF-B2A9-34D33DB81A85}"/>
          </ac:spMkLst>
        </pc:spChg>
        <pc:spChg chg="add mod">
          <ac:chgData name="Byrnes, Alexandra [USA]" userId="S::629842@bah.com::642d1f5a-9ac9-40b4-9d25-b8323070b898" providerId="AD" clId="Web-{AA732175-84C1-437A-81D2-172F3E72B96D}" dt="2023-03-31T01:10:50.860" v="443"/>
          <ac:spMkLst>
            <pc:docMk/>
            <pc:sldMk cId="1097480894" sldId="352"/>
            <ac:spMk id="5" creationId="{C09F9638-D6E2-10C4-2E43-E7B97C68DF5B}"/>
          </ac:spMkLst>
        </pc:spChg>
        <pc:spChg chg="add mod">
          <ac:chgData name="Byrnes, Alexandra [USA]" userId="S::629842@bah.com::642d1f5a-9ac9-40b4-9d25-b8323070b898" providerId="AD" clId="Web-{AA732175-84C1-437A-81D2-172F3E72B96D}" dt="2023-03-31T01:08:35.964" v="436" actId="20577"/>
          <ac:spMkLst>
            <pc:docMk/>
            <pc:sldMk cId="1097480894" sldId="352"/>
            <ac:spMk id="6" creationId="{C473BD5C-721F-3513-269B-8F8E13662F27}"/>
          </ac:spMkLst>
        </pc:spChg>
        <pc:spChg chg="add mod">
          <ac:chgData name="Byrnes, Alexandra [USA]" userId="S::629842@bah.com::642d1f5a-9ac9-40b4-9d25-b8323070b898" providerId="AD" clId="Web-{AA732175-84C1-437A-81D2-172F3E72B96D}" dt="2023-03-31T01:09:16.778" v="442" actId="20577"/>
          <ac:spMkLst>
            <pc:docMk/>
            <pc:sldMk cId="1097480894" sldId="352"/>
            <ac:spMk id="7" creationId="{FA202D11-D28C-7B38-CE68-0663EFA28750}"/>
          </ac:spMkLst>
        </pc:spChg>
      </pc:sldChg>
    </pc:docChg>
  </pc:docChgLst>
  <pc:docChgLst>
    <pc:chgData name="Allen, Ty [USA]" userId="S::625695@bah.com::dd763b48-02c2-4b2d-a668-ca9385d09dd8" providerId="AD" clId="Web-{B6C179CA-EA9A-36B9-3798-4CD4F0B1BC05}"/>
    <pc:docChg chg="modSld">
      <pc:chgData name="Allen, Ty [USA]" userId="S::625695@bah.com::dd763b48-02c2-4b2d-a668-ca9385d09dd8" providerId="AD" clId="Web-{B6C179CA-EA9A-36B9-3798-4CD4F0B1BC05}" dt="2023-04-12T19:17:37.685" v="517"/>
      <pc:docMkLst>
        <pc:docMk/>
      </pc:docMkLst>
      <pc:sldChg chg="modSp">
        <pc:chgData name="Allen, Ty [USA]" userId="S::625695@bah.com::dd763b48-02c2-4b2d-a668-ca9385d09dd8" providerId="AD" clId="Web-{B6C179CA-EA9A-36B9-3798-4CD4F0B1BC05}" dt="2023-04-12T19:17:37.685" v="517"/>
        <pc:sldMkLst>
          <pc:docMk/>
          <pc:sldMk cId="132292918" sldId="354"/>
        </pc:sldMkLst>
        <pc:graphicFrameChg chg="mod modGraphic">
          <ac:chgData name="Allen, Ty [USA]" userId="S::625695@bah.com::dd763b48-02c2-4b2d-a668-ca9385d09dd8" providerId="AD" clId="Web-{B6C179CA-EA9A-36B9-3798-4CD4F0B1BC05}" dt="2023-04-12T19:17:37.685" v="517"/>
          <ac:graphicFrameMkLst>
            <pc:docMk/>
            <pc:sldMk cId="132292918" sldId="354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38922AA9-571D-CC15-235D-3383296945F7}"/>
    <pc:docChg chg="modSld">
      <pc:chgData name="Bustillo, Gian [USA]" userId="S::624912@bah.com::d2f80d41-3521-48e3-8b17-00e1dec3a46e" providerId="AD" clId="Web-{38922AA9-571D-CC15-235D-3383296945F7}" dt="2022-12-29T13:37:05.493" v="0" actId="20577"/>
      <pc:docMkLst>
        <pc:docMk/>
      </pc:docMkLst>
      <pc:sldChg chg="modSp">
        <pc:chgData name="Bustillo, Gian [USA]" userId="S::624912@bah.com::d2f80d41-3521-48e3-8b17-00e1dec3a46e" providerId="AD" clId="Web-{38922AA9-571D-CC15-235D-3383296945F7}" dt="2022-12-29T13:37:05.493" v="0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38922AA9-571D-CC15-235D-3383296945F7}" dt="2022-12-29T13:37:05.493" v="0" actId="20577"/>
          <ac:spMkLst>
            <pc:docMk/>
            <pc:sldMk cId="815678163" sldId="273"/>
            <ac:spMk id="4" creationId="{1408AF8C-36F5-4E54-888B-435A9B6B6EA8}"/>
          </ac:spMkLst>
        </pc:spChg>
      </pc:sldChg>
    </pc:docChg>
  </pc:docChgLst>
  <pc:docChgLst>
    <pc:chgData name="Bustillo, Gian [USA]" userId="S::624912@bah.com::d2f80d41-3521-48e3-8b17-00e1dec3a46e" providerId="AD" clId="Web-{81433F87-8036-8282-C3FA-D614B94750C0}"/>
    <pc:docChg chg="modSld">
      <pc:chgData name="Bustillo, Gian [USA]" userId="S::624912@bah.com::d2f80d41-3521-48e3-8b17-00e1dec3a46e" providerId="AD" clId="Web-{81433F87-8036-8282-C3FA-D614B94750C0}" dt="2023-03-07T21:10:51.252" v="0" actId="20577"/>
      <pc:docMkLst>
        <pc:docMk/>
      </pc:docMkLst>
      <pc:sldChg chg="modSp">
        <pc:chgData name="Bustillo, Gian [USA]" userId="S::624912@bah.com::d2f80d41-3521-48e3-8b17-00e1dec3a46e" providerId="AD" clId="Web-{81433F87-8036-8282-C3FA-D614B94750C0}" dt="2023-03-07T21:10:51.252" v="0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81433F87-8036-8282-C3FA-D614B94750C0}" dt="2023-03-07T21:10:51.252" v="0" actId="20577"/>
          <ac:spMkLst>
            <pc:docMk/>
            <pc:sldMk cId="815678163" sldId="273"/>
            <ac:spMk id="4" creationId="{1408AF8C-36F5-4E54-888B-435A9B6B6EA8}"/>
          </ac:spMkLst>
        </pc:spChg>
      </pc:sldChg>
    </pc:docChg>
  </pc:docChgLst>
  <pc:docChgLst>
    <pc:chgData name="Allen, Ty [USA]" userId="S::625695@bah.com::dd763b48-02c2-4b2d-a668-ca9385d09dd8" providerId="AD" clId="Web-{55E35892-C00F-61A2-1C28-4676E0A18E80}"/>
    <pc:docChg chg="modSld">
      <pc:chgData name="Allen, Ty [USA]" userId="S::625695@bah.com::dd763b48-02c2-4b2d-a668-ca9385d09dd8" providerId="AD" clId="Web-{55E35892-C00F-61A2-1C28-4676E0A18E80}" dt="2023-03-15T19:57:09.106" v="7"/>
      <pc:docMkLst>
        <pc:docMk/>
      </pc:docMkLst>
      <pc:sldChg chg="modSp">
        <pc:chgData name="Allen, Ty [USA]" userId="S::625695@bah.com::dd763b48-02c2-4b2d-a668-ca9385d09dd8" providerId="AD" clId="Web-{55E35892-C00F-61A2-1C28-4676E0A18E80}" dt="2023-03-15T19:57:09.106" v="7"/>
        <pc:sldMkLst>
          <pc:docMk/>
          <pc:sldMk cId="422448212" sldId="351"/>
        </pc:sldMkLst>
        <pc:graphicFrameChg chg="mod modGraphic">
          <ac:chgData name="Allen, Ty [USA]" userId="S::625695@bah.com::dd763b48-02c2-4b2d-a668-ca9385d09dd8" providerId="AD" clId="Web-{55E35892-C00F-61A2-1C28-4676E0A18E80}" dt="2023-03-15T19:57:09.106" v="7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clId="Web-{D3A748EE-2C7C-2201-8BC2-12CFD2A20255}"/>
    <pc:docChg chg="modSld">
      <pc:chgData name="" userId="" providerId="" clId="Web-{D3A748EE-2C7C-2201-8BC2-12CFD2A20255}" dt="2023-03-15T14:42:26.204" v="1" actId="20577"/>
      <pc:docMkLst>
        <pc:docMk/>
      </pc:docMkLst>
      <pc:sldChg chg="modSp">
        <pc:chgData name="" userId="" providerId="" clId="Web-{D3A748EE-2C7C-2201-8BC2-12CFD2A20255}" dt="2023-03-15T14:42:26.204" v="1" actId="20577"/>
        <pc:sldMkLst>
          <pc:docMk/>
          <pc:sldMk cId="815678163" sldId="273"/>
        </pc:sldMkLst>
        <pc:spChg chg="mod">
          <ac:chgData name="" userId="" providerId="" clId="Web-{D3A748EE-2C7C-2201-8BC2-12CFD2A20255}" dt="2023-03-15T14:42:26.204" v="1" actId="20577"/>
          <ac:spMkLst>
            <pc:docMk/>
            <pc:sldMk cId="815678163" sldId="273"/>
            <ac:spMk id="4" creationId="{1408AF8C-36F5-4E54-888B-435A9B6B6EA8}"/>
          </ac:spMkLst>
        </pc:spChg>
      </pc:sldChg>
    </pc:docChg>
  </pc:docChgLst>
  <pc:docChgLst>
    <pc:chgData name="Bustillo, Gian [USA]" userId="S::624912@bah.com::d2f80d41-3521-48e3-8b17-00e1dec3a46e" providerId="AD" clId="Web-{8040C41F-676B-487D-A1A7-735AEF9CA3B8}"/>
    <pc:docChg chg="modSld">
      <pc:chgData name="Bustillo, Gian [USA]" userId="S::624912@bah.com::d2f80d41-3521-48e3-8b17-00e1dec3a46e" providerId="AD" clId="Web-{8040C41F-676B-487D-A1A7-735AEF9CA3B8}" dt="2023-03-16T12:16:41.668" v="654"/>
      <pc:docMkLst>
        <pc:docMk/>
      </pc:docMkLst>
      <pc:sldChg chg="modSp">
        <pc:chgData name="Bustillo, Gian [USA]" userId="S::624912@bah.com::d2f80d41-3521-48e3-8b17-00e1dec3a46e" providerId="AD" clId="Web-{8040C41F-676B-487D-A1A7-735AEF9CA3B8}" dt="2023-03-16T12:16:41.668" v="654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8040C41F-676B-487D-A1A7-735AEF9CA3B8}" dt="2023-03-16T12:16:41.668" v="654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8040C41F-676B-487D-A1A7-735AEF9CA3B8}" dt="2023-03-16T12:15:28.213" v="522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8040C41F-676B-487D-A1A7-735AEF9CA3B8}" dt="2023-03-16T12:15:28.213" v="522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8040C41F-676B-487D-A1A7-735AEF9CA3B8}" dt="2023-03-16T12:09:09.294" v="62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8040C41F-676B-487D-A1A7-735AEF9CA3B8}" dt="2023-03-16T12:09:09.294" v="62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B7D503DA-F67D-2B5E-048F-9A38DC1E7A63}"/>
    <pc:docChg chg="modSld">
      <pc:chgData name="Bustillo, Gian [USA]" userId="S::624912@bah.com::d2f80d41-3521-48e3-8b17-00e1dec3a46e" providerId="AD" clId="Web-{B7D503DA-F67D-2B5E-048F-9A38DC1E7A63}" dt="2023-03-31T01:57:37.555" v="1111"/>
      <pc:docMkLst>
        <pc:docMk/>
      </pc:docMkLst>
      <pc:sldChg chg="modSp">
        <pc:chgData name="Bustillo, Gian [USA]" userId="S::624912@bah.com::d2f80d41-3521-48e3-8b17-00e1dec3a46e" providerId="AD" clId="Web-{B7D503DA-F67D-2B5E-048F-9A38DC1E7A63}" dt="2023-03-31T01:57:37.555" v="1111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B7D503DA-F67D-2B5E-048F-9A38DC1E7A63}" dt="2023-03-31T01:57:37.555" v="1111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B7D503DA-F67D-2B5E-048F-9A38DC1E7A63}" dt="2023-03-31T01:51:53.482" v="544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B7D503DA-F67D-2B5E-048F-9A38DC1E7A63}" dt="2023-03-31T01:51:53.482" v="544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B7D503DA-F67D-2B5E-048F-9A38DC1E7A63}" dt="2023-03-31T01:49:30.150" v="265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B7D503DA-F67D-2B5E-048F-9A38DC1E7A63}" dt="2023-03-31T01:49:30.150" v="265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4A682B-60B7-244F-AF8C-16AA5F067F6C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285591-F2ED-7B4B-AAEB-54F8DF991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9291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C0177D-0B34-354A-A985-A7708375935C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D3E557-29CA-2942-B5B0-BBAE067F5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1619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088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 user inquiries evolve, supplement training phrases: newer data, test subjects, </a:t>
            </a:r>
            <a:r>
              <a:rPr lang="en-US" sz="1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etc</a:t>
            </a:r>
            <a:endParaRPr lang="en-US" sz="1200" b="0" i="0" u="none" strike="noStrike" noProof="0">
              <a:latin typeface="+mn-lt"/>
            </a:endParaRPr>
          </a:p>
          <a:p>
            <a:pPr marL="171450" marR="0" lvl="0" indent="-171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</a:pPr>
            <a:endParaRPr lang="en-US" sz="1200" b="0" i="0" u="none" strike="noStrike" noProof="0">
              <a:latin typeface="+mn-lt"/>
            </a:endParaRPr>
          </a:p>
          <a:p>
            <a:pPr marL="171450" marR="0" lvl="0" indent="-171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</a:pPr>
            <a:r>
              <a:rPr lang="en-US" sz="1200" b="0" i="0" u="none" strike="noStrike" noProof="0" err="1">
                <a:latin typeface="+mn-lt"/>
              </a:rPr>
              <a:t>eGain</a:t>
            </a:r>
            <a:r>
              <a:rPr lang="en-US" sz="1200" b="0" i="0" u="none" strike="noStrike" noProof="0">
                <a:latin typeface="+mn-lt"/>
              </a:rPr>
              <a:t> data to be made available</a:t>
            </a:r>
            <a:endParaRPr lang="en-US"/>
          </a:p>
          <a:p>
            <a:pPr marL="171450" marR="0" lvl="0" indent="-171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</a:pPr>
            <a:r>
              <a:rPr lang="en-US" sz="1200" b="0" i="0" u="none" strike="noStrike" noProof="0">
                <a:latin typeface="+mn-lt"/>
              </a:rPr>
              <a:t>Exploring availability of AVA data in </a:t>
            </a:r>
            <a:r>
              <a:rPr lang="en-US" sz="1200" b="0" i="0" u="none" strike="noStrike" noProof="0" err="1">
                <a:latin typeface="+mn-lt"/>
              </a:rPr>
              <a:t>CxDW</a:t>
            </a:r>
            <a:endParaRPr lang="en-US" sz="1200" b="0" i="0" u="none" strike="noStrike" noProof="0">
              <a:latin typeface="+mn-lt"/>
            </a:endParaRPr>
          </a:p>
          <a:p>
            <a:endParaRPr lang="en-US"/>
          </a:p>
          <a:p>
            <a:endParaRPr lang="en-US"/>
          </a:p>
          <a:p>
            <a:r>
              <a:rPr lang="en-US"/>
              <a:t>Step 1. train a small number of intents in </a:t>
            </a:r>
            <a:r>
              <a:rPr lang="en-US" err="1"/>
              <a:t>dialogflow</a:t>
            </a:r>
            <a:r>
              <a:rPr lang="en-US"/>
              <a:t> with quality training phrases. If we can achieve high classification accuracy on those intents, namely low false positives and low false negatives, that would be a and if we and let bot perform well at classifying those, with everything else </a:t>
            </a:r>
          </a:p>
          <a:p>
            <a:r>
              <a:rPr lang="en-US"/>
              <a:t>End-user input (speech) &gt; intent classification (success determined by quality of training phrases) &gt; bot response with relevant and approved content &gt; end-user input &gt;&gt; classification of bot response</a:t>
            </a:r>
          </a:p>
          <a:p>
            <a:endParaRPr lang="en-US"/>
          </a:p>
          <a:p>
            <a:r>
              <a:rPr lang="en-US"/>
              <a:t>(claim status and PACT Act alone can easily grow into 10-20+ distinct intents if we pursue self-help options deeply or they could just be two intents and there are now flows, just classification and routing immediately back to cisco). </a:t>
            </a:r>
          </a:p>
          <a:p>
            <a:endParaRPr lang="en-US"/>
          </a:p>
          <a:p>
            <a:r>
              <a:rPr lang="en-US"/>
              <a:t>UX – content, procedures, approvals, best practices, user testing, flow design and re-design</a:t>
            </a:r>
          </a:p>
          <a:p>
            <a:r>
              <a:rPr lang="en-US"/>
              <a:t>ML – two-fold application: 1) process large datasets to generate run language models on data VA has collected that captures users’ interactions with the contact center to extract examples of end-user inquires from existing data that most closely resembles what </a:t>
            </a:r>
            <a:r>
              <a:rPr lang="en-US" err="1"/>
              <a:t>voicebot</a:t>
            </a:r>
            <a:r>
              <a:rPr lang="en-US"/>
              <a:t> will </a:t>
            </a:r>
            <a:r>
              <a:rPr lang="en-US" err="1"/>
              <a:t>encouter</a:t>
            </a:r>
            <a:r>
              <a:rPr lang="en-US"/>
              <a:t>, ensure variety </a:t>
            </a:r>
            <a:r>
              <a:rPr lang="en-US" err="1"/>
              <a:t>utteranceslanguage</a:t>
            </a:r>
            <a:r>
              <a:rPr lang="en-US"/>
              <a:t> models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5927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3567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3389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3790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0391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587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7268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1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with Preselected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F510454-734A-9144-8FE7-F44AFE841B28}"/>
              </a:ext>
            </a:extLst>
          </p:cNvPr>
          <p:cNvSpPr/>
          <p:nvPr userDrawn="1"/>
        </p:nvSpPr>
        <p:spPr>
          <a:xfrm>
            <a:off x="228600" y="228600"/>
            <a:ext cx="8686800" cy="64008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44400C-694E-6A48-A7A0-4E8A9B883BD6}"/>
              </a:ext>
            </a:extLst>
          </p:cNvPr>
          <p:cNvSpPr/>
          <p:nvPr userDrawn="1"/>
        </p:nvSpPr>
        <p:spPr>
          <a:xfrm>
            <a:off x="0" y="1232941"/>
            <a:ext cx="3545174" cy="4384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D48C0A3-0A5B-2540-B821-5F5704D4F4D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8145" y="5733737"/>
            <a:ext cx="2857029" cy="64082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3F7B19D-0C49-4C4B-964B-BC361DC695AA}"/>
              </a:ext>
            </a:extLst>
          </p:cNvPr>
          <p:cNvSpPr/>
          <p:nvPr userDrawn="1"/>
        </p:nvSpPr>
        <p:spPr>
          <a:xfrm>
            <a:off x="5598828" y="5733737"/>
            <a:ext cx="3545174" cy="4871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7D94AB-6BF0-4D49-8303-7D66DE57A197}"/>
              </a:ext>
            </a:extLst>
          </p:cNvPr>
          <p:cNvSpPr txBox="1"/>
          <p:nvPr userDrawn="1"/>
        </p:nvSpPr>
        <p:spPr>
          <a:xfrm>
            <a:off x="4287802" y="852504"/>
            <a:ext cx="4151923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r"/>
            <a:fld id="{51118A9C-9ABD-A84C-846F-CC0713849565}" type="datetime4">
              <a:rPr lang="en-US" sz="1000" b="0" smtClean="0">
                <a:solidFill>
                  <a:schemeClr val="bg1"/>
                </a:solidFill>
              </a:rPr>
              <a:pPr algn="r"/>
              <a:t>April 13, 2023</a:t>
            </a:fld>
            <a:endParaRPr lang="en-US" sz="1000" b="0">
              <a:solidFill>
                <a:schemeClr val="bg1"/>
              </a:solidFill>
            </a:endParaRP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82461CF7-85D3-284D-AF0A-1CA7B3F247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99098" y="2332972"/>
            <a:ext cx="5195655" cy="1016040"/>
          </a:xfrm>
        </p:spPr>
        <p:txBody>
          <a:bodyPr lIns="0" anchor="b" anchorCtr="0">
            <a:noAutofit/>
          </a:bodyPr>
          <a:lstStyle>
            <a:lvl1pPr marL="0" indent="0">
              <a:buNone/>
              <a:defRPr sz="32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A8D06877-E96A-C446-9E3A-3A13B024A7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9098" y="3508062"/>
            <a:ext cx="5195655" cy="508605"/>
          </a:xfrm>
        </p:spPr>
        <p:txBody>
          <a:bodyPr lIns="0">
            <a:noAutofit/>
          </a:bodyPr>
          <a:lstStyle>
            <a:lvl1pPr marL="0" indent="0">
              <a:buNone/>
              <a:defRPr sz="2000" i="1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80D694-6A9C-1741-800E-12ABD783CDB9}"/>
              </a:ext>
            </a:extLst>
          </p:cNvPr>
          <p:cNvSpPr txBox="1"/>
          <p:nvPr userDrawn="1"/>
        </p:nvSpPr>
        <p:spPr>
          <a:xfrm>
            <a:off x="799098" y="1945670"/>
            <a:ext cx="4151923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400" b="0">
                <a:solidFill>
                  <a:schemeClr val="bg1"/>
                </a:solidFill>
              </a:rPr>
              <a:t>VETERANS EXPERIENCE OFFICE</a:t>
            </a:r>
          </a:p>
        </p:txBody>
      </p:sp>
      <p:pic>
        <p:nvPicPr>
          <p:cNvPr id="20" name="Picture Placeholder 2" descr="A person wearing a hat&#10;&#10;Description automatically generated with low confidence">
            <a:extLst>
              <a:ext uri="{FF2B5EF4-FFF2-40B4-BE49-F238E27FC236}">
                <a16:creationId xmlns:a16="http://schemas.microsoft.com/office/drawing/2014/main" id="{42954B34-87D5-E543-9300-407EFB5747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63763" y="1407173"/>
            <a:ext cx="1958975" cy="1195388"/>
          </a:xfrm>
          <a:prstGeom prst="rect">
            <a:avLst/>
          </a:prstGeom>
        </p:spPr>
      </p:pic>
      <p:pic>
        <p:nvPicPr>
          <p:cNvPr id="21" name="Picture Placeholder 9" descr="A person wearing headphones and sitting at a desk with a computer&#10;&#10;Description automatically generated with medium confidence">
            <a:extLst>
              <a:ext uri="{FF2B5EF4-FFF2-40B4-BE49-F238E27FC236}">
                <a16:creationId xmlns:a16="http://schemas.microsoft.com/office/drawing/2014/main" id="{AA426961-6CE2-2E47-9811-65863A6B3E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363763" y="2748293"/>
            <a:ext cx="1958975" cy="1195388"/>
          </a:xfrm>
          <a:prstGeom prst="rect">
            <a:avLst/>
          </a:prstGeom>
        </p:spPr>
      </p:pic>
      <p:pic>
        <p:nvPicPr>
          <p:cNvPr id="22" name="Picture Placeholder 11" descr="Two people in a room with other people&#10;&#10;Description automatically generated with low confidence">
            <a:extLst>
              <a:ext uri="{FF2B5EF4-FFF2-40B4-BE49-F238E27FC236}">
                <a16:creationId xmlns:a16="http://schemas.microsoft.com/office/drawing/2014/main" id="{A70D96DC-F36E-F441-8905-34BEB40253E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353603" y="4089413"/>
            <a:ext cx="1958975" cy="119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275607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16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93759" y="6357802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173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93759" y="6357802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254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157846"/>
            <a:ext cx="5111750" cy="5100714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157846"/>
            <a:ext cx="3008313" cy="5100713"/>
          </a:xfrm>
          <a:solidFill>
            <a:srgbClr val="FFFFFF"/>
          </a:solidFill>
          <a:ln>
            <a:solidFill>
              <a:srgbClr val="BFBFBF"/>
            </a:solidFill>
          </a:ln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41905" y="6351410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133422"/>
            <a:ext cx="8229600" cy="81066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891502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96650"/>
            <a:ext cx="5486400" cy="38192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102498"/>
            <a:ext cx="5486400" cy="613568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0668" y="13342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B3A188-ADCE-874A-81A4-52B48C494CA4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51EF3CB-3B26-1747-A0CC-69379BE87D00}"/>
              </a:ext>
            </a:extLst>
          </p:cNvPr>
          <p:cNvSpPr txBox="1">
            <a:spLocks/>
          </p:cNvSpPr>
          <p:nvPr userDrawn="1"/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6748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705" y="13342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7FBDE8-8CE0-FF4A-A202-09F8DB6C349E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32BAC-B17C-AC4D-AE5A-182E465E866A}"/>
              </a:ext>
            </a:extLst>
          </p:cNvPr>
          <p:cNvSpPr txBox="1">
            <a:spLocks/>
          </p:cNvSpPr>
          <p:nvPr userDrawn="1"/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5734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6906" y="1199287"/>
            <a:ext cx="5044904" cy="4864234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096" y="1199288"/>
            <a:ext cx="3008313" cy="4864233"/>
          </a:xfrm>
          <a:solidFill>
            <a:srgbClr val="FFFFFF"/>
          </a:solidFill>
          <a:ln>
            <a:solidFill>
              <a:srgbClr val="BFBFBF"/>
            </a:solidFill>
          </a:ln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49096" y="13342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71877D7-6A87-7846-B855-A4E0590279E7}"/>
              </a:ext>
            </a:extLst>
          </p:cNvPr>
          <p:cNvSpPr txBox="1">
            <a:spLocks/>
          </p:cNvSpPr>
          <p:nvPr userDrawn="1"/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1502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199214"/>
            <a:ext cx="5486400" cy="40023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5266844"/>
            <a:ext cx="5486400" cy="613568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48742" y="13342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0765E-927D-6E4A-9A75-C70F64C45E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6748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8"/>
            <a:ext cx="8229600" cy="551990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6517"/>
            <a:ext cx="8229600" cy="5382523"/>
          </a:xfr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4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4D6EE6C-D70D-3F49-ADF9-28B57FAF3D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8459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B129CD-9FC2-A14D-82B1-607BD3F6790C}"/>
              </a:ext>
            </a:extLst>
          </p:cNvPr>
          <p:cNvSpPr/>
          <p:nvPr userDrawn="1"/>
        </p:nvSpPr>
        <p:spPr>
          <a:xfrm>
            <a:off x="-9144" y="0"/>
            <a:ext cx="9153144" cy="6400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2B69D9-6485-E143-9C53-16A5AC2EDCC4}"/>
              </a:ext>
            </a:extLst>
          </p:cNvPr>
          <p:cNvSpPr/>
          <p:nvPr userDrawn="1"/>
        </p:nvSpPr>
        <p:spPr>
          <a:xfrm>
            <a:off x="-9144" y="0"/>
            <a:ext cx="9153144" cy="6936828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5071"/>
            <a:ext cx="8229600" cy="80152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6708"/>
            <a:ext cx="4114800" cy="4755180"/>
          </a:xfr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4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4D6EE6C-D70D-3F49-ADF9-28B57FAF3D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868FDF-E83A-824D-8ABE-9455927344B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810125" y="1189038"/>
            <a:ext cx="3739515" cy="2274451"/>
          </a:xfrm>
          <a:solidFill>
            <a:schemeClr val="accent1"/>
          </a:solidFill>
        </p:spPr>
        <p:txBody>
          <a:bodyPr lIns="182880" tIns="182880" rIns="182880" bIns="182880">
            <a:normAutofit/>
          </a:bodyPr>
          <a:lstStyle>
            <a:lvl1pPr>
              <a:defRPr sz="1600">
                <a:solidFill>
                  <a:schemeClr val="bg1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n-lt"/>
              </a:defRPr>
            </a:lvl2pPr>
            <a:lvl3pPr>
              <a:defRPr sz="1600">
                <a:solidFill>
                  <a:schemeClr val="bg1"/>
                </a:solidFill>
                <a:latin typeface="+mn-lt"/>
              </a:defRPr>
            </a:lvl3pPr>
            <a:lvl4pPr>
              <a:defRPr sz="1600">
                <a:solidFill>
                  <a:schemeClr val="bg1"/>
                </a:solidFill>
                <a:latin typeface="+mn-lt"/>
              </a:defRPr>
            </a:lvl4pPr>
            <a:lvl5pPr>
              <a:defRPr sz="16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881CEC5D-B8B5-6640-80A3-D8A25DEAA56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823650" y="3630806"/>
            <a:ext cx="3739515" cy="2331082"/>
          </a:xfrm>
          <a:solidFill>
            <a:schemeClr val="accent1"/>
          </a:solidFill>
        </p:spPr>
        <p:txBody>
          <a:bodyPr lIns="182880" tIns="182880" rIns="182880" bIns="182880">
            <a:normAutofit/>
          </a:bodyPr>
          <a:lstStyle>
            <a:lvl1pPr>
              <a:defRPr sz="1600">
                <a:solidFill>
                  <a:schemeClr val="bg1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n-lt"/>
              </a:defRPr>
            </a:lvl2pPr>
            <a:lvl3pPr>
              <a:defRPr sz="1600">
                <a:solidFill>
                  <a:schemeClr val="bg1"/>
                </a:solidFill>
                <a:latin typeface="+mn-lt"/>
              </a:defRPr>
            </a:lvl3pPr>
            <a:lvl4pPr>
              <a:defRPr sz="1600">
                <a:solidFill>
                  <a:schemeClr val="bg1"/>
                </a:solidFill>
                <a:latin typeface="+mn-lt"/>
              </a:defRPr>
            </a:lvl4pPr>
            <a:lvl5pPr>
              <a:defRPr sz="16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043282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7"/>
            <a:ext cx="8229600" cy="559873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30166"/>
            <a:ext cx="4038600" cy="5328393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 marL="684213" indent="-225425"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 marL="919163" indent="-234950"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30166"/>
            <a:ext cx="4038600" cy="5328393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15BC2CF-BBEE-BB4E-BE75-E250C6DC9F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301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Pick Your Own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F510454-734A-9144-8FE7-F44AFE841B28}"/>
              </a:ext>
            </a:extLst>
          </p:cNvPr>
          <p:cNvSpPr/>
          <p:nvPr userDrawn="1"/>
        </p:nvSpPr>
        <p:spPr>
          <a:xfrm>
            <a:off x="228600" y="228600"/>
            <a:ext cx="8686800" cy="64008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44400C-694E-6A48-A7A0-4E8A9B883BD6}"/>
              </a:ext>
            </a:extLst>
          </p:cNvPr>
          <p:cNvSpPr/>
          <p:nvPr userDrawn="1"/>
        </p:nvSpPr>
        <p:spPr>
          <a:xfrm>
            <a:off x="0" y="1232941"/>
            <a:ext cx="3545174" cy="4384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D48C0A3-0A5B-2540-B821-5F5704D4F4D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8145" y="5733737"/>
            <a:ext cx="2857029" cy="64082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3F7B19D-0C49-4C4B-964B-BC361DC695AA}"/>
              </a:ext>
            </a:extLst>
          </p:cNvPr>
          <p:cNvSpPr/>
          <p:nvPr userDrawn="1"/>
        </p:nvSpPr>
        <p:spPr>
          <a:xfrm>
            <a:off x="5598828" y="5733737"/>
            <a:ext cx="3545174" cy="4871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7D94AB-6BF0-4D49-8303-7D66DE57A197}"/>
              </a:ext>
            </a:extLst>
          </p:cNvPr>
          <p:cNvSpPr txBox="1"/>
          <p:nvPr userDrawn="1"/>
        </p:nvSpPr>
        <p:spPr>
          <a:xfrm>
            <a:off x="4287802" y="852504"/>
            <a:ext cx="4151923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r"/>
            <a:fld id="{51118A9C-9ABD-A84C-846F-CC0713849565}" type="datetime4">
              <a:rPr lang="en-US" sz="1000" b="0" smtClean="0">
                <a:solidFill>
                  <a:schemeClr val="bg1"/>
                </a:solidFill>
              </a:rPr>
              <a:pPr algn="r"/>
              <a:t>April 13, 2023</a:t>
            </a:fld>
            <a:endParaRPr lang="en-US" sz="1000" b="0">
              <a:solidFill>
                <a:schemeClr val="bg1"/>
              </a:solidFill>
            </a:endParaRP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82461CF7-85D3-284D-AF0A-1CA7B3F247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99098" y="2332972"/>
            <a:ext cx="5195655" cy="1016040"/>
          </a:xfrm>
        </p:spPr>
        <p:txBody>
          <a:bodyPr lIns="0" anchor="b" anchorCtr="0">
            <a:noAutofit/>
          </a:bodyPr>
          <a:lstStyle>
            <a:lvl1pPr marL="0" indent="0">
              <a:buNone/>
              <a:defRPr sz="32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A8D06877-E96A-C446-9E3A-3A13B024A7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9098" y="3508062"/>
            <a:ext cx="5195655" cy="508605"/>
          </a:xfrm>
        </p:spPr>
        <p:txBody>
          <a:bodyPr lIns="0">
            <a:noAutofit/>
          </a:bodyPr>
          <a:lstStyle>
            <a:lvl1pPr marL="0" indent="0">
              <a:buNone/>
              <a:defRPr sz="2000" i="1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80D694-6A9C-1741-800E-12ABD783CDB9}"/>
              </a:ext>
            </a:extLst>
          </p:cNvPr>
          <p:cNvSpPr txBox="1"/>
          <p:nvPr userDrawn="1"/>
        </p:nvSpPr>
        <p:spPr>
          <a:xfrm>
            <a:off x="799098" y="1945670"/>
            <a:ext cx="4151923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400" b="0">
                <a:solidFill>
                  <a:schemeClr val="bg1"/>
                </a:solidFill>
              </a:rPr>
              <a:t>VETERANS EXPERIENCE OFFICE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C3D896-99EA-104F-B598-03C0EEEA518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63763" y="1407173"/>
            <a:ext cx="1958975" cy="1195388"/>
          </a:xfrm>
        </p:spPr>
        <p:txBody>
          <a:bodyPr/>
          <a:lstStyle/>
          <a:p>
            <a:endParaRPr lang="en-US"/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66580DA8-153D-4C4E-A529-A0E79CB05E6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363763" y="2748293"/>
            <a:ext cx="1958975" cy="1195388"/>
          </a:xfrm>
        </p:spPr>
        <p:txBody>
          <a:bodyPr/>
          <a:lstStyle/>
          <a:p>
            <a:endParaRPr lang="en-US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04776313-2D97-4A46-A5E5-42FDB085202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53603" y="4089413"/>
            <a:ext cx="1958975" cy="119538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23529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8"/>
            <a:ext cx="8229600" cy="551990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210" y="866009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210" y="1505770"/>
            <a:ext cx="4040188" cy="468219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0035" y="866009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0035" y="1505770"/>
            <a:ext cx="4041775" cy="468219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1478252-F837-8F40-94A1-A1FBD943B3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3124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162"/>
            <a:ext cx="8229600" cy="54875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93759" y="6357802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4043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93759" y="6357802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6271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874986"/>
            <a:ext cx="5111750" cy="5383574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874986"/>
            <a:ext cx="3008313" cy="5383573"/>
          </a:xfrm>
          <a:solidFill>
            <a:srgbClr val="FFFFFF"/>
          </a:solidFill>
          <a:ln>
            <a:solidFill>
              <a:srgbClr val="BFBFBF"/>
            </a:solidFill>
          </a:ln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41905" y="6351410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133422"/>
            <a:ext cx="8229600" cy="54449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388807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96650"/>
            <a:ext cx="5486400" cy="38192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102498"/>
            <a:ext cx="5486400" cy="613568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0668" y="109774"/>
            <a:ext cx="8229600" cy="56302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B3A188-ADCE-874A-81A4-52B48C494CA4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51EF3CB-3B26-1747-A0CC-69379BE87D00}"/>
              </a:ext>
            </a:extLst>
          </p:cNvPr>
          <p:cNvSpPr txBox="1">
            <a:spLocks/>
          </p:cNvSpPr>
          <p:nvPr userDrawn="1"/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4879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705" y="133422"/>
            <a:ext cx="8229600" cy="54449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7FBDE8-8CE0-FF4A-A202-09F8DB6C349E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32BAC-B17C-AC4D-AE5A-182E465E866A}"/>
              </a:ext>
            </a:extLst>
          </p:cNvPr>
          <p:cNvSpPr txBox="1">
            <a:spLocks/>
          </p:cNvSpPr>
          <p:nvPr userDrawn="1"/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7290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6906" y="906516"/>
            <a:ext cx="5044904" cy="515700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096" y="906518"/>
            <a:ext cx="3008313" cy="5157004"/>
          </a:xfrm>
          <a:solidFill>
            <a:srgbClr val="FFFFFF"/>
          </a:solidFill>
          <a:ln>
            <a:solidFill>
              <a:srgbClr val="BFBFBF"/>
            </a:solidFill>
          </a:ln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49096" y="133423"/>
            <a:ext cx="8229600" cy="536612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71877D7-6A87-7846-B855-A4E0590279E7}"/>
              </a:ext>
            </a:extLst>
          </p:cNvPr>
          <p:cNvSpPr txBox="1">
            <a:spLocks/>
          </p:cNvSpPr>
          <p:nvPr userDrawn="1"/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78559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199214"/>
            <a:ext cx="5486400" cy="40023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5266844"/>
            <a:ext cx="5486400" cy="613568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48742" y="133423"/>
            <a:ext cx="8229600" cy="536612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0765E-927D-6E4A-9A75-C70F64C45E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518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No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E448E6D-4898-7741-9863-F1C8A5BA9027}"/>
              </a:ext>
            </a:extLst>
          </p:cNvPr>
          <p:cNvSpPr/>
          <p:nvPr userDrawn="1"/>
        </p:nvSpPr>
        <p:spPr>
          <a:xfrm>
            <a:off x="0" y="0"/>
            <a:ext cx="9144000" cy="58908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56D496D-3EAE-0643-966A-D24A621E94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6751" y="2583064"/>
            <a:ext cx="6293687" cy="1016040"/>
          </a:xfrm>
        </p:spPr>
        <p:txBody>
          <a:bodyPr lIns="0" anchor="b" anchorCtr="0">
            <a:no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144DFDF4-465A-A143-9D9B-04AB8BF3F0B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751" y="3918574"/>
            <a:ext cx="6293687" cy="508605"/>
          </a:xfrm>
        </p:spPr>
        <p:txBody>
          <a:bodyPr lIns="0">
            <a:noAutofit/>
          </a:bodyPr>
          <a:lstStyle>
            <a:lvl1pPr marL="0" indent="0">
              <a:buNone/>
              <a:defRPr sz="2000" i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2BD8274-25F7-2B4C-9DA1-BF4FAF6ABBF6}"/>
              </a:ext>
            </a:extLst>
          </p:cNvPr>
          <p:cNvCxnSpPr/>
          <p:nvPr userDrawn="1"/>
        </p:nvCxnSpPr>
        <p:spPr>
          <a:xfrm>
            <a:off x="546431" y="3726687"/>
            <a:ext cx="7519609" cy="0"/>
          </a:xfrm>
          <a:prstGeom prst="line">
            <a:avLst/>
          </a:prstGeom>
          <a:ln w="317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605F522-782B-414F-9804-2336838F24F8}"/>
              </a:ext>
            </a:extLst>
          </p:cNvPr>
          <p:cNvSpPr/>
          <p:nvPr userDrawn="1"/>
        </p:nvSpPr>
        <p:spPr>
          <a:xfrm>
            <a:off x="2500" y="5890826"/>
            <a:ext cx="3060004" cy="64008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A9D200-C85C-2046-A980-119BFA98D77F}"/>
              </a:ext>
            </a:extLst>
          </p:cNvPr>
          <p:cNvSpPr/>
          <p:nvPr userDrawn="1"/>
        </p:nvSpPr>
        <p:spPr>
          <a:xfrm>
            <a:off x="3062505" y="5890826"/>
            <a:ext cx="3047951" cy="6400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0C2771-8878-724A-A692-39B9696628BF}"/>
              </a:ext>
            </a:extLst>
          </p:cNvPr>
          <p:cNvSpPr/>
          <p:nvPr userDrawn="1"/>
        </p:nvSpPr>
        <p:spPr>
          <a:xfrm>
            <a:off x="6110457" y="5890826"/>
            <a:ext cx="3036045" cy="64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62A8F5-C541-4557-AF5C-E9AB46E4D1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2272" y="6182168"/>
            <a:ext cx="2603383" cy="58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82278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209D613-D76A-7D40-8460-4CAE6263F144}"/>
              </a:ext>
            </a:extLst>
          </p:cNvPr>
          <p:cNvSpPr txBox="1"/>
          <p:nvPr userDrawn="1"/>
        </p:nvSpPr>
        <p:spPr>
          <a:xfrm>
            <a:off x="566751" y="4620950"/>
            <a:ext cx="4151923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fld id="{51118A9C-9ABD-A84C-846F-CC0713849565}" type="datetime4">
              <a:rPr lang="en-US" sz="1400" b="1" smtClean="0">
                <a:solidFill>
                  <a:schemeClr val="accent5"/>
                </a:solidFill>
              </a:rPr>
              <a:t>April 13, 2023</a:t>
            </a:fld>
            <a:endParaRPr lang="en-US" sz="1400" b="1">
              <a:solidFill>
                <a:schemeClr val="accent5"/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56D496D-3EAE-0643-966A-D24A621E94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6751" y="2583064"/>
            <a:ext cx="6293687" cy="1016040"/>
          </a:xfrm>
        </p:spPr>
        <p:txBody>
          <a:bodyPr lIns="0" anchor="b" anchorCtr="0">
            <a:noAutofit/>
          </a:bodyPr>
          <a:lstStyle>
            <a:lvl1pPr marL="0" indent="0">
              <a:buNone/>
              <a:defRPr sz="32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144DFDF4-465A-A143-9D9B-04AB8BF3F0B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751" y="3918574"/>
            <a:ext cx="6293687" cy="508605"/>
          </a:xfrm>
        </p:spPr>
        <p:txBody>
          <a:bodyPr lIns="0">
            <a:noAutofit/>
          </a:bodyPr>
          <a:lstStyle>
            <a:lvl1pPr marL="0" indent="0">
              <a:buNone/>
              <a:defRPr sz="2000" i="1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2BD8274-25F7-2B4C-9DA1-BF4FAF6ABBF6}"/>
              </a:ext>
            </a:extLst>
          </p:cNvPr>
          <p:cNvCxnSpPr/>
          <p:nvPr userDrawn="1"/>
        </p:nvCxnSpPr>
        <p:spPr>
          <a:xfrm>
            <a:off x="546431" y="3726687"/>
            <a:ext cx="7519609" cy="0"/>
          </a:xfrm>
          <a:prstGeom prst="line">
            <a:avLst/>
          </a:prstGeom>
          <a:ln w="317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605F522-782B-414F-9804-2336838F24F8}"/>
              </a:ext>
            </a:extLst>
          </p:cNvPr>
          <p:cNvSpPr/>
          <p:nvPr userDrawn="1"/>
        </p:nvSpPr>
        <p:spPr>
          <a:xfrm>
            <a:off x="2500" y="5890826"/>
            <a:ext cx="3060004" cy="64008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A9D200-C85C-2046-A980-119BFA98D77F}"/>
              </a:ext>
            </a:extLst>
          </p:cNvPr>
          <p:cNvSpPr/>
          <p:nvPr userDrawn="1"/>
        </p:nvSpPr>
        <p:spPr>
          <a:xfrm>
            <a:off x="3062505" y="5890826"/>
            <a:ext cx="3047951" cy="6400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0C2771-8878-724A-A692-39B9696628BF}"/>
              </a:ext>
            </a:extLst>
          </p:cNvPr>
          <p:cNvSpPr/>
          <p:nvPr userDrawn="1"/>
        </p:nvSpPr>
        <p:spPr>
          <a:xfrm>
            <a:off x="6110457" y="5890826"/>
            <a:ext cx="3036045" cy="64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AE1D1A-C948-224E-97D0-5F28B8F190DD}"/>
              </a:ext>
            </a:extLst>
          </p:cNvPr>
          <p:cNvSpPr txBox="1"/>
          <p:nvPr userDrawn="1"/>
        </p:nvSpPr>
        <p:spPr>
          <a:xfrm>
            <a:off x="589302" y="2147704"/>
            <a:ext cx="4151923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400" b="0">
                <a:solidFill>
                  <a:schemeClr val="tx1"/>
                </a:solidFill>
              </a:rPr>
              <a:t>VETERANS EXPERIENCE OFFICE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67C396F-0FC7-417E-A29D-8AE6E718B24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2272" y="6182168"/>
            <a:ext cx="2603383" cy="58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586812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7592" y="4406900"/>
            <a:ext cx="8210167" cy="1362075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2800" b="0" cap="none">
                <a:solidFill>
                  <a:schemeClr val="tx1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37592" y="2906713"/>
            <a:ext cx="8210167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754DB7-DDD7-7A48-A2B7-234B7AAE7DE2}"/>
              </a:ext>
            </a:extLst>
          </p:cNvPr>
          <p:cNvSpPr/>
          <p:nvPr userDrawn="1"/>
        </p:nvSpPr>
        <p:spPr>
          <a:xfrm>
            <a:off x="6512560" y="6268720"/>
            <a:ext cx="2082800" cy="3860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225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7"/>
            <a:ext cx="8229600" cy="81066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6708"/>
            <a:ext cx="8229600" cy="5082332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4D6EE6C-D70D-3F49-ADF9-28B57FAF3D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877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B129CD-9FC2-A14D-82B1-607BD3F6790C}"/>
              </a:ext>
            </a:extLst>
          </p:cNvPr>
          <p:cNvSpPr/>
          <p:nvPr userDrawn="1"/>
        </p:nvSpPr>
        <p:spPr>
          <a:xfrm>
            <a:off x="-9144" y="0"/>
            <a:ext cx="9153144" cy="6400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2B69D9-6485-E143-9C53-16A5AC2EDCC4}"/>
              </a:ext>
            </a:extLst>
          </p:cNvPr>
          <p:cNvSpPr/>
          <p:nvPr userDrawn="1"/>
        </p:nvSpPr>
        <p:spPr>
          <a:xfrm>
            <a:off x="-9144" y="0"/>
            <a:ext cx="9153144" cy="6936828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5071"/>
            <a:ext cx="8229600" cy="80152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6708"/>
            <a:ext cx="4114800" cy="4755180"/>
          </a:xfr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4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4D6EE6C-D70D-3F49-ADF9-28B57FAF3D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868FDF-E83A-824D-8ABE-9455927344B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810125" y="1189038"/>
            <a:ext cx="3739515" cy="2274451"/>
          </a:xfrm>
          <a:solidFill>
            <a:schemeClr val="accent1"/>
          </a:solidFill>
        </p:spPr>
        <p:txBody>
          <a:bodyPr lIns="182880" tIns="182880" rIns="182880" bIns="182880">
            <a:normAutofit/>
          </a:bodyPr>
          <a:lstStyle>
            <a:lvl1pPr>
              <a:defRPr sz="1600">
                <a:solidFill>
                  <a:schemeClr val="bg1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n-lt"/>
              </a:defRPr>
            </a:lvl2pPr>
            <a:lvl3pPr>
              <a:defRPr sz="1600">
                <a:solidFill>
                  <a:schemeClr val="bg1"/>
                </a:solidFill>
                <a:latin typeface="+mn-lt"/>
              </a:defRPr>
            </a:lvl3pPr>
            <a:lvl4pPr>
              <a:defRPr sz="1600">
                <a:solidFill>
                  <a:schemeClr val="bg1"/>
                </a:solidFill>
                <a:latin typeface="+mn-lt"/>
              </a:defRPr>
            </a:lvl4pPr>
            <a:lvl5pPr>
              <a:defRPr sz="16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881CEC5D-B8B5-6640-80A3-D8A25DEAA56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823650" y="3630806"/>
            <a:ext cx="3739515" cy="2331082"/>
          </a:xfrm>
          <a:solidFill>
            <a:schemeClr val="accent1"/>
          </a:solidFill>
        </p:spPr>
        <p:txBody>
          <a:bodyPr lIns="182880" tIns="182880" rIns="182880" bIns="182880">
            <a:normAutofit/>
          </a:bodyPr>
          <a:lstStyle>
            <a:lvl1pPr>
              <a:defRPr sz="1600">
                <a:solidFill>
                  <a:schemeClr val="bg1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n-lt"/>
              </a:defRPr>
            </a:lvl2pPr>
            <a:lvl3pPr>
              <a:defRPr sz="1600">
                <a:solidFill>
                  <a:schemeClr val="bg1"/>
                </a:solidFill>
                <a:latin typeface="+mn-lt"/>
              </a:defRPr>
            </a:lvl3pPr>
            <a:lvl4pPr>
              <a:defRPr sz="1600">
                <a:solidFill>
                  <a:schemeClr val="bg1"/>
                </a:solidFill>
                <a:latin typeface="+mn-lt"/>
              </a:defRPr>
            </a:lvl4pPr>
            <a:lvl5pPr>
              <a:defRPr sz="16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77227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7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48764"/>
            <a:ext cx="4038600" cy="5009795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 marL="684213" indent="-225425"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 marL="919163" indent="-234950"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48764"/>
            <a:ext cx="4038600" cy="5009795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15BC2CF-BBEE-BB4E-BE75-E250C6DC9F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298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7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210" y="1189204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210" y="1828966"/>
            <a:ext cx="4040188" cy="4439754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0035" y="1189204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0035" y="1828966"/>
            <a:ext cx="4041775" cy="4439754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1478252-F837-8F40-94A1-A1FBD943B3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334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777AD75-3CC9-5E4C-AAE7-C8B056F501F9}"/>
              </a:ext>
            </a:extLst>
          </p:cNvPr>
          <p:cNvSpPr/>
          <p:nvPr userDrawn="1"/>
        </p:nvSpPr>
        <p:spPr>
          <a:xfrm>
            <a:off x="-6473" y="0"/>
            <a:ext cx="9144000" cy="1041816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Placeholder 1"/>
          <p:cNvSpPr txBox="1">
            <a:spLocks/>
          </p:cNvSpPr>
          <p:nvPr userDrawn="1"/>
        </p:nvSpPr>
        <p:spPr>
          <a:xfrm>
            <a:off x="457200" y="180148"/>
            <a:ext cx="8229600" cy="8106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tx1">
                    <a:lumMod val="75000"/>
                  </a:schemeClr>
                </a:solidFill>
                <a:latin typeface="Georgia"/>
                <a:ea typeface="+mj-ea"/>
                <a:cs typeface="Georgia"/>
              </a:defRPr>
            </a:lvl1pPr>
          </a:lstStyle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0801" y="1213514"/>
            <a:ext cx="8221010" cy="5068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49A0533-1C09-5C44-A98B-5B58112BCEF1}"/>
              </a:ext>
            </a:extLst>
          </p:cNvPr>
          <p:cNvGrpSpPr/>
          <p:nvPr userDrawn="1"/>
        </p:nvGrpSpPr>
        <p:grpSpPr>
          <a:xfrm>
            <a:off x="-6399" y="1011795"/>
            <a:ext cx="9148995" cy="64008"/>
            <a:chOff x="-4995" y="5896713"/>
            <a:chExt cx="9148995" cy="6400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400CA6F-A2B6-C24E-8A8F-79A1EC72DEC0}"/>
                </a:ext>
              </a:extLst>
            </p:cNvPr>
            <p:cNvSpPr/>
            <p:nvPr userDrawn="1"/>
          </p:nvSpPr>
          <p:spPr>
            <a:xfrm>
              <a:off x="-4995" y="5896713"/>
              <a:ext cx="3047951" cy="640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679272F-E79E-4443-8893-0783BEA20AE8}"/>
                </a:ext>
              </a:extLst>
            </p:cNvPr>
            <p:cNvSpPr/>
            <p:nvPr userDrawn="1"/>
          </p:nvSpPr>
          <p:spPr>
            <a:xfrm>
              <a:off x="3042956" y="5896713"/>
              <a:ext cx="3047951" cy="640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DB5FA60-D767-464D-A01D-B36B21AC7050}"/>
                </a:ext>
              </a:extLst>
            </p:cNvPr>
            <p:cNvSpPr/>
            <p:nvPr userDrawn="1"/>
          </p:nvSpPr>
          <p:spPr>
            <a:xfrm>
              <a:off x="6090907" y="5896713"/>
              <a:ext cx="3053093" cy="6400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F6EDFB-8BEC-764E-92A0-C1F68E8097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80DD5F-97C6-EA3F-C5A9-9BDA44E276CF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7664450" y="0"/>
            <a:ext cx="1508125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Booz Allen Hamilton Internal</a:t>
            </a:r>
          </a:p>
        </p:txBody>
      </p:sp>
    </p:spTree>
    <p:extLst>
      <p:ext uri="{BB962C8B-B14F-4D97-AF65-F5344CB8AC3E}">
        <p14:creationId xmlns:p14="http://schemas.microsoft.com/office/powerpoint/2010/main" val="1229106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2" r:id="rId2"/>
    <p:sldLayoutId id="2147483682" r:id="rId3"/>
    <p:sldLayoutId id="2147483683" r:id="rId4"/>
    <p:sldLayoutId id="2147483674" r:id="rId5"/>
    <p:sldLayoutId id="2147483673" r:id="rId6"/>
    <p:sldLayoutId id="2147483685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56" r:id="rId15"/>
    <p:sldLayoutId id="2147483657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chemeClr val="tx1">
              <a:lumMod val="75000"/>
            </a:schemeClr>
          </a:solidFill>
          <a:latin typeface="Georgia"/>
          <a:ea typeface="+mj-ea"/>
          <a:cs typeface="Georgia"/>
        </a:defRPr>
      </a:lvl1pPr>
    </p:titleStyle>
    <p:bodyStyle>
      <a:lvl1pPr marL="225425" indent="-225425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1pPr>
      <a:lvl2pPr marL="458788" indent="-233363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2pPr>
      <a:lvl3pPr marL="684213" indent="-225425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3pPr>
      <a:lvl4pPr marL="919163" indent="-23495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tx1"/>
          </a:solidFill>
          <a:latin typeface="Georgia"/>
          <a:ea typeface="+mn-ea"/>
          <a:cs typeface="Georg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777AD75-3CC9-5E4C-AAE7-C8B056F501F9}"/>
              </a:ext>
            </a:extLst>
          </p:cNvPr>
          <p:cNvSpPr/>
          <p:nvPr userDrawn="1"/>
        </p:nvSpPr>
        <p:spPr>
          <a:xfrm>
            <a:off x="1410" y="0"/>
            <a:ext cx="9144000" cy="73152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Placeholder 1"/>
          <p:cNvSpPr txBox="1">
            <a:spLocks/>
          </p:cNvSpPr>
          <p:nvPr userDrawn="1"/>
        </p:nvSpPr>
        <p:spPr>
          <a:xfrm>
            <a:off x="457200" y="180148"/>
            <a:ext cx="8229600" cy="8106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tx1">
                    <a:lumMod val="75000"/>
                  </a:schemeClr>
                </a:solidFill>
                <a:latin typeface="Georgia"/>
                <a:ea typeface="+mj-ea"/>
                <a:cs typeface="Georgia"/>
              </a:defRPr>
            </a:lvl1pPr>
          </a:lstStyle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0801" y="911669"/>
            <a:ext cx="8221010" cy="5370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49A0533-1C09-5C44-A98B-5B58112BCEF1}"/>
              </a:ext>
            </a:extLst>
          </p:cNvPr>
          <p:cNvGrpSpPr/>
          <p:nvPr userDrawn="1"/>
        </p:nvGrpSpPr>
        <p:grpSpPr>
          <a:xfrm>
            <a:off x="-7883" y="681629"/>
            <a:ext cx="9148995" cy="64008"/>
            <a:chOff x="-4995" y="5896713"/>
            <a:chExt cx="9148995" cy="6400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400CA6F-A2B6-C24E-8A8F-79A1EC72DEC0}"/>
                </a:ext>
              </a:extLst>
            </p:cNvPr>
            <p:cNvSpPr/>
            <p:nvPr userDrawn="1"/>
          </p:nvSpPr>
          <p:spPr>
            <a:xfrm>
              <a:off x="-4995" y="5896713"/>
              <a:ext cx="3047951" cy="640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679272F-E79E-4443-8893-0783BEA20AE8}"/>
                </a:ext>
              </a:extLst>
            </p:cNvPr>
            <p:cNvSpPr/>
            <p:nvPr userDrawn="1"/>
          </p:nvSpPr>
          <p:spPr>
            <a:xfrm>
              <a:off x="3042956" y="5896713"/>
              <a:ext cx="3047951" cy="640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DB5FA60-D767-464D-A01D-B36B21AC7050}"/>
                </a:ext>
              </a:extLst>
            </p:cNvPr>
            <p:cNvSpPr/>
            <p:nvPr userDrawn="1"/>
          </p:nvSpPr>
          <p:spPr>
            <a:xfrm>
              <a:off x="6090907" y="5896713"/>
              <a:ext cx="3053093" cy="6400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35E763C-F584-9144-9829-6EA58B399C03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F6EDFB-8BEC-764E-92A0-C1F68E8097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075C75-E88B-E4C6-B573-543F3E21092D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7664450" y="0"/>
            <a:ext cx="1508125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Booz Allen Hamilton Internal</a:t>
            </a:r>
          </a:p>
        </p:txBody>
      </p:sp>
    </p:spTree>
    <p:extLst>
      <p:ext uri="{BB962C8B-B14F-4D97-AF65-F5344CB8AC3E}">
        <p14:creationId xmlns:p14="http://schemas.microsoft.com/office/powerpoint/2010/main" val="4255669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chemeClr val="tx1">
              <a:lumMod val="75000"/>
            </a:schemeClr>
          </a:solidFill>
          <a:latin typeface="Georgia"/>
          <a:ea typeface="+mj-ea"/>
          <a:cs typeface="Georgia"/>
        </a:defRPr>
      </a:lvl1pPr>
    </p:titleStyle>
    <p:bodyStyle>
      <a:lvl1pPr marL="225425" indent="-225425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1pPr>
      <a:lvl2pPr marL="458788" indent="-233363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2pPr>
      <a:lvl3pPr marL="684213" indent="-225425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3pPr>
      <a:lvl4pPr marL="919163" indent="-23495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tx1"/>
          </a:solidFill>
          <a:latin typeface="Georgia"/>
          <a:ea typeface="+mn-ea"/>
          <a:cs typeface="Georg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4EAAF8E-7AEC-4F46-8C2E-CB5A4578AE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Voicebot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D8D11A-6DDE-1245-8A08-449430DE3E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Booz Allen Status Meeting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1408AF8C-36F5-4E54-888B-435A9B6B6EA8}"/>
              </a:ext>
            </a:extLst>
          </p:cNvPr>
          <p:cNvSpPr txBox="1">
            <a:spLocks/>
          </p:cNvSpPr>
          <p:nvPr/>
        </p:nvSpPr>
        <p:spPr>
          <a:xfrm>
            <a:off x="604536" y="4563367"/>
            <a:ext cx="6293687" cy="508605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i="1" kern="1200">
                <a:solidFill>
                  <a:schemeClr val="bg1"/>
                </a:solidFill>
                <a:latin typeface="+mn-lt"/>
                <a:ea typeface="+mn-ea"/>
                <a:cs typeface="Georgia"/>
              </a:defRPr>
            </a:lvl1pPr>
            <a:lvl2pPr marL="458788" indent="-233363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Georgia"/>
              </a:defRPr>
            </a:lvl2pPr>
            <a:lvl3pPr marL="684213" indent="-225425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Georgia"/>
              </a:defRPr>
            </a:lvl3pPr>
            <a:lvl4pPr marL="919163" indent="-2349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Georgi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i="0"/>
              <a:t>April 13, 2023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678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8C03A-BD52-4D46-988F-FD4ED2659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009" y="2908793"/>
            <a:ext cx="8210167" cy="1362075"/>
          </a:xfrm>
        </p:spPr>
        <p:txBody>
          <a:bodyPr/>
          <a:lstStyle/>
          <a:p>
            <a:r>
              <a:rPr lang="en-US"/>
              <a:t>Appendix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28E8B8-6D06-5244-A070-983DCEA2BA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84044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Overview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0A1C90-B309-4316-992B-318E68306AF4}"/>
              </a:ext>
            </a:extLst>
          </p:cNvPr>
          <p:cNvSpPr txBox="1"/>
          <p:nvPr/>
        </p:nvSpPr>
        <p:spPr>
          <a:xfrm>
            <a:off x="2279342" y="3246553"/>
            <a:ext cx="45764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en-US"/>
          </a:p>
        </p:txBody>
      </p:sp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C27311FE-B3CC-44A2-9022-EB45FD91F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528" y="1196485"/>
            <a:ext cx="8229600" cy="500900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29870" indent="-229870"/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Detailed scope for Omnichannel project will be voice.</a:t>
            </a:r>
            <a:endParaRPr lang="en-US">
              <a:solidFill>
                <a:schemeClr val="tx1"/>
              </a:solidFill>
            </a:endParaRPr>
          </a:p>
          <a:p>
            <a:pPr marL="229870" indent="-229870"/>
            <a:r>
              <a:rPr lang="en-US"/>
              <a:t>Discovery through building and learning—build it, learn from it, iterate it.</a:t>
            </a:r>
            <a:endParaRPr lang="en-US">
              <a:cs typeface="Calibri" panose="020F0502020204030204"/>
            </a:endParaRPr>
          </a:p>
          <a:p>
            <a:pPr marL="229870" indent="-229870"/>
            <a:endParaRPr lang="en-US"/>
          </a:p>
          <a:p>
            <a:pPr marL="458470" lvl="1" indent="-233045"/>
            <a:r>
              <a:rPr lang="en-US">
                <a:ea typeface="+mn-lt"/>
                <a:cs typeface="+mn-lt"/>
              </a:rPr>
              <a:t>With an overall strategy of transitioning MyVA411, transition VBA to using a Natural Language Understanding (NLU) platform.</a:t>
            </a:r>
          </a:p>
          <a:p>
            <a:pPr marL="1026795" lvl="2" indent="-172720"/>
            <a:r>
              <a:rPr lang="en-US">
                <a:ea typeface="+mn-lt"/>
                <a:cs typeface="+mn-lt"/>
              </a:rPr>
              <a:t>Determine the problem categories and point of transition. </a:t>
            </a:r>
          </a:p>
          <a:p>
            <a:pPr marL="1026795" lvl="2" indent="-172720"/>
            <a:endParaRPr lang="en-US">
              <a:ea typeface="+mn-lt"/>
              <a:cs typeface="+mn-lt"/>
            </a:endParaRPr>
          </a:p>
          <a:p>
            <a:pPr marL="458470" lvl="1" indent="-233045"/>
            <a:r>
              <a:rPr lang="en-US">
                <a:ea typeface="+mn-lt"/>
                <a:cs typeface="+mn-lt"/>
              </a:rPr>
              <a:t>Through learning and understanding how self-service and triage can be supported through voice channels, assess another product which may replace </a:t>
            </a:r>
            <a:r>
              <a:rPr lang="en-US" err="1">
                <a:ea typeface="+mn-lt"/>
                <a:cs typeface="+mn-lt"/>
              </a:rPr>
              <a:t>AudioCARE</a:t>
            </a:r>
            <a:r>
              <a:rPr lang="en-US">
                <a:ea typeface="+mn-lt"/>
                <a:cs typeface="+mn-lt"/>
              </a:rPr>
              <a:t>.</a:t>
            </a:r>
          </a:p>
          <a:p>
            <a:pPr marL="458470" lvl="1" indent="-233045"/>
            <a:endParaRPr lang="en-US">
              <a:ea typeface="+mn-lt"/>
              <a:cs typeface="+mn-lt"/>
            </a:endParaRPr>
          </a:p>
          <a:p>
            <a:pPr marL="458470" lvl="1" indent="-233045"/>
            <a:r>
              <a:rPr lang="en-US">
                <a:ea typeface="+mn-lt"/>
                <a:cs typeface="+mn-lt"/>
              </a:rPr>
              <a:t>Stipulations:</a:t>
            </a:r>
            <a:endParaRPr lang="en-US"/>
          </a:p>
          <a:p>
            <a:pPr marL="1026795" lvl="2" indent="-172720"/>
            <a:r>
              <a:rPr lang="en-US">
                <a:ea typeface="+mn-lt"/>
                <a:cs typeface="+mn-lt"/>
              </a:rPr>
              <a:t>Projects must have a customer experience and Omnichannel mindset toward best customer experience for Veterans.</a:t>
            </a:r>
          </a:p>
          <a:p>
            <a:pPr marL="1026795" lvl="2" indent="-172720"/>
            <a:r>
              <a:rPr lang="en-US">
                <a:ea typeface="+mn-lt"/>
                <a:cs typeface="+mn-lt"/>
              </a:rPr>
              <a:t>Small iterative releases, solutions to run in parallel with existing solutions to Veterans are not negatively affected by our transitions.</a:t>
            </a:r>
          </a:p>
          <a:p>
            <a:pPr marL="1026795" lvl="2" indent="-172720"/>
            <a:r>
              <a:rPr lang="en-US">
                <a:ea typeface="+mn-lt"/>
                <a:cs typeface="+mn-lt"/>
              </a:rPr>
              <a:t>All products must have Veteran input. 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77233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 anchorCtr="0">
            <a:noAutofit/>
          </a:bodyPr>
          <a:lstStyle/>
          <a:p>
            <a:r>
              <a:rPr lang="en-US"/>
              <a:t>UX Testing Session 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9F9638-D6E2-10C4-2E43-E7B97C68DF5B}"/>
              </a:ext>
            </a:extLst>
          </p:cNvPr>
          <p:cNvSpPr/>
          <p:nvPr/>
        </p:nvSpPr>
        <p:spPr>
          <a:xfrm>
            <a:off x="1817" y="1081191"/>
            <a:ext cx="9135818" cy="577726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A202D11-D28C-7B38-CE68-0663EFA28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756" y="1198114"/>
            <a:ext cx="8229600" cy="262956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>
                <a:solidFill>
                  <a:schemeClr val="tx1"/>
                </a:solidFill>
              </a:rPr>
              <a:t>Highlights</a:t>
            </a:r>
          </a:p>
          <a:p>
            <a:pPr marL="0" indent="0">
              <a:buNone/>
            </a:pPr>
            <a:endParaRPr lang="en-US" sz="20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0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0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0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0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0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6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000">
                <a:solidFill>
                  <a:schemeClr val="tx1"/>
                </a:solidFill>
              </a:rPr>
              <a:t>Other Commonalities</a:t>
            </a:r>
            <a:endParaRPr lang="en-US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0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0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000">
              <a:solidFill>
                <a:schemeClr val="tx1"/>
              </a:solidFill>
            </a:endParaRPr>
          </a:p>
          <a:p>
            <a:endParaRPr lang="en-US" sz="2000"/>
          </a:p>
          <a:p>
            <a:endParaRPr lang="en-US" sz="2000"/>
          </a:p>
          <a:p>
            <a:pPr marL="0" indent="0">
              <a:buNone/>
            </a:pPr>
            <a:endParaRPr lang="en-US" sz="20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99A10D-77D3-B656-9295-6D826C0EE665}"/>
              </a:ext>
            </a:extLst>
          </p:cNvPr>
          <p:cNvSpPr/>
          <p:nvPr/>
        </p:nvSpPr>
        <p:spPr>
          <a:xfrm>
            <a:off x="351760" y="1612923"/>
            <a:ext cx="8426841" cy="21687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>
                <a:solidFill>
                  <a:schemeClr val="tx1"/>
                </a:solidFill>
                <a:cs typeface="Calibri"/>
              </a:rPr>
              <a:t>Thank You For Your Service</a:t>
            </a:r>
            <a:endParaRPr lang="en-US" b="1">
              <a:solidFill>
                <a:schemeClr val="tx1"/>
              </a:solidFill>
              <a:cs typeface="Calibri"/>
            </a:endParaRPr>
          </a:p>
          <a:p>
            <a:endParaRPr lang="en-US" sz="600">
              <a:solidFill>
                <a:schemeClr val="tx1"/>
              </a:solidFill>
              <a:ea typeface="+mn-lt"/>
              <a:cs typeface="+mn-lt"/>
            </a:endParaRPr>
          </a:p>
          <a:p>
            <a:r>
              <a:rPr lang="en-US" sz="1600">
                <a:solidFill>
                  <a:schemeClr val="accent2"/>
                </a:solidFill>
                <a:ea typeface="+mn-lt"/>
                <a:cs typeface="+mn-lt"/>
              </a:rPr>
              <a:t>"It made me smile. It was kind of cheesy, but I appreciated it."</a:t>
            </a:r>
            <a:endParaRPr lang="en-US" sz="1600">
              <a:solidFill>
                <a:schemeClr val="accent2"/>
              </a:solidFill>
              <a:cs typeface="Calibri"/>
            </a:endParaRPr>
          </a:p>
          <a:p>
            <a:endParaRPr lang="en-US" sz="600">
              <a:solidFill>
                <a:schemeClr val="accent2"/>
              </a:solidFill>
              <a:cs typeface="Calibri"/>
            </a:endParaRPr>
          </a:p>
          <a:p>
            <a:r>
              <a:rPr lang="en-US" sz="1600">
                <a:solidFill>
                  <a:schemeClr val="accent2"/>
                </a:solidFill>
                <a:ea typeface="+mn-lt"/>
                <a:cs typeface="+mn-lt"/>
              </a:rPr>
              <a:t>"My first thought would be, why is it computer telling me that? It doesn't really care."</a:t>
            </a:r>
            <a:endParaRPr lang="en-US" sz="1600">
              <a:solidFill>
                <a:schemeClr val="accent2"/>
              </a:solidFill>
              <a:cs typeface="Calibri"/>
            </a:endParaRPr>
          </a:p>
          <a:p>
            <a:endParaRPr lang="en-US" sz="1400">
              <a:solidFill>
                <a:schemeClr val="accent2"/>
              </a:solidFill>
              <a:cs typeface="Calibri"/>
            </a:endParaRPr>
          </a:p>
          <a:p>
            <a:r>
              <a:rPr lang="en-US" sz="1600" b="1">
                <a:solidFill>
                  <a:schemeClr val="tx1"/>
                </a:solidFill>
                <a:cs typeface="Calibri"/>
              </a:rPr>
              <a:t>User-Specific Information: Claims &amp; PACT Act</a:t>
            </a:r>
            <a:endParaRPr lang="en-US" sz="1600" b="1">
              <a:solidFill>
                <a:schemeClr val="tx1"/>
              </a:solidFill>
              <a:ea typeface="+mn-lt"/>
              <a:cs typeface="+mn-lt"/>
            </a:endParaRPr>
          </a:p>
          <a:p>
            <a:endParaRPr lang="en-US" sz="600">
              <a:solidFill>
                <a:schemeClr val="tx1"/>
              </a:solidFill>
              <a:ea typeface="+mn-lt"/>
              <a:cs typeface="+mn-lt"/>
            </a:endParaRPr>
          </a:p>
          <a:p>
            <a:r>
              <a:rPr lang="en-US" sz="1600">
                <a:solidFill>
                  <a:schemeClr val="accent2"/>
                </a:solidFill>
                <a:ea typeface="+mn-lt"/>
                <a:cs typeface="+mn-lt"/>
              </a:rPr>
              <a:t> "How do I know that I was affected by this?...my question would be like, what am I supposed to do?"</a:t>
            </a:r>
            <a:endParaRPr lang="en-US" sz="1600">
              <a:solidFill>
                <a:schemeClr val="accent2"/>
              </a:solidFill>
              <a:cs typeface="Calibri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73BD5C-721F-3513-269B-8F8E13662F27}"/>
              </a:ext>
            </a:extLst>
          </p:cNvPr>
          <p:cNvSpPr/>
          <p:nvPr/>
        </p:nvSpPr>
        <p:spPr>
          <a:xfrm>
            <a:off x="351759" y="4398843"/>
            <a:ext cx="8426841" cy="18506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/>
              <a:buChar char="•"/>
            </a:pPr>
            <a:r>
              <a:rPr lang="en-US" sz="1600">
                <a:solidFill>
                  <a:schemeClr val="tx1"/>
                </a:solidFill>
                <a:ea typeface="+mn-lt"/>
                <a:cs typeface="+mn-lt"/>
              </a:rPr>
              <a:t>Trouble trusting the bot to handle complex questions; </a:t>
            </a:r>
            <a:endParaRPr lang="en-US" sz="1600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600">
              <a:solidFill>
                <a:schemeClr val="tx1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1600">
                <a:solidFill>
                  <a:schemeClr val="tx1"/>
                </a:solidFill>
                <a:ea typeface="+mn-lt"/>
                <a:cs typeface="+mn-lt"/>
              </a:rPr>
              <a:t>Unease during wait times &amp; desire for computing indications; </a:t>
            </a:r>
          </a:p>
          <a:p>
            <a:pPr marL="285750" indent="-285750">
              <a:buFont typeface="Arial"/>
              <a:buChar char="•"/>
            </a:pPr>
            <a:endParaRPr lang="en-US" sz="600">
              <a:solidFill>
                <a:schemeClr val="tx1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1600">
                <a:solidFill>
                  <a:schemeClr val="tx1"/>
                </a:solidFill>
                <a:ea typeface="+mn-lt"/>
                <a:cs typeface="+mn-lt"/>
              </a:rPr>
              <a:t>Need advice on next steps or missing information; </a:t>
            </a:r>
          </a:p>
          <a:p>
            <a:pPr marL="285750" indent="-285750">
              <a:buFont typeface="Arial"/>
              <a:buChar char="•"/>
            </a:pPr>
            <a:endParaRPr lang="en-US" sz="600">
              <a:solidFill>
                <a:schemeClr val="tx1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1600">
                <a:solidFill>
                  <a:schemeClr val="tx1"/>
                </a:solidFill>
                <a:ea typeface="+mn-lt"/>
                <a:cs typeface="+mn-lt"/>
              </a:rPr>
              <a:t>User-specific PACT act information; </a:t>
            </a:r>
          </a:p>
          <a:p>
            <a:pPr marL="285750" indent="-285750">
              <a:buFont typeface="Arial"/>
              <a:buChar char="•"/>
            </a:pPr>
            <a:endParaRPr lang="en-US" sz="600">
              <a:solidFill>
                <a:schemeClr val="tx1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1600">
                <a:solidFill>
                  <a:schemeClr val="tx1"/>
                </a:solidFill>
                <a:ea typeface="+mn-lt"/>
                <a:cs typeface="+mn-lt"/>
              </a:rPr>
              <a:t>Ability to locating user-specific VA healthcare sites &amp; appointments</a:t>
            </a:r>
            <a:endParaRPr lang="en-US" sz="1600">
              <a:solidFill>
                <a:schemeClr val="tx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7480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D6393E4-F091-972F-2A4C-EAA06E3CA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756" y="1198114"/>
            <a:ext cx="8229600" cy="262956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ML Workstream</a:t>
            </a:r>
          </a:p>
          <a:p>
            <a:r>
              <a:rPr lang="en-US" sz="2000"/>
              <a:t>UX Workstream </a:t>
            </a:r>
          </a:p>
          <a:p>
            <a:r>
              <a:rPr lang="en-US" sz="2000"/>
              <a:t>Technology Workstream</a:t>
            </a:r>
          </a:p>
          <a:p>
            <a:r>
              <a:rPr lang="en-US" sz="2000"/>
              <a:t>Integration Workstream</a:t>
            </a:r>
          </a:p>
          <a:p>
            <a:r>
              <a:rPr lang="en-US" sz="2000"/>
              <a:t>Ad Hoc Items</a:t>
            </a:r>
          </a:p>
          <a:p>
            <a:r>
              <a:rPr lang="en-US" sz="2000"/>
              <a:t>Open Forum</a:t>
            </a:r>
          </a:p>
          <a:p>
            <a:endParaRPr lang="en-US" sz="2000"/>
          </a:p>
          <a:p>
            <a:endParaRPr lang="en-US" sz="2000"/>
          </a:p>
          <a:p>
            <a:pPr marL="0" indent="0">
              <a:buNone/>
            </a:pPr>
            <a:endParaRPr lang="en-US" sz="20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4202350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ML Workstream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2</a:t>
            </a:fld>
            <a:endParaRPr lang="en-US"/>
          </a:p>
        </p:txBody>
      </p:sp>
      <p:graphicFrame>
        <p:nvGraphicFramePr>
          <p:cNvPr id="3" name="Table 6">
            <a:extLst>
              <a:ext uri="{FF2B5EF4-FFF2-40B4-BE49-F238E27FC236}">
                <a16:creationId xmlns:a16="http://schemas.microsoft.com/office/drawing/2014/main" id="{3ACEEE90-24B1-63A7-5057-EE7C5BC9B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468181"/>
              </p:ext>
            </p:extLst>
          </p:nvPr>
        </p:nvGraphicFramePr>
        <p:xfrm>
          <a:off x="81023" y="1144941"/>
          <a:ext cx="8970372" cy="5752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289">
                  <a:extLst>
                    <a:ext uri="{9D8B030D-6E8A-4147-A177-3AD203B41FA5}">
                      <a16:colId xmlns:a16="http://schemas.microsoft.com/office/drawing/2014/main" val="142542970"/>
                    </a:ext>
                  </a:extLst>
                </a:gridCol>
                <a:gridCol w="1597703">
                  <a:extLst>
                    <a:ext uri="{9D8B030D-6E8A-4147-A177-3AD203B41FA5}">
                      <a16:colId xmlns:a16="http://schemas.microsoft.com/office/drawing/2014/main" val="2996468523"/>
                    </a:ext>
                  </a:extLst>
                </a:gridCol>
                <a:gridCol w="3009442">
                  <a:extLst>
                    <a:ext uri="{9D8B030D-6E8A-4147-A177-3AD203B41FA5}">
                      <a16:colId xmlns:a16="http://schemas.microsoft.com/office/drawing/2014/main" val="558952619"/>
                    </a:ext>
                  </a:extLst>
                </a:gridCol>
                <a:gridCol w="2279904">
                  <a:extLst>
                    <a:ext uri="{9D8B030D-6E8A-4147-A177-3AD203B41FA5}">
                      <a16:colId xmlns:a16="http://schemas.microsoft.com/office/drawing/2014/main" val="2288479559"/>
                    </a:ext>
                  </a:extLst>
                </a:gridCol>
                <a:gridCol w="773034">
                  <a:extLst>
                    <a:ext uri="{9D8B030D-6E8A-4147-A177-3AD203B41FA5}">
                      <a16:colId xmlns:a16="http://schemas.microsoft.com/office/drawing/2014/main" val="19184331"/>
                    </a:ext>
                  </a:extLst>
                </a:gridCol>
              </a:tblGrid>
              <a:tr h="335356">
                <a:tc>
                  <a:txBody>
                    <a:bodyPr/>
                    <a:lstStyle/>
                    <a:p>
                      <a:r>
                        <a:rPr lang="en-US" sz="160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Next 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Owner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527510"/>
                  </a:ext>
                </a:extLst>
              </a:tr>
              <a:tr h="201214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PACT Act use case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 err="1">
                          <a:solidFill>
                            <a:schemeClr val="tx1"/>
                          </a:solidFill>
                          <a:latin typeface="+mn-lt"/>
                        </a:rPr>
                        <a:t>Voicebot</a:t>
                      </a: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+mn-lt"/>
                        </a:rPr>
                        <a:t> will use </a:t>
                      </a: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training phrases extracted from Chatbot transcripts </a:t>
                      </a: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+mn-lt"/>
                        </a:rPr>
                        <a:t>to develop intents for classification of PACT Act-related user inquiries.</a:t>
                      </a:r>
                      <a:endParaRPr lang="en-US" sz="1200" b="0" i="0" u="none" strike="noStrike" noProof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latin typeface="+mn-lt"/>
                        </a:rPr>
                        <a:t>Completed intent matching for the PACT Act training  phrases received from Kate, ACT Survey and Chatbot </a:t>
                      </a:r>
                      <a:r>
                        <a:rPr lang="en-US" sz="1200" b="0" i="0" u="none" strike="noStrike" noProof="0" err="1"/>
                        <a:t>Chatbot</a:t>
                      </a:r>
                      <a:r>
                        <a:rPr lang="en-US" sz="1200" b="0" i="0" u="none" strike="noStrike" noProof="0"/>
                        <a:t> transcript analysis for Nov-Dec'22 and Jan-Feb'23. </a:t>
                      </a:r>
                      <a:endParaRPr lang="en-US" sz="1200" b="0" i="0" u="none" strike="noStrike" noProof="0">
                        <a:latin typeface="+mn-lt"/>
                      </a:endParaRPr>
                    </a:p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latin typeface="+mn-lt"/>
                        </a:rPr>
                        <a:t>Completed review of Pact Act comment data from Reddit for clusters 26-55. </a:t>
                      </a:r>
                      <a:endParaRPr lang="en-US" sz="1200" b="0" i="0" u="none" strike="noStrike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Calibri"/>
                        </a:rPr>
                        <a:t>Booz Allen to review </a:t>
                      </a:r>
                      <a:r>
                        <a:rPr lang="en-US" sz="1200" b="0" i="0" u="none" strike="noStrike" noProof="0">
                          <a:latin typeface="+mn-lt"/>
                        </a:rPr>
                        <a:t>of Pact Act phrase data from scrapping Reddit for clusters  1-55. </a:t>
                      </a:r>
                      <a:endParaRPr lang="en-US" sz="1200" b="0" i="0" u="none" strike="noStrike" noProof="0"/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,Sans-Serif"/>
                        <a:buChar char="•"/>
                      </a:pPr>
                      <a:r>
                        <a:rPr lang="en-US" sz="1200" b="0" i="0" u="none" strike="noStrike" noProof="0">
                          <a:latin typeface="+mn-lt"/>
                        </a:rPr>
                        <a:t>Booz Allen to perform Quality Check on Training phrases related to </a:t>
                      </a:r>
                      <a:r>
                        <a:rPr lang="en-US" sz="1200" b="0" i="0" u="none" strike="noStrike" noProof="0" err="1">
                          <a:latin typeface="+mn-lt"/>
                        </a:rPr>
                        <a:t>Pact.health_care</a:t>
                      </a:r>
                      <a:r>
                        <a:rPr lang="en-US" sz="1200" b="0" i="0" u="none" strike="noStrike" noProof="0">
                          <a:latin typeface="+mn-lt"/>
                        </a:rPr>
                        <a:t>_ </a:t>
                      </a:r>
                      <a:r>
                        <a:rPr lang="en-US" sz="1200" b="0" i="0" u="none" strike="noStrike" noProof="0" err="1">
                          <a:latin typeface="+mn-lt"/>
                        </a:rPr>
                        <a:t>eligibility_criteria</a:t>
                      </a:r>
                      <a:r>
                        <a:rPr lang="en-US" sz="1200" b="0" i="0" u="none" strike="noStrike" noProof="0">
                          <a:latin typeface="+mn-lt"/>
                        </a:rPr>
                        <a:t> intent.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,Sans-Serif"/>
                        <a:buChar char="•"/>
                      </a:pPr>
                      <a:r>
                        <a:rPr lang="en-US" sz="1200" b="0" i="0" u="none" strike="noStrike" noProof="0"/>
                        <a:t>VA to provide Training Phrases from IDPR work.</a:t>
                      </a:r>
                      <a:endParaRPr lang="en-US" sz="1200" b="0" i="0" u="none" strike="noStrike" noProof="0">
                        <a:latin typeface="+mn-lt"/>
                      </a:endParaRP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,Sans-Serif"/>
                        <a:buChar char="•"/>
                      </a:pPr>
                      <a:endParaRPr lang="en-US" sz="1200" b="0" i="0" u="none" strike="noStrike" kern="1200" cap="none" spc="0" normalizeH="0" baseline="0" noProof="0">
                        <a:ln>
                          <a:noFill/>
                        </a:ln>
                        <a:effectLst/>
                        <a:uLnTx/>
                        <a:uFillTx/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Booz 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Allen</a:t>
                      </a:r>
                      <a:endParaRPr kumimoji="0" lang="en-US" sz="1200" b="0" i="0" u="none" strike="noStrike" noProof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819473"/>
                  </a:ext>
                </a:extLst>
              </a:tr>
              <a:tr h="201214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Claim status use case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</a:pPr>
                      <a:r>
                        <a:rPr lang="en-US" sz="1200" b="0" i="0" u="none" strike="noStrike" noProof="0" err="1">
                          <a:latin typeface="+mn-lt"/>
                        </a:rPr>
                        <a:t>Voicebot</a:t>
                      </a:r>
                      <a:r>
                        <a:rPr lang="en-US" sz="1200" b="0" i="0" u="none" strike="noStrike" noProof="0">
                          <a:latin typeface="+mn-lt"/>
                        </a:rPr>
                        <a:t> will use training phrases extracted from AVA submissions and Chatbot transcripts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Completed intent matching for the claims status </a:t>
                      </a:r>
                      <a:r>
                        <a:rPr lang="en-US" sz="1200" b="0" i="0" u="none" strike="noStrike" noProof="0"/>
                        <a:t>training phrases received from Chatbot transcript analysis for Nov-Dec'22 and Jan-Feb'23. </a:t>
                      </a:r>
                      <a:endParaRPr lang="en-US" sz="1200" b="0" i="0" u="none" strike="noStrike" noProof="0">
                        <a:latin typeface="+mn-lt"/>
                      </a:endParaRP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endParaRPr lang="en-US" sz="1200" b="0" i="0" u="none" strike="noStrike" noProof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+mn-lt"/>
                        </a:rPr>
                        <a:t>Booz Allen to review </a:t>
                      </a:r>
                      <a:r>
                        <a:rPr lang="en-US" sz="1200" b="0" i="0" u="none" strike="noStrike" noProof="0">
                          <a:latin typeface="+mn-lt"/>
                        </a:rPr>
                        <a:t>of claim status data received from scrapping Reddit for clusters  1-113.</a:t>
                      </a:r>
                      <a:endParaRPr lang="en-US" sz="1200" b="0" i="0" u="none" strike="noStrike" noProof="0"/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,Sans-Serif"/>
                        <a:buChar char="•"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Booz Allen to perform Quality Check on training phrases related "how long is it going to take?" And "why is it taking so long?"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,Sans-Serif"/>
                        <a:buChar char="•"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VA to provide Training Phrases from IDPR work.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Booz Allen                                                                                                             </a:t>
                      </a:r>
                      <a:endParaRPr kumimoji="0" 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6895404"/>
                  </a:ext>
                </a:extLst>
              </a:tr>
              <a:tr h="1028428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Social Media Listening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 err="1">
                          <a:latin typeface="+mn-lt"/>
                        </a:rPr>
                        <a:t>Voicebot</a:t>
                      </a:r>
                      <a:r>
                        <a:rPr lang="en-US" sz="1200" b="0" i="0" u="none" strike="noStrike" noProof="0">
                          <a:latin typeface="+mn-lt"/>
                        </a:rPr>
                        <a:t> can leverage from digital listening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Began exploration into digital 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,Sans-Serif"/>
                        <a:buChar char="•"/>
                      </a:pPr>
                      <a:r>
                        <a:rPr lang="en-US" sz="1200" b="0" i="0" u="none" strike="noStrike" noProof="0">
                          <a:latin typeface="+mn-lt"/>
                        </a:rPr>
                        <a:t>Booz Allen to explore possibility of leveraging digital listening tool for voicebot.VA to provide Training Phrases from IDPR work.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</a:rPr>
                        <a:t>Booz</a:t>
                      </a:r>
                      <a:endParaRPr lang="en-US"/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</a:rPr>
                        <a:t>Allen</a:t>
                      </a:r>
                      <a:endParaRPr kumimoji="0"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3040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4433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 anchorCtr="0">
            <a:noAutofit/>
          </a:bodyPr>
          <a:lstStyle/>
          <a:p>
            <a:r>
              <a:rPr lang="en-US"/>
              <a:t>Machine Learning findings (</a:t>
            </a:r>
            <a:r>
              <a:rPr lang="en-US" sz="2400"/>
              <a:t>4/6/2023)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9F9638-D6E2-10C4-2E43-E7B97C68DF5B}"/>
              </a:ext>
            </a:extLst>
          </p:cNvPr>
          <p:cNvSpPr/>
          <p:nvPr/>
        </p:nvSpPr>
        <p:spPr>
          <a:xfrm>
            <a:off x="1817" y="1081191"/>
            <a:ext cx="9135818" cy="577726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A202D11-D28C-7B38-CE68-0663EFA28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756" y="1198114"/>
            <a:ext cx="8229600" cy="262956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>
                <a:solidFill>
                  <a:schemeClr val="tx1"/>
                </a:solidFill>
              </a:rPr>
              <a:t>Highlights from PACT Act Reddit data</a:t>
            </a:r>
          </a:p>
          <a:p>
            <a:pPr marL="0" indent="0">
              <a:buNone/>
            </a:pPr>
            <a:endParaRPr lang="en-US" sz="20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0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0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0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0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6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0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0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000">
              <a:solidFill>
                <a:schemeClr val="tx1"/>
              </a:solidFill>
            </a:endParaRPr>
          </a:p>
          <a:p>
            <a:endParaRPr lang="en-US" sz="2000"/>
          </a:p>
          <a:p>
            <a:endParaRPr lang="en-US" sz="2000"/>
          </a:p>
          <a:p>
            <a:pPr marL="0" indent="0">
              <a:buNone/>
            </a:pPr>
            <a:endParaRPr lang="en-US" sz="20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99A10D-77D3-B656-9295-6D826C0EE665}"/>
              </a:ext>
            </a:extLst>
          </p:cNvPr>
          <p:cNvSpPr/>
          <p:nvPr/>
        </p:nvSpPr>
        <p:spPr>
          <a:xfrm>
            <a:off x="351760" y="1612923"/>
            <a:ext cx="8426841" cy="32490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2"/>
                </a:solidFill>
                <a:ea typeface="+mn-lt"/>
                <a:cs typeface="+mn-lt"/>
              </a:rPr>
              <a:t>My previously denied condition is presumptive now, should I reapply?</a:t>
            </a:r>
            <a:endParaRPr lang="en-US" sz="1400">
              <a:solidFill>
                <a:schemeClr val="tx2"/>
              </a:solidFill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2"/>
                </a:solidFill>
                <a:ea typeface="+mn-lt"/>
                <a:cs typeface="+mn-lt"/>
              </a:rPr>
              <a:t>Should I appeal ?</a:t>
            </a:r>
            <a:endParaRPr lang="en-US" sz="1400">
              <a:solidFill>
                <a:schemeClr val="tx2"/>
              </a:solidFill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2"/>
                </a:solidFill>
                <a:ea typeface="+mn-lt"/>
                <a:cs typeface="+mn-lt"/>
              </a:rPr>
              <a:t>I have &lt;XYZ&gt; condition, anyone here with similar conditions and what's next ? (trying to get validation and understanding)</a:t>
            </a:r>
            <a:endParaRPr lang="en-US" sz="1400">
              <a:solidFill>
                <a:schemeClr val="tx2"/>
              </a:solidFill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2"/>
                </a:solidFill>
                <a:ea typeface="+mn-lt"/>
                <a:cs typeface="+mn-lt"/>
              </a:rPr>
              <a:t>Revive DIC Survivorship claim ?</a:t>
            </a:r>
            <a:endParaRPr lang="en-US" sz="1400">
              <a:solidFill>
                <a:schemeClr val="tx2"/>
              </a:solidFill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2"/>
                </a:solidFill>
                <a:ea typeface="+mn-lt"/>
                <a:cs typeface="+mn-lt"/>
              </a:rPr>
              <a:t>Has anyone recently filed </a:t>
            </a:r>
            <a:r>
              <a:rPr lang="en-US" sz="1400" err="1">
                <a:solidFill>
                  <a:schemeClr val="tx2"/>
                </a:solidFill>
                <a:ea typeface="+mn-lt"/>
                <a:cs typeface="+mn-lt"/>
              </a:rPr>
              <a:t>burnpit</a:t>
            </a:r>
            <a:r>
              <a:rPr lang="en-US" sz="1400">
                <a:solidFill>
                  <a:schemeClr val="tx2"/>
                </a:solidFill>
                <a:ea typeface="+mn-lt"/>
                <a:cs typeface="+mn-lt"/>
              </a:rPr>
              <a:t> claim, was wondering how long does it take to hear back ?</a:t>
            </a:r>
            <a:endParaRPr lang="en-US" sz="1400">
              <a:solidFill>
                <a:schemeClr val="tx2"/>
              </a:solidFill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2"/>
                </a:solidFill>
                <a:ea typeface="+mn-lt"/>
                <a:cs typeface="+mn-lt"/>
              </a:rPr>
              <a:t>Anyone here with actual experience with the VA and this Registry?</a:t>
            </a:r>
            <a:endParaRPr lang="en-US" sz="1400">
              <a:solidFill>
                <a:schemeClr val="tx2"/>
              </a:solidFill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2"/>
                </a:solidFill>
                <a:ea typeface="+mn-lt"/>
                <a:cs typeface="+mn-lt"/>
              </a:rPr>
              <a:t>Has anyone been successful in claiming exposure to </a:t>
            </a:r>
            <a:r>
              <a:rPr lang="en-US" sz="1400" err="1">
                <a:solidFill>
                  <a:schemeClr val="tx2"/>
                </a:solidFill>
                <a:ea typeface="+mn-lt"/>
                <a:cs typeface="+mn-lt"/>
              </a:rPr>
              <a:t>burnpits</a:t>
            </a:r>
            <a:r>
              <a:rPr lang="en-US" sz="1400">
                <a:solidFill>
                  <a:schemeClr val="tx2"/>
                </a:solidFill>
                <a:ea typeface="+mn-lt"/>
                <a:cs typeface="+mn-lt"/>
              </a:rPr>
              <a:t> and what sort of paperwork is needed ?</a:t>
            </a:r>
            <a:endParaRPr lang="en-US" sz="1400">
              <a:solidFill>
                <a:schemeClr val="tx2"/>
              </a:solidFill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2"/>
                </a:solidFill>
                <a:ea typeface="+mn-lt"/>
                <a:cs typeface="+mn-lt"/>
              </a:rPr>
              <a:t>Do I need a specific diagnosis to qualify for a disability rating through the PACT Act?</a:t>
            </a:r>
            <a:endParaRPr lang="en-US" sz="1400">
              <a:solidFill>
                <a:schemeClr val="tx2"/>
              </a:solidFill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1"/>
                </a:solidFill>
                <a:cs typeface="Calibri"/>
              </a:rPr>
              <a:t>Will my rating change?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1"/>
                </a:solidFill>
                <a:cs typeface="Calibri"/>
              </a:rPr>
              <a:t>Am I eligible?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1"/>
                </a:solidFill>
                <a:cs typeface="Calibri"/>
              </a:rPr>
              <a:t>I am already at XXX % (or a percentage) for service connection, should I apply ? Will it disrupt my benefit?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1"/>
                </a:solidFill>
                <a:cs typeface="Calibri"/>
              </a:rPr>
              <a:t>My claim status show deferred, what does that mean?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1"/>
                </a:solidFill>
                <a:cs typeface="Calibri"/>
              </a:rPr>
              <a:t>What do I expect during a PACT Act/ Burn pit exam?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1"/>
                </a:solidFill>
                <a:cs typeface="Calibri"/>
              </a:rPr>
              <a:t>Is it too late to apply, I was discharged XX years back?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73BD5C-721F-3513-269B-8F8E13662F27}"/>
              </a:ext>
            </a:extLst>
          </p:cNvPr>
          <p:cNvSpPr/>
          <p:nvPr/>
        </p:nvSpPr>
        <p:spPr>
          <a:xfrm>
            <a:off x="351759" y="4957183"/>
            <a:ext cx="8426841" cy="16668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>
                <a:solidFill>
                  <a:schemeClr val="tx1"/>
                </a:solidFill>
                <a:cs typeface="Calibri"/>
              </a:rPr>
              <a:t>Commonly used keywords while talking about </a:t>
            </a:r>
          </a:p>
          <a:p>
            <a:r>
              <a:rPr lang="en-US" sz="1600">
                <a:solidFill>
                  <a:schemeClr val="tx1"/>
                </a:solidFill>
                <a:cs typeface="Calibri"/>
              </a:rPr>
              <a:t>PACT Act.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88661B2-841F-0E40-FBC7-23E502F939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976623"/>
              </p:ext>
            </p:extLst>
          </p:nvPr>
        </p:nvGraphicFramePr>
        <p:xfrm>
          <a:off x="4945619" y="5030021"/>
          <a:ext cx="3530600" cy="1524000"/>
        </p:xfrm>
        <a:graphic>
          <a:graphicData uri="http://schemas.openxmlformats.org/drawingml/2006/table">
            <a:tbl>
              <a:tblPr firstRow="1" lastRow="1">
                <a:tableStyleId>{3C2FFA5D-87B4-456A-9821-1D502468CF0F}</a:tableStyleId>
              </a:tblPr>
              <a:tblGrid>
                <a:gridCol w="1855706">
                  <a:extLst>
                    <a:ext uri="{9D8B030D-6E8A-4147-A177-3AD203B41FA5}">
                      <a16:colId xmlns:a16="http://schemas.microsoft.com/office/drawing/2014/main" val="2280159579"/>
                    </a:ext>
                  </a:extLst>
                </a:gridCol>
                <a:gridCol w="1674894">
                  <a:extLst>
                    <a:ext uri="{9D8B030D-6E8A-4147-A177-3AD203B41FA5}">
                      <a16:colId xmlns:a16="http://schemas.microsoft.com/office/drawing/2014/main" val="275613342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u="none" strike="noStrike">
                          <a:effectLst/>
                        </a:rPr>
                        <a:t>Keyword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u="none" strike="noStrike">
                          <a:effectLst/>
                        </a:rPr>
                        <a:t>Frequency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8028084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burn pit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345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596520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PACT Act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115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3507505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agent orange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105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2922927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presumptive condition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40534633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radiation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6699920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toxic exposure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4420080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u="none" strike="noStrike">
                          <a:effectLst/>
                        </a:rPr>
                        <a:t>Grand Total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u="none" strike="noStrike">
                          <a:effectLst/>
                        </a:rPr>
                        <a:t>686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7383130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8199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UX Workstream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21398D6-4401-DAB3-8C67-407658FE3F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4498002"/>
              </p:ext>
            </p:extLst>
          </p:nvPr>
        </p:nvGraphicFramePr>
        <p:xfrm>
          <a:off x="147467" y="1030878"/>
          <a:ext cx="8976040" cy="55374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2453">
                  <a:extLst>
                    <a:ext uri="{9D8B030D-6E8A-4147-A177-3AD203B41FA5}">
                      <a16:colId xmlns:a16="http://schemas.microsoft.com/office/drawing/2014/main" val="142542970"/>
                    </a:ext>
                  </a:extLst>
                </a:gridCol>
                <a:gridCol w="1307377">
                  <a:extLst>
                    <a:ext uri="{9D8B030D-6E8A-4147-A177-3AD203B41FA5}">
                      <a16:colId xmlns:a16="http://schemas.microsoft.com/office/drawing/2014/main" val="2996468523"/>
                    </a:ext>
                  </a:extLst>
                </a:gridCol>
                <a:gridCol w="2937458">
                  <a:extLst>
                    <a:ext uri="{9D8B030D-6E8A-4147-A177-3AD203B41FA5}">
                      <a16:colId xmlns:a16="http://schemas.microsoft.com/office/drawing/2014/main" val="558952619"/>
                    </a:ext>
                  </a:extLst>
                </a:gridCol>
                <a:gridCol w="2705509">
                  <a:extLst>
                    <a:ext uri="{9D8B030D-6E8A-4147-A177-3AD203B41FA5}">
                      <a16:colId xmlns:a16="http://schemas.microsoft.com/office/drawing/2014/main" val="2288479559"/>
                    </a:ext>
                  </a:extLst>
                </a:gridCol>
                <a:gridCol w="843243">
                  <a:extLst>
                    <a:ext uri="{9D8B030D-6E8A-4147-A177-3AD203B41FA5}">
                      <a16:colId xmlns:a16="http://schemas.microsoft.com/office/drawing/2014/main" val="19184331"/>
                    </a:ext>
                  </a:extLst>
                </a:gridCol>
              </a:tblGrid>
              <a:tr h="329832">
                <a:tc>
                  <a:txBody>
                    <a:bodyPr/>
                    <a:lstStyle/>
                    <a:p>
                      <a:r>
                        <a:rPr lang="en-US" sz="160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Next 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Owner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527510"/>
                  </a:ext>
                </a:extLst>
              </a:tr>
              <a:tr h="139479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Content creation for </a:t>
                      </a:r>
                      <a:r>
                        <a:rPr lang="en-US" sz="1200" err="1"/>
                        <a:t>Voicebot</a:t>
                      </a:r>
                      <a:r>
                        <a:rPr lang="en-US" sz="1200" baseline="0"/>
                        <a:t> responses</a:t>
                      </a:r>
                      <a:r>
                        <a:rPr lang="en-US" sz="1200"/>
                        <a:t>: re: claims</a:t>
                      </a:r>
                      <a:endParaRPr lang="en-US" sz="18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Develop content, procedures, and get approvals</a:t>
                      </a:r>
                      <a:r>
                        <a:rPr lang="en-US" sz="1200" b="0" i="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; d</a:t>
                      </a:r>
                      <a:r>
                        <a:rPr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ocumenting</a:t>
                      </a: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how </a:t>
                      </a:r>
                      <a:r>
                        <a:rPr kumimoji="0" lang="en-US" sz="12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Voicebot</a:t>
                      </a: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will support claims questions.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/>
                        <a:t>VB team to meet with Megan on 4/13 to discuss continuing the collaboration cycle. 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/>
                        <a:t>Team is finalizing claims timeline content for User Test Session C.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/>
                        <a:t>Team shared Reddit scraped data around claim status with Danielle.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,Sans-Serif"/>
                        <a:buChar char="•"/>
                      </a:pPr>
                      <a:r>
                        <a:rPr lang="en-US" sz="1150" b="0" i="0" u="none" strike="noStrike" noProof="0">
                          <a:latin typeface="Calibri"/>
                        </a:rPr>
                        <a:t>Team to work on V3 of claim status Visio flow after Test session B </a:t>
                      </a:r>
                      <a:r>
                        <a:rPr lang="en-US" sz="1150" b="0" i="0" u="none" strike="noStrike" noProof="0"/>
                        <a:t>prototype</a:t>
                      </a:r>
                      <a:r>
                        <a:rPr lang="en-US" sz="1150" b="0" i="0" u="none" strike="noStrike" noProof="0">
                          <a:latin typeface="Calibri"/>
                        </a:rPr>
                        <a:t> is ready and will document any changes and incorporate error strategies.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,Sans-Serif"/>
                        <a:buChar char="•"/>
                      </a:pPr>
                      <a:r>
                        <a:rPr lang="en-US" sz="1150" b="0" i="0" u="none" strike="noStrike" noProof="0">
                          <a:latin typeface="Calibri"/>
                        </a:rPr>
                        <a:t>Update finalized claims content in DialogFlow.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/>
                        <a:t>Grace/ Sunayna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632107"/>
                  </a:ext>
                </a:extLst>
              </a:tr>
              <a:tr h="102979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/>
                        <a:t>Content creation for </a:t>
                      </a:r>
                      <a:r>
                        <a:rPr lang="en-US" sz="1200" err="1"/>
                        <a:t>Voicebot</a:t>
                      </a:r>
                      <a:r>
                        <a:rPr lang="en-US" sz="1200" baseline="0"/>
                        <a:t> responses</a:t>
                      </a:r>
                      <a:r>
                        <a:rPr lang="en-US" sz="1200"/>
                        <a:t>: PACT Act</a:t>
                      </a:r>
                      <a:endParaRPr lang="en-US" sz="12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Learn about PACT Act and develop content responses.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</a:rPr>
                        <a:t>Megan reviewed first version of PACT Act content on 4/11.</a:t>
                      </a:r>
                      <a:endParaRPr lang="en-US"/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</a:rPr>
                        <a:t>Team is finalizing PACT Act eligibility content mapping for User Test Session C.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Calibri"/>
                        </a:rPr>
                        <a:t>Team shared Reddit scraped data around PACT Act with Danielle</a:t>
                      </a:r>
                      <a:endParaRPr 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</a:rPr>
                        <a:t>Update finalized PACT Act content in DialogFlow.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200" b="0" i="0" u="none" strike="noStrike" noProof="0"/>
                        <a:t>Team to work on V3 of PACT Act flows after prototype for Test session B is ready and </a:t>
                      </a:r>
                      <a:r>
                        <a:rPr lang="en-US" sz="1200" b="0" i="0" u="none" strike="noStrike" noProof="0">
                          <a:latin typeface="Calibri"/>
                        </a:rPr>
                        <a:t>will document any </a:t>
                      </a:r>
                      <a:endParaRPr lang="en-US" sz="1200" b="0" i="0" u="none" strike="noStrike" noProof="0"/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     changes.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/>
                        <a:t>Grace/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/>
                        <a:t>Sunayna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428382"/>
                  </a:ext>
                </a:extLst>
              </a:tr>
              <a:tr h="121791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Content for introduction messaging, errors, parameter prompts, etc.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Develop content for managing user expectations throughout conversation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/>
                        <a:t>Introductory/welcome content edited by Megan on 1/27; conversational phrases edited on 3/10; error messages edited on 3/24.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Re-submit updated content to Megan for copy editing.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/>
                        <a:t>Grace/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/>
                        <a:t>Sunayna/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/>
                        <a:t>Nicole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7878332"/>
                  </a:ext>
                </a:extLst>
              </a:tr>
              <a:tr h="121791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Veteran Crisis Line (VCL)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Supporting veterans in crisis by VCL from the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en-US" sz="1200" b="0" i="0" u="none" strike="noStrike" kern="1200" noProof="0">
                          <a:latin typeface="Calibri"/>
                        </a:rPr>
                        <a:t>NCC agent provided insight and feedback on </a:t>
                      </a:r>
                      <a:r>
                        <a:rPr lang="en-US" sz="1200" b="0" i="0" u="none" strike="noStrike" kern="1200" noProof="0" err="1">
                          <a:latin typeface="Calibri"/>
                        </a:rPr>
                        <a:t>Voicebot</a:t>
                      </a:r>
                      <a:r>
                        <a:rPr lang="en-US" sz="1200" b="0" i="0" u="none" strike="noStrike" kern="1200" noProof="0">
                          <a:latin typeface="Calibri"/>
                        </a:rPr>
                        <a:t> and VCL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Char char="•"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kern="1200" noProof="0">
                          <a:latin typeface="Calibri"/>
                        </a:rPr>
                        <a:t>Call to be scheduled with Dr. Foreman, Chatbot team , </a:t>
                      </a:r>
                      <a:r>
                        <a:rPr lang="en-US" sz="1200" b="0" i="0" u="none" strike="noStrike" kern="1200" noProof="0" err="1">
                          <a:latin typeface="Calibri"/>
                        </a:rPr>
                        <a:t>Voicebot</a:t>
                      </a:r>
                      <a:r>
                        <a:rPr lang="en-US" sz="1200" b="0" i="0" u="none" strike="noStrike" kern="1200" noProof="0">
                          <a:latin typeface="Calibri"/>
                        </a:rPr>
                        <a:t> team and </a:t>
                      </a:r>
                      <a:r>
                        <a:rPr lang="en-US" sz="1200" b="0" i="0" u="none" strike="noStrike" kern="1200" noProof="0" err="1">
                          <a:latin typeface="Calibri"/>
                        </a:rPr>
                        <a:t>Varoon</a:t>
                      </a:r>
                      <a:r>
                        <a:rPr lang="en-US" sz="1200" b="0" i="0" u="none" strike="noStrike" kern="1200" noProof="0">
                          <a:latin typeface="Calibri"/>
                        </a:rPr>
                        <a:t> Mathur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/>
                        <a:t>Booz Allen / 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40146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448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UX Workstream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21398D6-4401-DAB3-8C67-407658FE3F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2542850"/>
              </p:ext>
            </p:extLst>
          </p:nvPr>
        </p:nvGraphicFramePr>
        <p:xfrm>
          <a:off x="147467" y="1030878"/>
          <a:ext cx="8976040" cy="1553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2453">
                  <a:extLst>
                    <a:ext uri="{9D8B030D-6E8A-4147-A177-3AD203B41FA5}">
                      <a16:colId xmlns:a16="http://schemas.microsoft.com/office/drawing/2014/main" val="142542970"/>
                    </a:ext>
                  </a:extLst>
                </a:gridCol>
                <a:gridCol w="1307377">
                  <a:extLst>
                    <a:ext uri="{9D8B030D-6E8A-4147-A177-3AD203B41FA5}">
                      <a16:colId xmlns:a16="http://schemas.microsoft.com/office/drawing/2014/main" val="2996468523"/>
                    </a:ext>
                  </a:extLst>
                </a:gridCol>
                <a:gridCol w="2937458">
                  <a:extLst>
                    <a:ext uri="{9D8B030D-6E8A-4147-A177-3AD203B41FA5}">
                      <a16:colId xmlns:a16="http://schemas.microsoft.com/office/drawing/2014/main" val="558952619"/>
                    </a:ext>
                  </a:extLst>
                </a:gridCol>
                <a:gridCol w="2705509">
                  <a:extLst>
                    <a:ext uri="{9D8B030D-6E8A-4147-A177-3AD203B41FA5}">
                      <a16:colId xmlns:a16="http://schemas.microsoft.com/office/drawing/2014/main" val="2288479559"/>
                    </a:ext>
                  </a:extLst>
                </a:gridCol>
                <a:gridCol w="843243">
                  <a:extLst>
                    <a:ext uri="{9D8B030D-6E8A-4147-A177-3AD203B41FA5}">
                      <a16:colId xmlns:a16="http://schemas.microsoft.com/office/drawing/2014/main" val="19184331"/>
                    </a:ext>
                  </a:extLst>
                </a:gridCol>
              </a:tblGrid>
              <a:tr h="329832">
                <a:tc>
                  <a:txBody>
                    <a:bodyPr/>
                    <a:lstStyle/>
                    <a:p>
                      <a:r>
                        <a:rPr lang="en-US" sz="160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Next 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Owner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527510"/>
                  </a:ext>
                </a:extLst>
              </a:tr>
              <a:tr h="121791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User Research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Efforts to elicit design inputs from end user research and testing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en-US" sz="1200" b="0" i="0" u="none" strike="noStrike" kern="1200" noProof="0">
                          <a:latin typeface="Calibri"/>
                        </a:rPr>
                        <a:t>Completed data synthesis on 4/10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en-US" sz="1200" b="0" i="0" u="none" strike="noStrike" kern="1200" noProof="0">
                          <a:latin typeface="Calibri"/>
                        </a:rPr>
                        <a:t>Started Affinity Mapping with the team on 4/12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en-US" sz="1200" b="0" i="0" u="none" strike="noStrike" kern="1200" noProof="0">
                          <a:latin typeface="Calibri"/>
                        </a:rPr>
                        <a:t>Started initial test planning for User Test Session C1 &amp; 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kern="1200" noProof="0">
                          <a:latin typeface="Calibri"/>
                        </a:rPr>
                        <a:t>Continue Affinity Mapping exercise 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kern="1200" noProof="0">
                          <a:latin typeface="Calibri"/>
                        </a:rPr>
                        <a:t>Continue Preparation for User Test Session C1/C2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kern="1200" noProof="0">
                          <a:latin typeface="Calibri"/>
                        </a:rPr>
                        <a:t>Meet with a SME for scenario generation regarding Test Session C1/C2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/>
                        <a:t>Julie/Ty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40146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292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 anchorCtr="0">
            <a:noAutofit/>
          </a:bodyPr>
          <a:lstStyle/>
          <a:p>
            <a:r>
              <a:rPr lang="en-US"/>
              <a:t>Technology and Integration Workstreams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21398D6-4401-DAB3-8C67-407658FE3F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774349"/>
              </p:ext>
            </p:extLst>
          </p:nvPr>
        </p:nvGraphicFramePr>
        <p:xfrm>
          <a:off x="249854" y="1053371"/>
          <a:ext cx="8653720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9992">
                  <a:extLst>
                    <a:ext uri="{9D8B030D-6E8A-4147-A177-3AD203B41FA5}">
                      <a16:colId xmlns:a16="http://schemas.microsoft.com/office/drawing/2014/main" val="142542970"/>
                    </a:ext>
                  </a:extLst>
                </a:gridCol>
                <a:gridCol w="1277651">
                  <a:extLst>
                    <a:ext uri="{9D8B030D-6E8A-4147-A177-3AD203B41FA5}">
                      <a16:colId xmlns:a16="http://schemas.microsoft.com/office/drawing/2014/main" val="2996468523"/>
                    </a:ext>
                  </a:extLst>
                </a:gridCol>
                <a:gridCol w="2793303">
                  <a:extLst>
                    <a:ext uri="{9D8B030D-6E8A-4147-A177-3AD203B41FA5}">
                      <a16:colId xmlns:a16="http://schemas.microsoft.com/office/drawing/2014/main" val="558952619"/>
                    </a:ext>
                  </a:extLst>
                </a:gridCol>
                <a:gridCol w="2537593">
                  <a:extLst>
                    <a:ext uri="{9D8B030D-6E8A-4147-A177-3AD203B41FA5}">
                      <a16:colId xmlns:a16="http://schemas.microsoft.com/office/drawing/2014/main" val="2288479559"/>
                    </a:ext>
                  </a:extLst>
                </a:gridCol>
                <a:gridCol w="905181">
                  <a:extLst>
                    <a:ext uri="{9D8B030D-6E8A-4147-A177-3AD203B41FA5}">
                      <a16:colId xmlns:a16="http://schemas.microsoft.com/office/drawing/2014/main" val="19184331"/>
                    </a:ext>
                  </a:extLst>
                </a:gridCol>
              </a:tblGrid>
              <a:tr h="322399">
                <a:tc>
                  <a:txBody>
                    <a:bodyPr/>
                    <a:lstStyle/>
                    <a:p>
                      <a:r>
                        <a:rPr lang="en-US" sz="160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Next 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Owner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527510"/>
                  </a:ext>
                </a:extLst>
              </a:tr>
              <a:tr h="30308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Google DialogFlow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Implementing </a:t>
                      </a:r>
                      <a:r>
                        <a:rPr lang="en-US" sz="1200" b="0" i="0" u="none" strike="noStrike" noProof="0" err="1">
                          <a:solidFill>
                            <a:schemeClr val="tx1"/>
                          </a:solidFill>
                          <a:latin typeface="Calibri"/>
                        </a:rPr>
                        <a:t>Voicebot</a:t>
                      </a: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 solution in DialogFlow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Intent Designer hosted in BAH AWS  cloud services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Building out Test session C requirements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Focus on why is claim taking so long in claims flow and eligibility in PACT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,Sans-Serif" panose="020B0604020202020204" pitchFamily="34" charset="0"/>
                        <a:buChar char="•"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Intent Designer is live</a:t>
                      </a:r>
                      <a:endParaRPr lang="en-US"/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,Sans-Serif" panose="020B0604020202020204" pitchFamily="34" charset="0"/>
                        <a:buChar char="•"/>
                      </a:pPr>
                      <a:r>
                        <a:rPr lang="en-US" sz="1200" b="0" i="0" u="none" strike="noStrike" noProof="0"/>
                        <a:t>Reviewing Training Phrases in scope of Intent Designer to determine duplicates and similarities across intents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,Sans-Serif" panose="020B0604020202020204" pitchFamily="34" charset="0"/>
                        <a:buChar char="•"/>
                      </a:pPr>
                      <a:r>
                        <a:rPr lang="en-US" sz="1200" b="0" i="0" u="none" strike="noStrike" noProof="0"/>
                        <a:t>A/B test around different ways of responding to why is my claim taking so long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endParaRPr lang="en-US" sz="1200" b="0" i="0" u="none" strike="noStrike" noProof="0"/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endParaRPr lang="en-US" sz="1200" b="0" i="0" u="none" strike="noStrike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Josh / Nicole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181980"/>
                  </a:ext>
                </a:extLst>
              </a:tr>
              <a:tr h="30308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Cloud Webhook Service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Cloud Function being used for webhooks in DialogFlow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,Sans-Serif"/>
                        <a:buChar char="•"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ECSO meeting held on 3/28 to review API Gateway Instance proposed architecture</a:t>
                      </a:r>
                      <a:endParaRPr lang="en-US"/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,Sans-Serif"/>
                        <a:buChar char="•"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ECSO meeting held with AWS on 3/30 to finalize proposed architecture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ECSO to work on cost projections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en-US" sz="1200" b="0" i="0" u="none" strike="noStrike" noProof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Booz Allen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8695224"/>
                  </a:ext>
                </a:extLst>
              </a:tr>
              <a:tr h="30308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VA Sandbox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kern="1200" noProof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A sandbox for </a:t>
                      </a:r>
                      <a:r>
                        <a:rPr lang="en-US" sz="1200" b="0" i="0" u="none" strike="noStrike" kern="1200" noProof="0" err="1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Voicebot</a:t>
                      </a:r>
                      <a:r>
                        <a:rPr lang="en-US" sz="1200" b="0" i="0" u="none" strike="noStrike" kern="1200" noProof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  <a:endParaRPr lang="en-US" sz="1200" b="0" i="0" u="none" strike="noStrike" kern="1200">
                        <a:solidFill>
                          <a:schemeClr val="tx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  <a:p>
                      <a:pPr lvl="0">
                        <a:buNone/>
                      </a:pPr>
                      <a:r>
                        <a:rPr lang="en-US" sz="1200" b="0" i="0" u="none" strike="noStrike" kern="1200" noProof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development</a:t>
                      </a:r>
                      <a:endParaRPr lang="en-US" sz="1200" b="0" i="0" u="none" strike="noStrike" kern="1200">
                        <a:solidFill>
                          <a:schemeClr val="tx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 b="0" i="0" u="none" strike="noStrike" kern="1200" noProof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VA working on creating sandbox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kern="1200" noProof="0">
                          <a:solidFill>
                            <a:schemeClr val="dk1"/>
                          </a:solidFill>
                          <a:latin typeface="Calibri"/>
                        </a:rPr>
                        <a:t>Once sandbox is set-up, Booz Allen will set-up </a:t>
                      </a:r>
                      <a:r>
                        <a:rPr lang="en-US" sz="1200" b="0" i="0" u="none" strike="noStrike" kern="1200" noProof="0" err="1">
                          <a:solidFill>
                            <a:schemeClr val="dk1"/>
                          </a:solidFill>
                          <a:latin typeface="Calibri"/>
                        </a:rPr>
                        <a:t>Voicebot</a:t>
                      </a:r>
                      <a:r>
                        <a:rPr lang="en-US" sz="1200" b="0" i="0" u="none" strike="noStrike" kern="1200" noProof="0">
                          <a:solidFill>
                            <a:schemeClr val="dk1"/>
                          </a:solidFill>
                          <a:latin typeface="Calibri"/>
                        </a:rPr>
                        <a:t> in VA sandbox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kern="1200" noProof="0"/>
                        <a:t>VA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293998"/>
                  </a:ext>
                </a:extLst>
              </a:tr>
              <a:tr h="30308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>
                          <a:effectLst/>
                        </a:rPr>
                        <a:t>ATO acquisition 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effectLst/>
                          <a:latin typeface="Calibri"/>
                        </a:rPr>
                        <a:t>DTC preparing for ATO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chemeClr val="dk1"/>
                          </a:solidFill>
                          <a:latin typeface="+mn-lt"/>
                        </a:rPr>
                        <a:t>Project identified as moderate risk</a:t>
                      </a:r>
                      <a:endParaRPr lang="en-US" sz="1200" b="0" i="0" u="none" strike="noStrike" kern="1200" noProof="0">
                        <a:solidFill>
                          <a:schemeClr val="dk1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chemeClr val="dk1"/>
                          </a:solidFill>
                          <a:latin typeface="Calibri"/>
                        </a:rPr>
                        <a:t>ATO timeline TBD</a:t>
                      </a:r>
                      <a:endParaRPr lang="en-US" sz="1200" b="0" i="0" u="none" strike="noStrike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>
                          <a:effectLst/>
                        </a:rPr>
                        <a:t>Booz Allen / VA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05725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7908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 anchorCtr="0">
            <a:noAutofit/>
          </a:bodyPr>
          <a:lstStyle/>
          <a:p>
            <a:r>
              <a:rPr lang="en-US">
                <a:ea typeface="+mj-lt"/>
                <a:cs typeface="+mj-lt"/>
              </a:rPr>
              <a:t>Ad Hoc Items</a:t>
            </a:r>
            <a:br>
              <a:rPr lang="en-US">
                <a:ea typeface="+mj-lt"/>
                <a:cs typeface="+mj-lt"/>
              </a:rPr>
            </a:br>
            <a:endParaRPr lang="en-US">
              <a:ea typeface="+mj-lt"/>
              <a:cs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C84DDD7B-6774-5EFC-723D-2DB69F219C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862269"/>
              </p:ext>
            </p:extLst>
          </p:nvPr>
        </p:nvGraphicFramePr>
        <p:xfrm>
          <a:off x="324005" y="1241211"/>
          <a:ext cx="8497138" cy="518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8314">
                  <a:extLst>
                    <a:ext uri="{9D8B030D-6E8A-4147-A177-3AD203B41FA5}">
                      <a16:colId xmlns:a16="http://schemas.microsoft.com/office/drawing/2014/main" val="572191020"/>
                    </a:ext>
                  </a:extLst>
                </a:gridCol>
                <a:gridCol w="1165576">
                  <a:extLst>
                    <a:ext uri="{9D8B030D-6E8A-4147-A177-3AD203B41FA5}">
                      <a16:colId xmlns:a16="http://schemas.microsoft.com/office/drawing/2014/main" val="1869565086"/>
                    </a:ext>
                  </a:extLst>
                </a:gridCol>
                <a:gridCol w="2765355">
                  <a:extLst>
                    <a:ext uri="{9D8B030D-6E8A-4147-A177-3AD203B41FA5}">
                      <a16:colId xmlns:a16="http://schemas.microsoft.com/office/drawing/2014/main" val="2988950395"/>
                    </a:ext>
                  </a:extLst>
                </a:gridCol>
                <a:gridCol w="2245488">
                  <a:extLst>
                    <a:ext uri="{9D8B030D-6E8A-4147-A177-3AD203B41FA5}">
                      <a16:colId xmlns:a16="http://schemas.microsoft.com/office/drawing/2014/main" val="1583616609"/>
                    </a:ext>
                  </a:extLst>
                </a:gridCol>
                <a:gridCol w="1112405">
                  <a:extLst>
                    <a:ext uri="{9D8B030D-6E8A-4147-A177-3AD203B41FA5}">
                      <a16:colId xmlns:a16="http://schemas.microsoft.com/office/drawing/2014/main" val="20744852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0" fontAlgn="base"/>
                      <a:r>
                        <a:rPr lang="en-US" sz="1000">
                          <a:effectLst/>
                        </a:rPr>
                        <a:t>Item​</a:t>
                      </a:r>
                      <a:endParaRPr lang="en-US" sz="1000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000">
                          <a:effectLst/>
                        </a:rPr>
                        <a:t>Description​</a:t>
                      </a:r>
                      <a:endParaRPr lang="en-US" sz="1000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000">
                          <a:effectLst/>
                        </a:rPr>
                        <a:t>Status​</a:t>
                      </a:r>
                      <a:endParaRPr lang="en-US" sz="1000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000">
                          <a:effectLst/>
                        </a:rPr>
                        <a:t>Next Steps​</a:t>
                      </a:r>
                      <a:endParaRPr lang="en-US" sz="1000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000">
                          <a:effectLst/>
                        </a:rPr>
                        <a:t>Owner​</a:t>
                      </a:r>
                      <a:endParaRPr lang="en-US" sz="1000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323820"/>
                  </a:ext>
                </a:extLst>
              </a:tr>
              <a:tr h="85839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Meeting with Regina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Voicebot</a:t>
                      </a:r>
                      <a:r>
                        <a:rPr lang="en-US" sz="12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to meet with Regina and team to share User Session A insights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,Sans-Serif"/>
                        <a:buChar char="•"/>
                      </a:pPr>
                      <a:r>
                        <a:rPr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</a:rPr>
                        <a:t>Claim status timeline and phrases call occurred on 3/20</a:t>
                      </a:r>
                      <a:endParaRPr lang="en-US" sz="1200" b="0" i="0" u="none" strike="noStrike" kern="1200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</a:rPr>
                        <a:t>Regina to provide POC's for determining estimated time of completion 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</a:rPr>
                        <a:t>Voicebot</a:t>
                      </a:r>
                      <a:r>
                        <a:rPr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</a:rPr>
                        <a:t> team to provide existing content around why a claim is taking so 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Booz Allen / 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995967"/>
                  </a:ext>
                </a:extLst>
              </a:tr>
              <a:tr h="85839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>
                          <a:effectLst/>
                        </a:rPr>
                        <a:t>Project Documentation 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Ensuring all project documentation is accessible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latin typeface="+mn-lt"/>
                        </a:rPr>
                        <a:t>Team reviewing documents in VA Teams which need to be moved to project repo on </a:t>
                      </a:r>
                      <a:r>
                        <a:rPr lang="en-US" sz="1200" b="0" i="0" u="none" strike="noStrike" noProof="0" err="1">
                          <a:latin typeface="+mn-lt"/>
                        </a:rPr>
                        <a:t>Github</a:t>
                      </a:r>
                      <a:endParaRPr lang="en-US" sz="1200" b="0" i="0" u="none" strike="noStrike" noProof="0">
                        <a:latin typeface="+mn-lt"/>
                      </a:endParaRP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latin typeface="+mn-lt"/>
                        </a:rPr>
                        <a:t>Booz Allen working on Project Summary deck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New resource has been on-boarded to continue to iterate on deck</a:t>
                      </a:r>
                      <a:endParaRPr lang="en-US" sz="1200" b="0" i="0" u="none" strike="noStrike" noProof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Project repo on </a:t>
                      </a:r>
                      <a:r>
                        <a:rPr lang="en-US" sz="1200" b="0" i="0" u="none" strike="noStrike" noProof="0" err="1">
                          <a:solidFill>
                            <a:schemeClr val="tx1"/>
                          </a:solidFill>
                          <a:latin typeface="Calibri"/>
                        </a:rPr>
                        <a:t>Github</a:t>
                      </a: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 to be updated by Friday, 4/14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"Sell deck" to be shared with VA today, 4/13, COB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Based on VA feedback, Booz Allen to make edits / adjustments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en-US" sz="1200" b="0" i="0" u="none" strike="noStrike" noProof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>
                          <a:effectLst/>
                        </a:rPr>
                        <a:t>Booz Allen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6248957"/>
                  </a:ext>
                </a:extLst>
              </a:tr>
              <a:tr h="85839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>
                          <a:effectLst/>
                        </a:rPr>
                        <a:t>In-person working session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In-person working session for 6/7 &amp; 6/8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latin typeface="+mn-lt"/>
                        </a:rPr>
                        <a:t>Finalizing plans for an in-person meeting in the DC area for June 6 and June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Booz Allen to invite VA stakeholders for June 6 &amp; 7 for in-person meeting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Next planning meeting: 5/2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Attendee list to be decided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>
                          <a:effectLst/>
                        </a:rPr>
                        <a:t>Booz Allen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441450"/>
                  </a:ext>
                </a:extLst>
              </a:tr>
              <a:tr h="85839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>
                          <a:effectLst/>
                        </a:rPr>
                        <a:t>Jira in 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Using Jira in VA to track project tickets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latin typeface="+mn-lt"/>
                        </a:rPr>
                        <a:t>New Project Request approved, </a:t>
                      </a:r>
                      <a:r>
                        <a:rPr lang="en-US" sz="1200" b="0" i="0" u="none" strike="noStrike" noProof="0" err="1">
                          <a:latin typeface="+mn-lt"/>
                        </a:rPr>
                        <a:t>Voicebot</a:t>
                      </a:r>
                      <a:r>
                        <a:rPr lang="en-US" sz="1200" b="0" i="0" u="none" strike="noStrike" noProof="0">
                          <a:latin typeface="+mn-lt"/>
                        </a:rPr>
                        <a:t> Jira set-up (DOTSD-25357)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DOTSD-25538 created to create accounts for team and to assign </a:t>
                      </a:r>
                      <a:r>
                        <a:rPr lang="en-US" sz="1200" b="0" i="0" u="none" strike="noStrike" noProof="0" err="1">
                          <a:solidFill>
                            <a:schemeClr val="tx1"/>
                          </a:solidFill>
                          <a:latin typeface="Calibri"/>
                        </a:rPr>
                        <a:t>Voicebot</a:t>
                      </a: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 permissions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Booz Allen to import tickets into VA Jira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>
                          <a:effectLst/>
                        </a:rPr>
                        <a:t>Booz Allen / 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69296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015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 anchorCtr="0">
            <a:noAutofit/>
          </a:bodyPr>
          <a:lstStyle/>
          <a:p>
            <a:r>
              <a:rPr lang="en-US">
                <a:ea typeface="+mj-lt"/>
                <a:cs typeface="+mj-lt"/>
              </a:rPr>
              <a:t>Open Forum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099D06C-8EC9-4A37-B6DE-EE27F62A5176}"/>
              </a:ext>
            </a:extLst>
          </p:cNvPr>
          <p:cNvSpPr txBox="1"/>
          <p:nvPr/>
        </p:nvSpPr>
        <p:spPr>
          <a:xfrm>
            <a:off x="457200" y="1357807"/>
            <a:ext cx="7969093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cs typeface="Calibri"/>
              </a:rPr>
              <a:t>Questions / Open Discussion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cs typeface="Calibri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317944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Two Line Header">
  <a:themeElements>
    <a:clrScheme name="VA Print Colors">
      <a:dk1>
        <a:srgbClr val="000000"/>
      </a:dk1>
      <a:lt1>
        <a:srgbClr val="FFFFFF"/>
      </a:lt1>
      <a:dk2>
        <a:srgbClr val="003F72"/>
      </a:dk2>
      <a:lt2>
        <a:srgbClr val="EEECE1"/>
      </a:lt2>
      <a:accent1>
        <a:srgbClr val="0082BD"/>
      </a:accent1>
      <a:accent2>
        <a:srgbClr val="C6262D"/>
      </a:accent2>
      <a:accent3>
        <a:srgbClr val="762431"/>
      </a:accent3>
      <a:accent4>
        <a:srgbClr val="F2CF45"/>
      </a:accent4>
      <a:accent5>
        <a:srgbClr val="828F97"/>
      </a:accent5>
      <a:accent6>
        <a:srgbClr val="DBDCDE"/>
      </a:accent6>
      <a:hlink>
        <a:srgbClr val="0082BD"/>
      </a:hlink>
      <a:folHlink>
        <a:srgbClr val="003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ne Line Header">
  <a:themeElements>
    <a:clrScheme name="VA Print Colors">
      <a:dk1>
        <a:srgbClr val="000000"/>
      </a:dk1>
      <a:lt1>
        <a:srgbClr val="FFFFFF"/>
      </a:lt1>
      <a:dk2>
        <a:srgbClr val="003F72"/>
      </a:dk2>
      <a:lt2>
        <a:srgbClr val="EEECE1"/>
      </a:lt2>
      <a:accent1>
        <a:srgbClr val="0082BD"/>
      </a:accent1>
      <a:accent2>
        <a:srgbClr val="C6262D"/>
      </a:accent2>
      <a:accent3>
        <a:srgbClr val="762431"/>
      </a:accent3>
      <a:accent4>
        <a:srgbClr val="F2CF45"/>
      </a:accent4>
      <a:accent5>
        <a:srgbClr val="828F97"/>
      </a:accent5>
      <a:accent6>
        <a:srgbClr val="DBDCDE"/>
      </a:accent6>
      <a:hlink>
        <a:srgbClr val="0082BD"/>
      </a:hlink>
      <a:folHlink>
        <a:srgbClr val="003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512e3596-e625-420a-9ef5-9aa71b26af25" xsi:nil="true"/>
    <lcf76f155ced4ddcb4097134ff3c332f xmlns="46ebe35f-6aa4-492c-9505-ccb79c855935">
      <Terms xmlns="http://schemas.microsoft.com/office/infopath/2007/PartnerControls"/>
    </lcf76f155ced4ddcb4097134ff3c332f>
    <SharedWithUsers xmlns="512e3596-e625-420a-9ef5-9aa71b26af25">
      <UserInfo>
        <DisplayName>Goel, Sunayna [USA]</DisplayName>
        <AccountId>19</AccountId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24ECD376D55F24CBF3F7A70EE9535B0" ma:contentTypeVersion="15" ma:contentTypeDescription="Create a new document." ma:contentTypeScope="" ma:versionID="97fd855ac45d2c2d8916cc8c28bb9952">
  <xsd:schema xmlns:xsd="http://www.w3.org/2001/XMLSchema" xmlns:xs="http://www.w3.org/2001/XMLSchema" xmlns:p="http://schemas.microsoft.com/office/2006/metadata/properties" xmlns:ns2="46ebe35f-6aa4-492c-9505-ccb79c855935" xmlns:ns3="512e3596-e625-420a-9ef5-9aa71b26af25" targetNamespace="http://schemas.microsoft.com/office/2006/metadata/properties" ma:root="true" ma:fieldsID="567313c4d57634f428c9deee6947277a" ns2:_="" ns3:_="">
    <xsd:import namespace="46ebe35f-6aa4-492c-9505-ccb79c855935"/>
    <xsd:import namespace="512e3596-e625-420a-9ef5-9aa71b26af2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SearchPropertie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ebe35f-6aa4-492c-9505-ccb79c8559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6d29a467-ccb3-40ae-b171-e388b769af8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22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2e3596-e625-420a-9ef5-9aa71b26af25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441f0040-025d-4671-b2ed-019226ea6e4c}" ma:internalName="TaxCatchAll" ma:showField="CatchAllData" ma:web="512e3596-e625-420a-9ef5-9aa71b26af2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9AED5A4-7806-4457-BF55-36C450F8092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7FF3C9C-EB3C-4EE7-B2C7-F1122420533F}">
  <ds:schemaRefs>
    <ds:schemaRef ds:uri="46ebe35f-6aa4-492c-9505-ccb79c855935"/>
    <ds:schemaRef ds:uri="512e3596-e625-420a-9ef5-9aa71b26af2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8A7835D-3894-4778-B374-007330FB78EE}">
  <ds:schemaRefs>
    <ds:schemaRef ds:uri="46ebe35f-6aa4-492c-9505-ccb79c855935"/>
    <ds:schemaRef ds:uri="512e3596-e625-420a-9ef5-9aa71b26af2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>
  <clbl:label id="{e4a76287-cf44-450a-9565-94fa46e7aae8}" enabled="1" method="Standard" siteId="{d5fe813e-0caa-432a-b2ac-d555aa91bd1c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On-screen Show (4:3)</PresentationFormat>
  <Slides>12</Slides>
  <Notes>9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Two Line Header</vt:lpstr>
      <vt:lpstr>One Line Header</vt:lpstr>
      <vt:lpstr>PowerPoint Presentation</vt:lpstr>
      <vt:lpstr>Agenda</vt:lpstr>
      <vt:lpstr>ML Workstream</vt:lpstr>
      <vt:lpstr>Machine Learning findings (4/6/2023)</vt:lpstr>
      <vt:lpstr>UX Workstream</vt:lpstr>
      <vt:lpstr>UX Workstream</vt:lpstr>
      <vt:lpstr>Technology and Integration Workstreams</vt:lpstr>
      <vt:lpstr>Ad Hoc Items </vt:lpstr>
      <vt:lpstr>Open Forum</vt:lpstr>
      <vt:lpstr>Appendix</vt:lpstr>
      <vt:lpstr>Project Overview</vt:lpstr>
      <vt:lpstr>UX Testing Session B</vt:lpstr>
    </vt:vector>
  </TitlesOfParts>
  <Manager/>
  <Company>U.S. Department of Veterans Affairs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 Document Title</dc:title>
  <dc:subject>Enter Document Subject</dc:subject>
  <dc:creator>U.S. Department of Veterans Affairs, Office of Information and Technology</dc:creator>
  <cp:keywords>Enter document keywords</cp:keywords>
  <dc:description/>
  <cp:revision>1</cp:revision>
  <cp:lastPrinted>2011-05-13T15:25:22Z</cp:lastPrinted>
  <dcterms:created xsi:type="dcterms:W3CDTF">2011-05-12T19:56:03Z</dcterms:created>
  <dcterms:modified xsi:type="dcterms:W3CDTF">2023-04-13T12:54:26Z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reviewed">
    <vt:lpwstr>yyyymmdd</vt:lpwstr>
  </property>
  <property fmtid="{D5CDD505-2E9C-101B-9397-08002B2CF9AE}" pid="3" name="Datecreated">
    <vt:lpwstr>yyyymmdd</vt:lpwstr>
  </property>
  <property fmtid="{D5CDD505-2E9C-101B-9397-08002B2CF9AE}" pid="4" name="Type">
    <vt:lpwstr>General Information</vt:lpwstr>
  </property>
  <property fmtid="{D5CDD505-2E9C-101B-9397-08002B2CF9AE}" pid="5" name="Language">
    <vt:lpwstr>En</vt:lpwstr>
  </property>
  <property fmtid="{D5CDD505-2E9C-101B-9397-08002B2CF9AE}" pid="6" name="Description">
    <vt:lpwstr>This document contains information on how to use the OIT PowerPoint Template.</vt:lpwstr>
  </property>
  <property fmtid="{D5CDD505-2E9C-101B-9397-08002B2CF9AE}" pid="7" name="Creator">
    <vt:lpwstr>U.S. Department of Veterans Affairs</vt:lpwstr>
  </property>
  <property fmtid="{D5CDD505-2E9C-101B-9397-08002B2CF9AE}" pid="8" name="ContentTypeId">
    <vt:lpwstr>0x010100624ECD376D55F24CBF3F7A70EE9535B0</vt:lpwstr>
  </property>
  <property fmtid="{D5CDD505-2E9C-101B-9397-08002B2CF9AE}" pid="9" name="MediaServiceImageTags">
    <vt:lpwstr/>
  </property>
  <property fmtid="{D5CDD505-2E9C-101B-9397-08002B2CF9AE}" pid="10" name="ClassificationContentMarkingHeaderLocations">
    <vt:lpwstr>Two Line Header:4\One Line Header:5</vt:lpwstr>
  </property>
  <property fmtid="{D5CDD505-2E9C-101B-9397-08002B2CF9AE}" pid="11" name="ClassificationContentMarkingHeaderText">
    <vt:lpwstr>Booz Allen Hamilton Internal</vt:lpwstr>
  </property>
</Properties>
</file>