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8"/>
  </p:notesMasterIdLst>
  <p:handoutMasterIdLst>
    <p:handoutMasterId r:id="rId19"/>
  </p:handoutMasterIdLst>
  <p:sldIdLst>
    <p:sldId id="273" r:id="rId6"/>
    <p:sldId id="324" r:id="rId7"/>
    <p:sldId id="347" r:id="rId8"/>
    <p:sldId id="353" r:id="rId9"/>
    <p:sldId id="351" r:id="rId10"/>
    <p:sldId id="354" r:id="rId11"/>
    <p:sldId id="338" r:id="rId12"/>
    <p:sldId id="332" r:id="rId13"/>
    <p:sldId id="345" r:id="rId14"/>
    <p:sldId id="299" r:id="rId15"/>
    <p:sldId id="305" r:id="rId16"/>
    <p:sldId id="352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20F7-E2A8-54B1-7273-6D5EAD1CF51B}" v="334" dt="2023-04-19T15:52:15.570"/>
    <p1510:client id="{358A4961-0F3F-2943-A26C-1D40CBE41074}" v="230" dt="2023-04-19T18:01:33.378"/>
    <p1510:client id="{9AAE5667-C3FB-C5D0-9CD5-92B1A61F83C4}" v="98" dt="2023-04-19T17:57:45.610"/>
    <p1510:client id="{A8FC8B34-F823-43B5-80F7-2F1D38D08499}" v="231" dt="2023-04-19T17:29:57.039"/>
    <p1510:client id="{F6EAF8F6-0E24-EDA2-1CE5-4A7B3D01ABBD}" v="438" dt="2023-04-19T16:29:5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19,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19,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April 19,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content/content-patterns-and-standards/voicebot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April 13,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81073"/>
              </p:ext>
            </p:extLst>
          </p:nvPr>
        </p:nvGraphicFramePr>
        <p:xfrm>
          <a:off x="81023" y="1144941"/>
          <a:ext cx="8970370" cy="538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5356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0121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ACT Survey and Chatbot </a:t>
                      </a:r>
                      <a:r>
                        <a:rPr lang="en-US" sz="1200" b="0" i="0" u="none" strike="noStrike" noProof="0" err="1"/>
                        <a:t>Chatbot</a:t>
                      </a:r>
                      <a:r>
                        <a:rPr lang="en-US" sz="1200" b="0" i="0" u="none" strike="noStrike" noProof="0"/>
                        <a:t> transcript analysis for Nov-Dec'22 and Jan-Feb'23. 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review of Pact Act comment and posts data from Reddit.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continue to perform Quality Check on Training phrases related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Pact.health_care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_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eligibility_criteria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intent.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121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Jan-Feb'23. 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Completed review of claim status data received from scrapping Reddit.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perform Quality Check on training phrases related "how long is it going to take?" And "why is it taking so long?"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2842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can leverage from digital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explore possibility of leveraging digital listening tool for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Machine Learning findings (</a:t>
            </a:r>
            <a:r>
              <a:rPr lang="en-US" sz="2400"/>
              <a:t>4/6/2023)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 from Claims Data received from Reddit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1517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cs typeface="Calibri"/>
              </a:rPr>
              <a:t>~6000 rows of data was extracted from Reddit related to claims.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cs typeface="Calibri"/>
              </a:rPr>
              <a:t>Further filtering to only cover claim status resulted in ~250.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cs typeface="Calibri"/>
              </a:rPr>
              <a:t>~60 potential Utterances were identified.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cs typeface="Calibri"/>
              </a:rPr>
              <a:t>Selected ~40 Utterances to be reviewed under this current cycle quality control. </a:t>
            </a:r>
          </a:p>
        </p:txBody>
      </p:sp>
    </p:spTree>
    <p:extLst>
      <p:ext uri="{BB962C8B-B14F-4D97-AF65-F5344CB8AC3E}">
        <p14:creationId xmlns:p14="http://schemas.microsoft.com/office/powerpoint/2010/main" val="18981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437"/>
              </p:ext>
            </p:extLst>
          </p:nvPr>
        </p:nvGraphicFramePr>
        <p:xfrm>
          <a:off x="147467" y="1030878"/>
          <a:ext cx="8976040" cy="519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VA.gov </a:t>
                      </a:r>
                      <a:r>
                        <a:rPr lang="en-US" sz="1200" b="0" i="0" u="none" strike="noStrike" noProof="0">
                          <a:hlinkClick r:id="rId3"/>
                        </a:rPr>
                        <a:t>Github file</a:t>
                      </a:r>
                      <a:r>
                        <a:rPr lang="en-US" sz="1200" b="0" i="0" u="none" strike="noStrike" noProof="0"/>
                        <a:t> created to build VB content style recommendations and notes.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Claims content for User Test Session C has been updated in DialogFlow.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shared Reddit scraped data around claim status with Danielle.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15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PACT Act eligibility content for User Test Session C has been updated.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Team shared Reddit scraped data around PACT Act with Danielle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edited by Megan on 1/27; conversational phrases edited on 3/10; error messages edited on 3/24.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Re-submit updated content to Megan for copy editing.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(VCL)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Supporting veterans in crisis by VCL from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NCC agent provided insight and feedback on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and VCL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Call to be scheduled with Dr. Foreman, Chatbot team ,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team and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Varoon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Mathur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42850"/>
              </p:ext>
            </p:extLst>
          </p:nvPr>
        </p:nvGraphicFramePr>
        <p:xfrm>
          <a:off x="147467" y="1030878"/>
          <a:ext cx="8976040" cy="155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data synthesis on 4/10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Affinity Mapping with the team on 4/12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initial test planning for User Test Session C1 &amp;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Affinity Mapping exercise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Preparation for User Test Session C1/C2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Meet with a SME for scenario generation regarding Test Session C1/C2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Julie/Ty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9373"/>
              </p:ext>
            </p:extLst>
          </p:nvPr>
        </p:nvGraphicFramePr>
        <p:xfrm>
          <a:off x="249854" y="1053371"/>
          <a:ext cx="86537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Session C requirements fulfilled for Dialogflow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Testing flows specific to Test session C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Improving Intent Designer functionality – adding user accounts and profile management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Shane to test prototype for Test Session C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improving intent matching in Dialogflow as training phrases are reviewed by ML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Adding permissions to Intent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on 3/28 to review API Gateway Instance proposed architecture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with AWS on 3/30 to finalize proposed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to work on cost projections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62269"/>
              </p:ext>
            </p:extLst>
          </p:nvPr>
        </p:nvGraphicFramePr>
        <p:xfrm>
          <a:off x="324005" y="1241211"/>
          <a:ext cx="849713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 status timeline and phrases call occurred on 3/20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Regina to provide POC's for determining estimated time of completion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team to provide existing content around why a claim is taking so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reviewing documents in VA Teams which need to be moved to project repo on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has been on-boarded to continue to iterate on deck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repo on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to be updated by Friday, 4/14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"Sell deck" to be shared with VA today, 4/13, COB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Based on VA feedback, Booz Allen to make edits / adjustments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6/7 &amp; 6/8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Finalizing plans for an in-person meeting in the DC area for June 6 and June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invite VA stakeholders for June 6 &amp; 7 for in-person meeting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Next planning meeting: 5/2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Attendee list to be decided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 in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Jira in VA to track project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New Project Request approved,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Jira set-up (DOTSD-25357)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DOTSD-25538 created to create accounts for team and to assign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permissions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import tickets into VA 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Two Line Header</vt:lpstr>
      <vt:lpstr>One Line Header</vt:lpstr>
      <vt:lpstr>PowerPoint Presentation</vt:lpstr>
      <vt:lpstr>Agenda</vt:lpstr>
      <vt:lpstr>ML Workstream</vt:lpstr>
      <vt:lpstr>Machine Learning findings (4/6/2023)</vt:lpstr>
      <vt:lpstr>UX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2023-04-19T18:02:10Z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