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7"/>
  </p:notesMasterIdLst>
  <p:handoutMasterIdLst>
    <p:handoutMasterId r:id="rId18"/>
  </p:handoutMasterIdLst>
  <p:sldIdLst>
    <p:sldId id="273" r:id="rId6"/>
    <p:sldId id="324" r:id="rId7"/>
    <p:sldId id="347" r:id="rId8"/>
    <p:sldId id="351" r:id="rId9"/>
    <p:sldId id="352" r:id="rId10"/>
    <p:sldId id="338" r:id="rId11"/>
    <p:sldId id="342" r:id="rId12"/>
    <p:sldId id="332" r:id="rId13"/>
    <p:sldId id="345" r:id="rId14"/>
    <p:sldId id="299" r:id="rId15"/>
    <p:sldId id="305" r:id="rId16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2004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149"/>
    <a:srgbClr val="8B0E04"/>
    <a:srgbClr val="0194D3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2455D6-83CF-45DF-B02D-F6DF5249FCE3}" v="273" dt="2023-02-08T20:35:43.991"/>
    <p1510:client id="{31B6420D-D3A8-9B6B-2E87-A9BE93047F65}" v="2" dt="2023-02-08T16:30:34.756"/>
    <p1510:client id="{3C3B1FAD-0FC1-BED5-0AE7-2EFF6BFF6929}" v="211" dt="2023-02-03T13:58:09.081"/>
    <p1510:client id="{56191C25-1485-4A30-BF63-01B402306F17}" v="20" dt="2023-02-03T01:13:48.744"/>
    <p1510:client id="{59617466-4D47-872E-6351-45E2194EC15F}" v="278" dt="2023-02-03T00:57:51.075"/>
    <p1510:client id="{C24C449F-AB3F-39BF-0735-F8215157CD4A}" v="1482" dt="2023-02-08T21:39:37.165"/>
    <p1510:client id="{D84A2C28-5E3E-A143-C210-52AAE415F3B6}" v="84" dt="2023-02-08T17:44:29.7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2004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14EA8E6E-39CC-C872-872D-DE93E8255E36}"/>
    <pc:docChg chg="modSld">
      <pc:chgData name="" userId="" providerId="" clId="Web-{14EA8E6E-39CC-C872-872D-DE93E8255E36}" dt="2023-01-18T17:56:32.854" v="1" actId="20577"/>
      <pc:docMkLst>
        <pc:docMk/>
      </pc:docMkLst>
      <pc:sldChg chg="modSp">
        <pc:chgData name="" userId="" providerId="" clId="Web-{14EA8E6E-39CC-C872-872D-DE93E8255E36}" dt="2023-01-18T17:56:32.854" v="1" actId="20577"/>
        <pc:sldMkLst>
          <pc:docMk/>
          <pc:sldMk cId="815678163" sldId="273"/>
        </pc:sldMkLst>
        <pc:spChg chg="mod">
          <ac:chgData name="" userId="" providerId="" clId="Web-{14EA8E6E-39CC-C872-872D-DE93E8255E36}" dt="2023-01-18T17:56:32.854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h, Nicole [USA]" userId="S::625966@bah.com::5c03dfba-b736-46b3-907c-245bd83404ad" providerId="AD" clId="Web-{1F2455D6-83CF-45DF-B02D-F6DF5249FCE3}"/>
    <pc:docChg chg="modSld">
      <pc:chgData name="Bush, Nicole [USA]" userId="S::625966@bah.com::5c03dfba-b736-46b3-907c-245bd83404ad" providerId="AD" clId="Web-{1F2455D6-83CF-45DF-B02D-F6DF5249FCE3}" dt="2023-02-08T20:35:40.303" v="255"/>
      <pc:docMkLst>
        <pc:docMk/>
      </pc:docMkLst>
      <pc:sldChg chg="modSp">
        <pc:chgData name="Bush, Nicole [USA]" userId="S::625966@bah.com::5c03dfba-b736-46b3-907c-245bd83404ad" providerId="AD" clId="Web-{1F2455D6-83CF-45DF-B02D-F6DF5249FCE3}" dt="2023-02-08T20:35:40.303" v="255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1F2455D6-83CF-45DF-B02D-F6DF5249FCE3}" dt="2023-02-08T20:35:40.303" v="25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4223f804-184a-4090-a0f5-cee3bfcfa365" providerId="ADAL" clId="{9B71160D-67BD-FE4A-BB5A-2F55978E84DF}"/>
    <pc:docChg chg="modSld">
      <pc:chgData name="Goodenough, Grace [USA]" userId="4223f804-184a-4090-a0f5-cee3bfcfa365" providerId="ADAL" clId="{9B71160D-67BD-FE4A-BB5A-2F55978E84DF}" dt="2023-01-04T20:04:46.367" v="141" actId="20577"/>
      <pc:docMkLst>
        <pc:docMk/>
      </pc:docMkLst>
      <pc:sldChg chg="modSp mod">
        <pc:chgData name="Goodenough, Grace [USA]" userId="4223f804-184a-4090-a0f5-cee3bfcfa365" providerId="ADAL" clId="{9B71160D-67BD-FE4A-BB5A-2F55978E84DF}" dt="2023-01-04T20:04:46.367" v="141" actId="20577"/>
        <pc:sldMkLst>
          <pc:docMk/>
          <pc:sldMk cId="422448212" sldId="351"/>
        </pc:sldMkLst>
        <pc:graphicFrameChg chg="modGraphic">
          <ac:chgData name="Goodenough, Grace [USA]" userId="4223f804-184a-4090-a0f5-cee3bfcfa365" providerId="ADAL" clId="{9B71160D-67BD-FE4A-BB5A-2F55978E84DF}" dt="2023-01-04T20:04:46.367" v="141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9AFC6937-BE39-610F-DDB3-46C3D16AC16C}"/>
    <pc:docChg chg="modSld">
      <pc:chgData name="Goodenough, Grace [USA]" userId="S::624306@bah.com::4223f804-184a-4090-a0f5-cee3bfcfa365" providerId="AD" clId="Web-{9AFC6937-BE39-610F-DDB3-46C3D16AC16C}" dt="2023-01-11T21:02:05.101" v="393"/>
      <pc:docMkLst>
        <pc:docMk/>
      </pc:docMkLst>
      <pc:sldChg chg="modSp">
        <pc:chgData name="Goodenough, Grace [USA]" userId="S::624306@bah.com::4223f804-184a-4090-a0f5-cee3bfcfa365" providerId="AD" clId="Web-{9AFC6937-BE39-610F-DDB3-46C3D16AC16C}" dt="2023-01-11T21:02:05.101" v="39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9AFC6937-BE39-610F-DDB3-46C3D16AC16C}" dt="2023-01-11T21:02:05.101" v="39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AEC39ED3-F729-6795-983B-2149104CD342}"/>
    <pc:docChg chg="modSld">
      <pc:chgData name="Bustillo, Gian [USA]" userId="S::624912@bah.com::d2f80d41-3521-48e3-8b17-00e1dec3a46e" providerId="AD" clId="Web-{AEC39ED3-F729-6795-983B-2149104CD342}" dt="2023-01-19T13:06:14.488" v="811" actId="20577"/>
      <pc:docMkLst>
        <pc:docMk/>
      </pc:docMkLst>
      <pc:sldChg chg="modSp">
        <pc:chgData name="Bustillo, Gian [USA]" userId="S::624912@bah.com::d2f80d41-3521-48e3-8b17-00e1dec3a46e" providerId="AD" clId="Web-{AEC39ED3-F729-6795-983B-2149104CD342}" dt="2023-01-19T01:05:04.954" v="79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AEC39ED3-F729-6795-983B-2149104CD342}" dt="2023-01-19T01:05:04.954" v="79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41.174" v="566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AEC39ED3-F729-6795-983B-2149104CD342}" dt="2023-01-19T01:01:41.174" v="566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4:09.450" v="75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AEC39ED3-F729-6795-983B-2149104CD342}" dt="2023-01-19T01:04:09.450" v="75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13:06:14.488" v="811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AEC39ED3-F729-6795-983B-2149104CD342}" dt="2023-01-19T13:06:14.488" v="811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AEC39ED3-F729-6795-983B-2149104CD342}" dt="2023-01-19T00:55:24.023" v="9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AEC39ED3-F729-6795-983B-2149104CD342}" dt="2023-01-19T00:55:24.023" v="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29.095" v="56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AEC39ED3-F729-6795-983B-2149104CD342}" dt="2023-01-19T01:01:29.095" v="56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9617466-4D47-872E-6351-45E2194EC15F}"/>
    <pc:docChg chg="modSld">
      <pc:chgData name="Bustillo, Gian [USA]" userId="S::624912@bah.com::d2f80d41-3521-48e3-8b17-00e1dec3a46e" providerId="AD" clId="Web-{59617466-4D47-872E-6351-45E2194EC15F}" dt="2023-02-03T00:57:45.528" v="251"/>
      <pc:docMkLst>
        <pc:docMk/>
      </pc:docMkLst>
      <pc:sldChg chg="modSp">
        <pc:chgData name="Bustillo, Gian [USA]" userId="S::624912@bah.com::d2f80d41-3521-48e3-8b17-00e1dec3a46e" providerId="AD" clId="Web-{59617466-4D47-872E-6351-45E2194EC15F}" dt="2023-02-03T00:55:22.680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59617466-4D47-872E-6351-45E2194EC15F}" dt="2023-02-03T00:55:22.680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59617466-4D47-872E-6351-45E2194EC15F}" dt="2023-02-03T00:57:14.246" v="244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9617466-4D47-872E-6351-45E2194EC15F}" dt="2023-02-03T00:57:14.246" v="24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59617466-4D47-872E-6351-45E2194EC15F}" dt="2023-02-03T00:57:45.528" v="251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59617466-4D47-872E-6351-45E2194EC15F}" dt="2023-02-03T00:57:45.528" v="25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4794C431-4CF3-0CCA-69DB-2AA0AC4EEC68}"/>
    <pc:docChg chg="modSld">
      <pc:chgData name="Goodenough, Grace [USA]" userId="S::624306@bah.com::4223f804-184a-4090-a0f5-cee3bfcfa365" providerId="AD" clId="Web-{4794C431-4CF3-0CCA-69DB-2AA0AC4EEC68}" dt="2023-01-25T19:08:01.987" v="43"/>
      <pc:docMkLst>
        <pc:docMk/>
      </pc:docMkLst>
      <pc:sldChg chg="modSp">
        <pc:chgData name="Goodenough, Grace [USA]" userId="S::624306@bah.com::4223f804-184a-4090-a0f5-cee3bfcfa365" providerId="AD" clId="Web-{4794C431-4CF3-0CCA-69DB-2AA0AC4EEC68}" dt="2023-01-25T19:08:01.987" v="4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4794C431-4CF3-0CCA-69DB-2AA0AC4EEC68}" dt="2023-01-25T19:08:01.987" v="4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833BA3B-6994-1B03-3336-856059C4FD0D}"/>
    <pc:docChg chg="modSld">
      <pc:chgData name="Bustillo, Gian [USA]" userId="S::624912@bah.com::d2f80d41-3521-48e3-8b17-00e1dec3a46e" providerId="AD" clId="Web-{8833BA3B-6994-1B03-3336-856059C4FD0D}" dt="2023-01-11T15:38:50.257" v="1060"/>
      <pc:docMkLst>
        <pc:docMk/>
      </pc:docMkLst>
      <pc:sldChg chg="modSp">
        <pc:chgData name="Bustillo, Gian [USA]" userId="S::624912@bah.com::d2f80d41-3521-48e3-8b17-00e1dec3a46e" providerId="AD" clId="Web-{8833BA3B-6994-1B03-3336-856059C4FD0D}" dt="2023-01-11T14:37:23.940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833BA3B-6994-1B03-3336-856059C4FD0D}" dt="2023-01-11T14:37:23.940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5:38:50.257" v="106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833BA3B-6994-1B03-3336-856059C4FD0D}" dt="2023-01-11T15:38:50.257" v="106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8:03.944" v="58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833BA3B-6994-1B03-3336-856059C4FD0D}" dt="2023-01-11T14:48:03.944" v="58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51:30.653" v="776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833BA3B-6994-1B03-3336-856059C4FD0D}" dt="2023-01-11T14:51:30.653" v="776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5:29:43.737" v="783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8833BA3B-6994-1B03-3336-856059C4FD0D}" dt="2023-01-11T15:29:43.737" v="783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4:40:15.336" v="362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833BA3B-6994-1B03-3336-856059C4FD0D}" dt="2023-01-11T14:40:15.336" v="36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6:46.238" v="496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833BA3B-6994-1B03-3336-856059C4FD0D}" dt="2023-01-11T14:46:46.238" v="496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70A6B2-D230-46FB-4715-1A136BA92C65}"/>
    <pc:docChg chg="modSld">
      <pc:chgData name="Bustillo, Gian [USA]" userId="S::624912@bah.com::d2f80d41-3521-48e3-8b17-00e1dec3a46e" providerId="AD" clId="Web-{8670A6B2-D230-46FB-4715-1A136BA92C65}" dt="2023-01-19T14:01:22.716" v="1" actId="20577"/>
      <pc:docMkLst>
        <pc:docMk/>
      </pc:docMkLst>
      <pc:sldChg chg="modSp">
        <pc:chgData name="Bustillo, Gian [USA]" userId="S::624912@bah.com::d2f80d41-3521-48e3-8b17-00e1dec3a46e" providerId="AD" clId="Web-{8670A6B2-D230-46FB-4715-1A136BA92C65}" dt="2023-01-19T14:01:22.716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670A6B2-D230-46FB-4715-1A136BA92C65}" dt="2023-01-19T14:01:22.716" v="1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clId="Web-{8670A6B2-D230-46FB-4715-1A136BA92C65}"/>
    <pc:docChg chg="modSld">
      <pc:chgData name="" userId="" providerId="" clId="Web-{8670A6B2-D230-46FB-4715-1A136BA92C65}" dt="2023-01-19T14:01:20.388" v="0" actId="20577"/>
      <pc:docMkLst>
        <pc:docMk/>
      </pc:docMkLst>
      <pc:sldChg chg="modSp">
        <pc:chgData name="" userId="" providerId="" clId="Web-{8670A6B2-D230-46FB-4715-1A136BA92C65}" dt="2023-01-19T14:01:20.388" v="0" actId="20577"/>
        <pc:sldMkLst>
          <pc:docMk/>
          <pc:sldMk cId="815678163" sldId="273"/>
        </pc:sldMkLst>
        <pc:spChg chg="mod">
          <ac:chgData name="" userId="" providerId="" clId="Web-{8670A6B2-D230-46FB-4715-1A136BA92C65}" dt="2023-01-19T14:01:20.388" v="0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name="Bustillo, Gian [USA]" userId="d2f80d41-3521-48e3-8b17-00e1dec3a46e" providerId="ADAL" clId="{56191C25-1485-4A30-BF63-01B402306F17}"/>
    <pc:docChg chg="undo custSel modSld">
      <pc:chgData name="Bustillo, Gian [USA]" userId="d2f80d41-3521-48e3-8b17-00e1dec3a46e" providerId="ADAL" clId="{56191C25-1485-4A30-BF63-01B402306F17}" dt="2023-02-03T01:18:08.944" v="1556" actId="20577"/>
      <pc:docMkLst>
        <pc:docMk/>
      </pc:docMkLst>
      <pc:sldChg chg="modSp mod">
        <pc:chgData name="Bustillo, Gian [USA]" userId="d2f80d41-3521-48e3-8b17-00e1dec3a46e" providerId="ADAL" clId="{56191C25-1485-4A30-BF63-01B402306F17}" dt="2023-02-03T01:18:08.944" v="1556" actId="20577"/>
        <pc:sldMkLst>
          <pc:docMk/>
          <pc:sldMk cId="406015231" sldId="332"/>
        </pc:sldMkLst>
        <pc:graphicFrameChg chg="mod modGraphic">
          <ac:chgData name="Bustillo, Gian [USA]" userId="d2f80d41-3521-48e3-8b17-00e1dec3a46e" providerId="ADAL" clId="{56191C25-1485-4A30-BF63-01B402306F17}" dt="2023-02-03T01:18:08.944" v="1556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 mod">
        <pc:chgData name="Bustillo, Gian [USA]" userId="d2f80d41-3521-48e3-8b17-00e1dec3a46e" providerId="ADAL" clId="{56191C25-1485-4A30-BF63-01B402306F17}" dt="2023-02-03T01:12:21.274" v="650" actId="21"/>
        <pc:sldMkLst>
          <pc:docMk/>
          <pc:sldMk cId="3615197908" sldId="342"/>
        </pc:sldMkLst>
        <pc:graphicFrameChg chg="mod modGraphic">
          <ac:chgData name="Bustillo, Gian [USA]" userId="d2f80d41-3521-48e3-8b17-00e1dec3a46e" providerId="ADAL" clId="{56191C25-1485-4A30-BF63-01B402306F17}" dt="2023-02-03T01:12:21.274" v="650" actId="2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56191C25-1485-4A30-BF63-01B402306F17}" dt="2023-02-03T01:06:15.428" v="327" actId="20577"/>
        <pc:sldMkLst>
          <pc:docMk/>
          <pc:sldMk cId="422448212" sldId="351"/>
        </pc:sldMkLst>
        <pc:graphicFrameChg chg="mod modGraphic">
          <ac:chgData name="Bustillo, Gian [USA]" userId="d2f80d41-3521-48e3-8b17-00e1dec3a46e" providerId="ADAL" clId="{56191C25-1485-4A30-BF63-01B402306F17}" dt="2023-02-03T01:06:15.428" v="327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3C3B1FAD-0FC1-BED5-0AE7-2EFF6BFF6929}"/>
    <pc:docChg chg="modSld">
      <pc:chgData name="Goodenough, Grace [USA]" userId="S::624306@bah.com::4223f804-184a-4090-a0f5-cee3bfcfa365" providerId="AD" clId="Web-{3C3B1FAD-0FC1-BED5-0AE7-2EFF6BFF6929}" dt="2023-02-03T13:56:43.642" v="205"/>
      <pc:docMkLst>
        <pc:docMk/>
      </pc:docMkLst>
      <pc:sldChg chg="modSp">
        <pc:chgData name="Goodenough, Grace [USA]" userId="S::624306@bah.com::4223f804-184a-4090-a0f5-cee3bfcfa365" providerId="AD" clId="Web-{3C3B1FAD-0FC1-BED5-0AE7-2EFF6BFF6929}" dt="2023-02-03T13:56:43.642" v="20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3C3B1FAD-0FC1-BED5-0AE7-2EFF6BFF6929}" dt="2023-02-03T13:56:43.642" v="20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1B6420D-D3A8-9B6B-2E87-A9BE93047F65}"/>
    <pc:docChg chg="modSld">
      <pc:chgData name="Bustillo, Gian [USA]" userId="S::624912@bah.com::d2f80d41-3521-48e3-8b17-00e1dec3a46e" providerId="AD" clId="Web-{31B6420D-D3A8-9B6B-2E87-A9BE93047F65}" dt="2023-02-08T16:30:33.803" v="0" actId="20577"/>
      <pc:docMkLst>
        <pc:docMk/>
      </pc:docMkLst>
      <pc:sldChg chg="modSp">
        <pc:chgData name="Bustillo, Gian [USA]" userId="S::624912@bah.com::d2f80d41-3521-48e3-8b17-00e1dec3a46e" providerId="AD" clId="Web-{31B6420D-D3A8-9B6B-2E87-A9BE93047F65}" dt="2023-02-08T16:30:33.80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1B6420D-D3A8-9B6B-2E87-A9BE93047F65}" dt="2023-02-08T16:30:33.80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2BC576A4-CA8D-AF6A-C3E1-ADB343924626}"/>
    <pc:docChg chg="modSld">
      <pc:chgData name="Bustillo, Gian [USA]" userId="S::624912@bah.com::d2f80d41-3521-48e3-8b17-00e1dec3a46e" providerId="AD" clId="Web-{2BC576A4-CA8D-AF6A-C3E1-ADB343924626}" dt="2023-01-12T13:23:05.239" v="107"/>
      <pc:docMkLst>
        <pc:docMk/>
      </pc:docMkLst>
      <pc:sldChg chg="modSp">
        <pc:chgData name="Bustillo, Gian [USA]" userId="S::624912@bah.com::d2f80d41-3521-48e3-8b17-00e1dec3a46e" providerId="AD" clId="Web-{2BC576A4-CA8D-AF6A-C3E1-ADB343924626}" dt="2023-01-12T13:23:05.239" v="10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2BC576A4-CA8D-AF6A-C3E1-ADB343924626}" dt="2023-01-12T13:23:05.239" v="10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2BC576A4-CA8D-AF6A-C3E1-ADB343924626}" dt="2023-01-12T13:22:18.580" v="6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2BC576A4-CA8D-AF6A-C3E1-ADB343924626}" dt="2023-01-12T13:22:18.580" v="6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8922AA9-571D-CC15-235D-3383296945F7}"/>
    <pc:docChg chg="modSld">
      <pc:chgData name="Bustillo, Gian [USA]" userId="S::624912@bah.com::d2f80d41-3521-48e3-8b17-00e1dec3a46e" providerId="AD" clId="Web-{38922AA9-571D-CC15-235D-3383296945F7}" dt="2022-12-29T13:37:05.493" v="0" actId="20577"/>
      <pc:docMkLst>
        <pc:docMk/>
      </pc:docMkLst>
      <pc:sldChg chg="modSp">
        <pc:chgData name="Bustillo, Gian [USA]" userId="S::624912@bah.com::d2f80d41-3521-48e3-8b17-00e1dec3a46e" providerId="AD" clId="Web-{38922AA9-571D-CC15-235D-3383296945F7}" dt="2022-12-29T13:37:05.49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8922AA9-571D-CC15-235D-3383296945F7}" dt="2022-12-29T13:37:05.49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S::624306@bah.com::4223f804-184a-4090-a0f5-cee3bfcfa365" providerId="AD" clId="Web-{D84A2C28-5E3E-A143-C210-52AAE415F3B6}"/>
    <pc:docChg chg="modSld">
      <pc:chgData name="Goodenough, Grace [USA]" userId="S::624306@bah.com::4223f804-184a-4090-a0f5-cee3bfcfa365" providerId="AD" clId="Web-{D84A2C28-5E3E-A143-C210-52AAE415F3B6}" dt="2023-02-08T17:44:25.145" v="55"/>
      <pc:docMkLst>
        <pc:docMk/>
      </pc:docMkLst>
      <pc:sldChg chg="modSp">
        <pc:chgData name="Goodenough, Grace [USA]" userId="S::624306@bah.com::4223f804-184a-4090-a0f5-cee3bfcfa365" providerId="AD" clId="Web-{D84A2C28-5E3E-A143-C210-52AAE415F3B6}" dt="2023-02-08T17:44:25.145" v="5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84A2C28-5E3E-A143-C210-52AAE415F3B6}" dt="2023-02-08T17:44:25.145" v="5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A33D9A56-A875-93D9-8EF9-90895D171740}"/>
    <pc:docChg chg="modSld">
      <pc:chgData name="Bush, Nicole [USA]" userId="S::625966@bah.com::5c03dfba-b736-46b3-907c-245bd83404ad" providerId="AD" clId="Web-{A33D9A56-A875-93D9-8EF9-90895D171740}" dt="2023-01-25T16:10:33.234" v="1861"/>
      <pc:docMkLst>
        <pc:docMk/>
      </pc:docMkLst>
      <pc:sldChg chg="modSp">
        <pc:chgData name="Bush, Nicole [USA]" userId="S::625966@bah.com::5c03dfba-b736-46b3-907c-245bd83404ad" providerId="AD" clId="Web-{A33D9A56-A875-93D9-8EF9-90895D171740}" dt="2023-01-25T16:10:33.234" v="186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A33D9A56-A875-93D9-8EF9-90895D171740}" dt="2023-01-25T16:10:33.234" v="186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C2D551-55EA-2A50-C63E-7569D2ADCC60}"/>
    <pc:docChg chg="modSld">
      <pc:chgData name="Bustillo, Gian [USA]" userId="S::624912@bah.com::d2f80d41-3521-48e3-8b17-00e1dec3a46e" providerId="AD" clId="Web-{86C2D551-55EA-2A50-C63E-7569D2ADCC60}" dt="2023-01-05T02:06:40.090" v="574"/>
      <pc:docMkLst>
        <pc:docMk/>
      </pc:docMkLst>
      <pc:sldChg chg="modSp">
        <pc:chgData name="Bustillo, Gian [USA]" userId="S::624912@bah.com::d2f80d41-3521-48e3-8b17-00e1dec3a46e" providerId="AD" clId="Web-{86C2D551-55EA-2A50-C63E-7569D2ADCC60}" dt="2023-01-05T02:03:09.396" v="133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6C2D551-55EA-2A50-C63E-7569D2ADCC60}" dt="2023-01-05T02:03:09.396" v="133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6:40.090" v="57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6C2D551-55EA-2A50-C63E-7569D2ADCC60}" dt="2023-01-05T02:06:40.090" v="57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1:47.049" v="47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6C2D551-55EA-2A50-C63E-7569D2ADCC60}" dt="2023-01-05T02:01:47.049" v="4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4:38.633" v="20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6C2D551-55EA-2A50-C63E-7569D2ADCC60}" dt="2023-01-05T02:04:38.633" v="20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C24C449F-AB3F-39BF-0735-F8215157CD4A}"/>
    <pc:docChg chg="addSld modSld">
      <pc:chgData name="Bustillo, Gian [USA]" userId="S::624912@bah.com::d2f80d41-3521-48e3-8b17-00e1dec3a46e" providerId="AD" clId="Web-{C24C449F-AB3F-39BF-0735-F8215157CD4A}" dt="2023-02-08T21:39:32.493" v="1387"/>
      <pc:docMkLst>
        <pc:docMk/>
      </pc:docMkLst>
      <pc:sldChg chg="modSp">
        <pc:chgData name="Bustillo, Gian [USA]" userId="S::624912@bah.com::d2f80d41-3521-48e3-8b17-00e1dec3a46e" providerId="AD" clId="Web-{C24C449F-AB3F-39BF-0735-F8215157CD4A}" dt="2023-02-08T21:39:32.493" v="138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C24C449F-AB3F-39BF-0735-F8215157CD4A}" dt="2023-02-08T21:39:32.493" v="138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4:20.467" v="798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24C449F-AB3F-39BF-0735-F8215157CD4A}" dt="2023-02-08T21:34:20.467" v="798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4:50.155" v="85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C24C449F-AB3F-39BF-0735-F8215157CD4A}" dt="2023-02-08T21:34:50.155" v="85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1:28.883" v="714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C24C449F-AB3F-39BF-0735-F8215157CD4A}" dt="2023-02-08T21:31:28.883" v="71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25:04.089" v="30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C24C449F-AB3F-39BF-0735-F8215157CD4A}" dt="2023-02-08T21:25:04.089" v="30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add replId">
        <pc:chgData name="Bustillo, Gian [USA]" userId="S::624912@bah.com::d2f80d41-3521-48e3-8b17-00e1dec3a46e" providerId="AD" clId="Web-{C24C449F-AB3F-39BF-0735-F8215157CD4A}" dt="2023-02-08T21:27:52.329" v="146"/>
        <pc:sldMkLst>
          <pc:docMk/>
          <pc:sldMk cId="4192838221" sldId="352"/>
        </pc:sldMkLst>
        <pc:graphicFrameChg chg="mod modGraphic">
          <ac:chgData name="Bustillo, Gian [USA]" userId="S::624912@bah.com::d2f80d41-3521-48e3-8b17-00e1dec3a46e" providerId="AD" clId="Web-{C24C449F-AB3F-39BF-0735-F8215157CD4A}" dt="2023-02-08T21:27:52.329" v="146"/>
          <ac:graphicFrameMkLst>
            <pc:docMk/>
            <pc:sldMk cId="4192838221" sldId="352"/>
            <ac:graphicFrameMk id="6" creationId="{721398D6-4401-DAB3-8C67-407658FE3F55}"/>
          </ac:graphicFrameMkLst>
        </pc:graphicFrameChg>
      </pc:sldChg>
    </pc:docChg>
  </pc:docChgLst>
  <pc:docChgLst>
    <pc:chgData clId="Web-{59617466-4D47-872E-6351-45E2194EC15F}"/>
    <pc:docChg chg="modSld">
      <pc:chgData name="" userId="" providerId="" clId="Web-{59617466-4D47-872E-6351-45E2194EC15F}" dt="2023-02-03T00:55:20.821" v="4" actId="20577"/>
      <pc:docMkLst>
        <pc:docMk/>
      </pc:docMkLst>
      <pc:sldChg chg="modSp">
        <pc:chgData name="" userId="" providerId="" clId="Web-{59617466-4D47-872E-6351-45E2194EC15F}" dt="2023-02-03T00:55:20.821" v="4" actId="20577"/>
        <pc:sldMkLst>
          <pc:docMk/>
          <pc:sldMk cId="815678163" sldId="273"/>
        </pc:sldMkLst>
        <pc:spChg chg="mod">
          <ac:chgData name="" userId="" providerId="" clId="Web-{59617466-4D47-872E-6351-45E2194EC15F}" dt="2023-02-03T00:55:20.821" v="4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FEEDBCA7-D90E-F846-11AC-945A281CEECE}"/>
    <pc:docChg chg="modSld">
      <pc:chgData name="Bustillo, Gian [USA]" userId="S::624912@bah.com::d2f80d41-3521-48e3-8b17-00e1dec3a46e" providerId="AD" clId="Web-{FEEDBCA7-D90E-F846-11AC-945A281CEECE}" dt="2023-01-05T01:57:39.564" v="1310"/>
      <pc:docMkLst>
        <pc:docMk/>
      </pc:docMkLst>
      <pc:sldChg chg="modSp">
        <pc:chgData name="Bustillo, Gian [USA]" userId="S::624912@bah.com::d2f80d41-3521-48e3-8b17-00e1dec3a46e" providerId="AD" clId="Web-{FEEDBCA7-D90E-F846-11AC-945A281CEECE}" dt="2023-01-05T00:45:58.444" v="456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FEEDBCA7-D90E-F846-11AC-945A281CEECE}" dt="2023-01-05T00:45:58.444" v="456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FEEDBCA7-D90E-F846-11AC-945A281CEECE}" dt="2023-01-05T00:46:26.181" v="457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FEEDBCA7-D90E-F846-11AC-945A281CEECE}" dt="2023-01-05T00:46:26.181" v="45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addSp delSp modSp">
        <pc:chgData name="Bustillo, Gian [USA]" userId="S::624912@bah.com::d2f80d41-3521-48e3-8b17-00e1dec3a46e" providerId="AD" clId="Web-{FEEDBCA7-D90E-F846-11AC-945A281CEECE}" dt="2023-01-05T01:57:39.564" v="1310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FEEDBCA7-D90E-F846-11AC-945A281CEECE}" dt="2023-01-05T01:57:39.564" v="1310"/>
          <ac:graphicFrameMkLst>
            <pc:docMk/>
            <pc:sldMk cId="874433587" sldId="347"/>
            <ac:graphicFrameMk id="3" creationId="{3ACEEE90-24B1-63A7-5057-EE7C5BC9B5EE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26.825" v="1117"/>
          <ac:graphicFrameMkLst>
            <pc:docMk/>
            <pc:sldMk cId="874433587" sldId="347"/>
            <ac:graphicFrameMk id="6" creationId="{1BBF0ECF-F99C-C30B-F6DC-15251F64EDE5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33.716" v="1123"/>
          <ac:graphicFrameMkLst>
            <pc:docMk/>
            <pc:sldMk cId="874433587" sldId="347"/>
            <ac:graphicFrameMk id="8" creationId="{497D9D77-7AB3-875B-1E3D-AB3CC2D2ECE3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user inquiries evolve, supplement training phrases: newer data, test subjects, </a:t>
            </a:r>
            <a:r>
              <a:rPr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</a:t>
            </a: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 err="1">
                <a:latin typeface="+mn-lt"/>
              </a:rPr>
              <a:t>eGain</a:t>
            </a:r>
            <a:r>
              <a:rPr lang="en-US" sz="1200" b="0" i="0" u="none" strike="noStrike" noProof="0">
                <a:latin typeface="+mn-lt"/>
              </a:rPr>
              <a:t> data to be made available</a:t>
            </a:r>
            <a:endParaRPr lang="en-US"/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>
                <a:latin typeface="+mn-lt"/>
              </a:rPr>
              <a:t>Exploring availability of AVA data in </a:t>
            </a:r>
            <a:r>
              <a:rPr lang="en-US" sz="1200" b="0" i="0" u="none" strike="noStrike" noProof="0" err="1">
                <a:latin typeface="+mn-lt"/>
              </a:rPr>
              <a:t>CxDW</a:t>
            </a:r>
            <a:endParaRPr lang="en-US" sz="1200" b="0" i="0" u="none" strike="noStrike" noProof="0">
              <a:latin typeface="+mn-lt"/>
            </a:endParaRPr>
          </a:p>
          <a:p>
            <a:endParaRPr lang="en-US"/>
          </a:p>
          <a:p>
            <a:endParaRPr lang="en-US"/>
          </a:p>
          <a:p>
            <a:r>
              <a:rPr lang="en-US"/>
              <a:t>Step 1. train a small number of intents in </a:t>
            </a:r>
            <a:r>
              <a:rPr lang="en-US" err="1"/>
              <a:t>dialogflow</a:t>
            </a:r>
            <a:r>
              <a:rPr lang="en-US"/>
              <a:t> with quality training phrases. If we can achieve high classification accuracy on those intents, namely low false positives and low false negatives, that would be a and if we and let bot perform well at classifying those, with everything else </a:t>
            </a:r>
          </a:p>
          <a:p>
            <a:r>
              <a:rPr lang="en-US"/>
              <a:t>End-user input (speech) &gt; intent classification (success determined by quality of training phrases) &gt; bot response with relevant and approved content &gt; end-user input &gt;&gt; classification of bot response</a:t>
            </a:r>
          </a:p>
          <a:p>
            <a:endParaRPr lang="en-US"/>
          </a:p>
          <a:p>
            <a:r>
              <a:rPr lang="en-US"/>
              <a:t>(claim status and PACT Act alone can easily grow into 10-20+ distinct intents if we pursue self-help options deeply or they could just be two intents and there are now flows, just classification and routing immediately back to cisco). </a:t>
            </a:r>
          </a:p>
          <a:p>
            <a:endParaRPr lang="en-US"/>
          </a:p>
          <a:p>
            <a:r>
              <a:rPr lang="en-US"/>
              <a:t>UX – content, procedures, approvals, best practices, user testing, flow design and re-design</a:t>
            </a:r>
          </a:p>
          <a:p>
            <a:r>
              <a:rPr lang="en-US"/>
              <a:t>ML – two-fold application: 1) process large datasets to generate run language models on data VA has collected that captures users’ interactions with the contact center to extract examples of end-user inquires from existing data that most closely resembles what </a:t>
            </a:r>
            <a:r>
              <a:rPr lang="en-US" err="1"/>
              <a:t>voicebot</a:t>
            </a:r>
            <a:r>
              <a:rPr lang="en-US"/>
              <a:t> will </a:t>
            </a:r>
            <a:r>
              <a:rPr lang="en-US" err="1"/>
              <a:t>encouter</a:t>
            </a:r>
            <a:r>
              <a:rPr lang="en-US"/>
              <a:t>, ensure variety </a:t>
            </a:r>
            <a:r>
              <a:rPr lang="en-US" err="1"/>
              <a:t>utteranceslanguage</a:t>
            </a:r>
            <a:r>
              <a:rPr lang="en-US"/>
              <a:t>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3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7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08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February 8,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February 8,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February 8, 2023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err="1"/>
              <a:t>Voicebot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604536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 dirty="0"/>
              <a:t>February 9, 2023</a:t>
            </a:r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ML Workstream</a:t>
            </a:r>
          </a:p>
          <a:p>
            <a:r>
              <a:rPr lang="en-US" sz="2000"/>
              <a:t>UX Workstream </a:t>
            </a:r>
          </a:p>
          <a:p>
            <a:r>
              <a:rPr lang="en-US" sz="2000"/>
              <a:t>Technology Workstream</a:t>
            </a:r>
          </a:p>
          <a:p>
            <a:r>
              <a:rPr lang="en-US" sz="2000"/>
              <a:t>Integration Workstream</a:t>
            </a:r>
          </a:p>
          <a:p>
            <a:r>
              <a:rPr lang="en-US" sz="2000"/>
              <a:t>Ad Hoc Items</a:t>
            </a:r>
          </a:p>
          <a:p>
            <a:r>
              <a:rPr lang="en-US" sz="2000"/>
              <a:t>Open Forum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3ACEEE90-24B1-63A7-5057-EE7C5BC9B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221178"/>
              </p:ext>
            </p:extLst>
          </p:nvPr>
        </p:nvGraphicFramePr>
        <p:xfrm>
          <a:off x="81023" y="1144941"/>
          <a:ext cx="8970372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289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597703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3009442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27990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773034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0342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4852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PACT Act 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 will use 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training phrases extracted from Chatbot transcripts 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to develop intents for classification of PACT Act-related user inquiries.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Completed clustering and mapping of PACT Act utterances from 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ChatBot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transcripts</a:t>
                      </a:r>
                      <a:endParaRPr lang="en-US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Reviewed clustering of </a:t>
                      </a:r>
                      <a:r>
                        <a:rPr lang="en-US" sz="12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VSignal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responses and assign to intent, upload to </a:t>
                      </a:r>
                      <a:r>
                        <a:rPr lang="en-US" sz="12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Voicebot</a:t>
                      </a:r>
                      <a:endParaRPr lang="en-US" sz="1200" b="0" i="0" u="none" strike="noStrike" noProof="0" dirty="0" err="1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Team to review intents to decide which ones will be supported by </a:t>
                      </a:r>
                      <a:r>
                        <a:rPr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</a:p>
                    <a:p>
                      <a:pPr marL="628650" marR="0" lvl="1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Identified intents will be sent to VA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Ticket #258 created to upload clusters from Signals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Review unique PACT Act utterances from Chatbot transcripts from January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Booz 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Allen</a:t>
                      </a:r>
                      <a:endParaRPr kumimoji="0" lang="en-US" sz="12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819473"/>
                  </a:ext>
                </a:extLst>
              </a:tr>
              <a:tr h="6961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Claim status 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r>
                        <a:rPr lang="en-US" sz="1200" b="0" i="0" u="none" strike="noStrike" noProof="0" dirty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will use training phrases extracted from AVA submissions and Chatbot transcripts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Reviewed training phrases for status of claim provided by Kate</a:t>
                      </a:r>
                    </a:p>
                    <a:p>
                      <a:pPr marL="628650" marR="0" lvl="1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Jira tickets #181 and #182 for uploading training phrases to 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have been completed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Received claim training phrases from Shiva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Training phrases to be tested during User Session B</a:t>
                      </a:r>
                      <a:endParaRPr lang="en-US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895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43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070245"/>
              </p:ext>
            </p:extLst>
          </p:nvPr>
        </p:nvGraphicFramePr>
        <p:xfrm>
          <a:off x="147467" y="1030878"/>
          <a:ext cx="8653719" cy="3977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6043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831977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608356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812963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9832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39479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Content creation for </a:t>
                      </a:r>
                      <a:r>
                        <a:rPr lang="en-US" sz="1200" dirty="0" err="1"/>
                        <a:t>Voicebot</a:t>
                      </a:r>
                      <a:r>
                        <a:rPr lang="en-US" sz="1200" baseline="0" dirty="0"/>
                        <a:t> responses</a:t>
                      </a:r>
                      <a:r>
                        <a:rPr lang="en-US" sz="1200" dirty="0"/>
                        <a:t>: re: claims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Develop content, procedures, and get approvals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 d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ocumenting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how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will support claims questions.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is collaborating with Danielle and Megan on claims content strategy.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is diagramming claims flows in Visio and</a:t>
                      </a:r>
                      <a:r>
                        <a:rPr lang="en-US" sz="1200" b="0" i="0" u="none" strike="noStrike" noProof="0" dirty="0"/>
                        <a:t> incorporating feedback from UX testing into content.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 dirty="0">
                          <a:latin typeface="Calibri"/>
                        </a:rPr>
                        <a:t>Megan to review claim status definitions by 2/10.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/>
                        <a:t>Grace/ Sunayna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10297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Content creation for </a:t>
                      </a:r>
                      <a:r>
                        <a:rPr lang="en-US" sz="1200" dirty="0" err="1"/>
                        <a:t>Voicebot</a:t>
                      </a:r>
                      <a:r>
                        <a:rPr lang="en-US" sz="1200" baseline="0" dirty="0"/>
                        <a:t> responses</a:t>
                      </a:r>
                      <a:r>
                        <a:rPr lang="en-US" sz="1200" dirty="0"/>
                        <a:t>: PACT Act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Learn about PACT Act and develop content responses.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Team is scraping social media for Veteran questions. </a:t>
                      </a:r>
                      <a:endParaRPr lang="en-US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Team is collaborating with Danielle on PACT content strategy.</a:t>
                      </a:r>
                      <a:endParaRPr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Form content around scraped questions.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Megan to review content and provide feedback according to schedule.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Sunayna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  <a:tr h="12179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Content for introduction messaging, errors, parameter prompts,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Develop content for managing user expectations throughout conversation </a:t>
                      </a: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is diagramming error flows in Visio and documenting responses to identified error categories.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Introductory/welcome content was finalized by Megan on 1/27.</a:t>
                      </a:r>
                      <a:endParaRPr lang="en-US" sz="1200" b="0" i="0" u="none" strike="noStrike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Megan to review parameter prompts for authentication by 2/24.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Sunayna/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78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626688"/>
              </p:ext>
            </p:extLst>
          </p:nvPr>
        </p:nvGraphicFramePr>
        <p:xfrm>
          <a:off x="147467" y="1030878"/>
          <a:ext cx="8653719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6043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831977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608356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812963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9832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3947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User Research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Efforts to elicit design inputs from end user research </a:t>
                      </a:r>
                      <a:r>
                        <a:rPr kumimoji="0"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and 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testing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lvl="0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en-US" sz="1200" b="0" i="0" u="none" strike="noStrike" kern="1200" noProof="0" dirty="0"/>
                        <a:t>Worked with Grace, Sunayna, Julie, and Devs to finalize a rough draft of the user test flow and the content for the DF Prototype for Veterans and a separate test flow for Caregivers.</a:t>
                      </a:r>
                      <a:endParaRPr lang="en-US" dirty="0"/>
                    </a:p>
                    <a:p>
                      <a:pPr marL="228600" lvl="0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en-US" sz="1200" b="0" i="0" u="none" strike="noStrike" kern="1200" noProof="0" dirty="0"/>
                        <a:t>Met with Shane and went over:</a:t>
                      </a:r>
                      <a:endParaRPr lang="en-US" dirty="0"/>
                    </a:p>
                    <a:p>
                      <a:pPr marL="685800" lvl="1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en-US" sz="1200" b="0" i="0" u="none" strike="noStrike" kern="1200" noProof="0" dirty="0"/>
                        <a:t>Test plan's user tasks and scenarios.</a:t>
                      </a:r>
                      <a:endParaRPr lang="en-US" dirty="0"/>
                    </a:p>
                    <a:p>
                      <a:pPr marL="685800" lvl="1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en-US" sz="1200" b="0" i="0" u="none" strike="noStrike" kern="1200" noProof="0" dirty="0"/>
                        <a:t>Content for DF prototype.</a:t>
                      </a:r>
                      <a:endParaRPr lang="en-US" dirty="0"/>
                    </a:p>
                    <a:p>
                      <a:pPr marL="685800" lvl="1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en-US" sz="1200" b="0" i="0" u="none" strike="noStrike" kern="1200" noProof="0" dirty="0"/>
                        <a:t>Moderator guide questions for each task.</a:t>
                      </a:r>
                      <a:endParaRPr lang="en-US" dirty="0"/>
                    </a:p>
                    <a:p>
                      <a:pPr marL="171450" lvl="0" indent="-1714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1200" b="0" i="0" u="none" strike="noStrike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lvl="0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200" b="0" i="0" u="none" strike="noStrike" kern="1200" noProof="0" dirty="0"/>
                        <a:t>Final tweaking of task scenarios, moderator script, and moderator guide questions.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228600" lvl="0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200" b="0" i="0" u="none" strike="noStrike" kern="1200" noProof="0" dirty="0"/>
                        <a:t>Get Julie's final approval on the Test Plan B Mural.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228600" lvl="0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200" b="0" i="0" u="none" strike="noStrike" kern="1200" noProof="0" dirty="0"/>
                        <a:t>Send Test Plan B Mural to Luciana for final feedback/approval.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228600" lvl="0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200" b="0" i="0" u="none" strike="noStrike" kern="1200" noProof="0" dirty="0"/>
                        <a:t>After Luciana's approval, Dev Team can start on the DF prototype for User Test Plan B.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228600" lvl="0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200" b="0" i="0" u="none" strike="noStrike" kern="1200" noProof="0" dirty="0"/>
                        <a:t>Refine User Test Plan B formal document and send document along with access to DF prototype to Shane for final approval.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228600" lvl="0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200" b="0" i="0" u="none" strike="noStrike" kern="1200" noProof="0" dirty="0"/>
                        <a:t>Kick-off meeting with Perigean for Veteran and Caregiver recruiting.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/>
                        <a:t>Nina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83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433471"/>
              </p:ext>
            </p:extLst>
          </p:nvPr>
        </p:nvGraphicFramePr>
        <p:xfrm>
          <a:off x="249854" y="1053371"/>
          <a:ext cx="865372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3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Google </a:t>
                      </a:r>
                      <a:r>
                        <a:rPr lang="en-US" sz="1200" b="0" dirty="0" err="1"/>
                        <a:t>DialogFlow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Implementing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 solution in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Build out new feature requirements for User test session B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Add Unit test coverage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/>
                        <a:t>Deploy new environment for User test session B with new phone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Josh / Nicole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8198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Cloud Webhook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Cloud Function being used for webhooks in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Adding new mock data for test users in BAH Google cloud function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Design Architecture diagram to submit to VA cloud services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Request for use of VA's enterprise cloud systems in process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Enterprise Cloud Solution Office (ECSO) ticket #ECSOI-419 created, last updated on 2/3</a:t>
                      </a:r>
                      <a:endParaRPr lang="en-US" sz="12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Nicole / Josh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939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948106"/>
              </p:ext>
            </p:extLst>
          </p:nvPr>
        </p:nvGraphicFramePr>
        <p:xfrm>
          <a:off x="249854" y="1053371"/>
          <a:ext cx="8653719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303282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67671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Integrating into Cisco IVR Telephony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Identifying how calls with transfer from IVR to </a:t>
                      </a:r>
                      <a:r>
                        <a:rPr lang="en-US" sz="1200" b="0" i="0" u="none" strike="noStrike" kern="1200" noProof="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to IVR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VA is procuring </a:t>
                      </a:r>
                      <a:r>
                        <a:rPr lang="en-US" sz="1200" b="0" i="0" u="none" strike="noStrike" kern="1200" noProof="0" dirty="0" err="1">
                          <a:solidFill>
                            <a:schemeClr val="dk1"/>
                          </a:solidFill>
                          <a:latin typeface="Calibri"/>
                        </a:rPr>
                        <a:t>DialogFlow</a:t>
                      </a: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 licenses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Authentication / Integration call held with Klay and Christian on 1/17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Email sent to Trish Dang, Regina Yount, and Brenda Torress-Hill for authentication methods for </a:t>
                      </a:r>
                      <a:r>
                        <a:rPr lang="en-US" sz="1200" b="0" i="0" u="none" strike="noStrike" kern="1200" noProof="0" dirty="0" err="1">
                          <a:solidFill>
                            <a:schemeClr val="dk1"/>
                          </a:solidFill>
                          <a:latin typeface="Calibri"/>
                        </a:rPr>
                        <a:t>Voicebot</a:t>
                      </a:r>
                      <a:endParaRPr lang="en-US" sz="1200" b="0" i="0" u="none" strike="noStrike" kern="1200" noProof="0" dirty="0">
                        <a:solidFill>
                          <a:schemeClr val="dk1"/>
                        </a:solidFill>
                        <a:latin typeface="Calibri"/>
                      </a:endParaRP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endParaRPr lang="en-US" sz="1200" b="0" i="0" u="none" strike="noStrike" kern="1200" noProof="0" dirty="0">
                        <a:solidFill>
                          <a:schemeClr val="dk1"/>
                        </a:solidFill>
                        <a:latin typeface="Calibri"/>
                      </a:endParaRPr>
                    </a:p>
                    <a:p>
                      <a:pPr marL="0" lvl="0" indent="0">
                        <a:buNone/>
                      </a:pPr>
                      <a:endParaRPr lang="en-US" sz="1200" b="0" i="0" u="none" strike="noStrike" kern="1200" noProof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Team to sign up for access to WebEx Cisco Cloud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Waiting for response from authentication methods</a:t>
                      </a:r>
                    </a:p>
                    <a:p>
                      <a:pPr marL="628650" lvl="1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Will be asked in meeting with Regina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Booz Allen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US" sz="1200" b="0" i="0" u="none" strike="noStrike" kern="1200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22076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VA Sandbox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A sandbox  </a:t>
                      </a:r>
                      <a:r>
                        <a:rPr lang="en-US" sz="1200" b="0" i="0" u="none" strike="noStrike" kern="1200" noProof="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 development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VA working on creating sandbox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Once sandbox is set-up, Booz Allen will set-up </a:t>
                      </a:r>
                      <a:r>
                        <a:rPr lang="en-US" sz="1200" b="0" i="0" u="none" strike="noStrike" kern="1200" noProof="0" dirty="0" err="1">
                          <a:solidFill>
                            <a:schemeClr val="dk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 and begin exploring integration into VA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 dirty="0"/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726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197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Ad Hoc Items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84DDD7B-6774-5EFC-723D-2DB69F2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86199"/>
              </p:ext>
            </p:extLst>
          </p:nvPr>
        </p:nvGraphicFramePr>
        <p:xfrm>
          <a:off x="324005" y="1241211"/>
          <a:ext cx="8497138" cy="4668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572191020"/>
                    </a:ext>
                  </a:extLst>
                </a:gridCol>
                <a:gridCol w="1165576">
                  <a:extLst>
                    <a:ext uri="{9D8B030D-6E8A-4147-A177-3AD203B41FA5}">
                      <a16:colId xmlns:a16="http://schemas.microsoft.com/office/drawing/2014/main" val="1869565086"/>
                    </a:ext>
                  </a:extLst>
                </a:gridCol>
                <a:gridCol w="2765355">
                  <a:extLst>
                    <a:ext uri="{9D8B030D-6E8A-4147-A177-3AD203B41FA5}">
                      <a16:colId xmlns:a16="http://schemas.microsoft.com/office/drawing/2014/main" val="2988950395"/>
                    </a:ext>
                  </a:extLst>
                </a:gridCol>
                <a:gridCol w="2245488">
                  <a:extLst>
                    <a:ext uri="{9D8B030D-6E8A-4147-A177-3AD203B41FA5}">
                      <a16:colId xmlns:a16="http://schemas.microsoft.com/office/drawing/2014/main" val="1583616609"/>
                    </a:ext>
                  </a:extLst>
                </a:gridCol>
                <a:gridCol w="1112405">
                  <a:extLst>
                    <a:ext uri="{9D8B030D-6E8A-4147-A177-3AD203B41FA5}">
                      <a16:colId xmlns:a16="http://schemas.microsoft.com/office/drawing/2014/main" val="2074485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Item​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Description​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Status​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Next Steps​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Owner​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23820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ATO acquisition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effectLst/>
                          <a:latin typeface="Calibri"/>
                        </a:rPr>
                        <a:t>DTC preparing for 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dirty="0">
                          <a:effectLst/>
                        </a:rPr>
                        <a:t>Booz Allen provided response to questions in PTA on 1/17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+mn-lt"/>
                        </a:rPr>
                        <a:t>Met with DTC on 1/30 to review PTA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Booz Allen updated PTA based on additional guidance.</a:t>
                      </a:r>
                      <a:endParaRPr lang="en-US" sz="1200" b="0" i="0" u="none" strike="noStrike" kern="1200" noProof="0" dirty="0">
                        <a:solidFill>
                          <a:schemeClr val="dk1"/>
                        </a:solidFill>
                        <a:latin typeface="+mn-lt"/>
                      </a:endParaRP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endParaRPr lang="en-US" sz="12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ATO approval estimated to take 7-11 months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+mn-lt"/>
                        </a:rPr>
                        <a:t>ISSO to complete review and provide concurrence by 2/9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Booz Allen / 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2455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HCD Insights around Claim Status / Claim Status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Identify insights from User Session A which relate to claim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Insights and respective quotes from User Session A sent on 2/2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 re-sent with more details on 2/8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Kate to review, suggest tweaks where necessary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dirty="0">
                          <a:effectLst/>
                        </a:rPr>
                        <a:t>Julie / Kate</a:t>
                      </a:r>
                    </a:p>
                    <a:p>
                      <a:pPr lvl="0">
                        <a:buNone/>
                      </a:pPr>
                      <a:endParaRPr 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315536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Meeting with Regina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to meet with Regina and team to share User Session A insights </a:t>
                      </a:r>
                      <a:endParaRPr 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Meeting with Regina scheduled for 2/15 at 9am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 preparing deck for meeting.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Deck will provide insights gathered from Session A, high level overview of coming Session B, and next steps / discussion points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995967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Project Documentation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Ensuring all project documentation is accessible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working on Project Summary deck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Project Summary deck is being reviewed internally</a:t>
                      </a:r>
                      <a:endParaRPr lang="en-US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New resource to be used to continue to iterate on deck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Booz Allen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248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99D06C-8EC9-4A37-B6DE-EE27F62A5176}"/>
              </a:ext>
            </a:extLst>
          </p:cNvPr>
          <p:cNvSpPr txBox="1"/>
          <p:nvPr/>
        </p:nvSpPr>
        <p:spPr>
          <a:xfrm>
            <a:off x="457200" y="1357807"/>
            <a:ext cx="796909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Questions / Open Discussion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31794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  <SharedWithUsers xmlns="512e3596-e625-420a-9ef5-9aa71b26af25">
      <UserInfo>
        <DisplayName>Goel, Sunayna [USA]</DisplayName>
        <AccountId>19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4" ma:contentTypeDescription="Create a new document." ma:contentTypeScope="" ma:versionID="cc638ce17b24f201d1c685be3b08f237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59a18dd1435b7a836d53111e20aa120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FF3C9C-EB3C-4EE7-B2C7-F1122420533F}">
  <ds:schemaRefs>
    <ds:schemaRef ds:uri="46ebe35f-6aa4-492c-9505-ccb79c855935"/>
    <ds:schemaRef ds:uri="512e3596-e625-420a-9ef5-9aa71b26af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8F0877D-4BE7-4C63-ACB4-63EC5501FA56}">
  <ds:schemaRefs>
    <ds:schemaRef ds:uri="46ebe35f-6aa4-492c-9505-ccb79c855935"/>
    <ds:schemaRef ds:uri="512e3596-e625-420a-9ef5-9aa71b26af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11</Slides>
  <Notes>8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Two Line Header</vt:lpstr>
      <vt:lpstr>One Line Header</vt:lpstr>
      <vt:lpstr>PowerPoint Presentation</vt:lpstr>
      <vt:lpstr>Agenda</vt:lpstr>
      <vt:lpstr>ML Workstream</vt:lpstr>
      <vt:lpstr>UX Workstream</vt:lpstr>
      <vt:lpstr>UX Workstream</vt:lpstr>
      <vt:lpstr>Technology Workstream</vt:lpstr>
      <vt:lpstr>Integration Workstream</vt:lpstr>
      <vt:lpstr>Ad Hoc Items </vt:lpstr>
      <vt:lpstr>Open Forum</vt:lpstr>
      <vt:lpstr>Appendix</vt:lpstr>
      <vt:lpstr>Project Overview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revision>103</cp:revision>
  <cp:lastPrinted>2011-05-13T15:25:22Z</cp:lastPrinted>
  <dcterms:created xsi:type="dcterms:W3CDTF">2011-05-12T19:56:03Z</dcterms:created>
  <dcterms:modified xsi:type="dcterms:W3CDTF">2023-02-08T21:39:41Z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</Properties>
</file>