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7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6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F0FC3-B70A-804D-ACE3-D97EC1DD3638}" v="3" dt="2022-11-28T21:04:07.328"/>
    <p1510:client id="{BF90E10F-5E56-482F-B7D0-D0BF243688A3}" v="611" dt="2022-11-29T20:15:22.058"/>
    <p1510:client id="{D5E9E289-3165-4514-A6F7-1C28A33FBD58}" v="6" dt="2022-11-29T18:13:34.558"/>
    <p1510:client id="{D82F9CF5-3CA4-4C51-9F4E-1F459E2D61D1}" v="20" dt="2022-12-01T13:57:22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h, Nicole [USA]" userId="S::625966@bah.com::5c03dfba-b736-46b3-907c-245bd83404ad" providerId="AD" clId="Web-{D5E9E289-3165-4514-A6F7-1C28A33FBD58}"/>
    <pc:docChg chg="modSld">
      <pc:chgData name="Bush, Nicole [USA]" userId="S::625966@bah.com::5c03dfba-b736-46b3-907c-245bd83404ad" providerId="AD" clId="Web-{D5E9E289-3165-4514-A6F7-1C28A33FBD58}" dt="2022-11-29T18:13:34.089" v="5" actId="20577"/>
      <pc:docMkLst>
        <pc:docMk/>
      </pc:docMkLst>
      <pc:sldChg chg="modSp">
        <pc:chgData name="Bush, Nicole [USA]" userId="S::625966@bah.com::5c03dfba-b736-46b3-907c-245bd83404ad" providerId="AD" clId="Web-{D5E9E289-3165-4514-A6F7-1C28A33FBD58}" dt="2022-11-29T18:13:34.089" v="5" actId="20577"/>
        <pc:sldMkLst>
          <pc:docMk/>
          <pc:sldMk cId="3185728293" sldId="261"/>
        </pc:sldMkLst>
        <pc:spChg chg="mod">
          <ac:chgData name="Bush, Nicole [USA]" userId="S::625966@bah.com::5c03dfba-b736-46b3-907c-245bd83404ad" providerId="AD" clId="Web-{D5E9E289-3165-4514-A6F7-1C28A33FBD58}" dt="2022-11-29T18:13:34.089" v="5" actId="20577"/>
          <ac:spMkLst>
            <pc:docMk/>
            <pc:sldMk cId="3185728293" sldId="261"/>
            <ac:spMk id="3" creationId="{CFF7DFDA-BF6B-3BE2-CA61-BDBEFC32673A}"/>
          </ac:spMkLst>
        </pc:spChg>
        <pc:spChg chg="mod">
          <ac:chgData name="Bush, Nicole [USA]" userId="S::625966@bah.com::5c03dfba-b736-46b3-907c-245bd83404ad" providerId="AD" clId="Web-{D5E9E289-3165-4514-A6F7-1C28A33FBD58}" dt="2022-11-29T18:13:28.323" v="2" actId="20577"/>
          <ac:spMkLst>
            <pc:docMk/>
            <pc:sldMk cId="3185728293" sldId="261"/>
            <ac:spMk id="4" creationId="{017699EA-23A3-A9BF-B5A3-9FC0AF18E992}"/>
          </ac:spMkLst>
        </pc:spChg>
      </pc:sldChg>
    </pc:docChg>
  </pc:docChgLst>
  <pc:docChgLst>
    <pc:chgData name="Bush, Nicole [USA]" userId="S::625966@bah.com::5c03dfba-b736-46b3-907c-245bd83404ad" providerId="AD" clId="Web-{D82F9CF5-3CA4-4C51-9F4E-1F459E2D61D1}"/>
    <pc:docChg chg="modSld">
      <pc:chgData name="Bush, Nicole [USA]" userId="S::625966@bah.com::5c03dfba-b736-46b3-907c-245bd83404ad" providerId="AD" clId="Web-{D82F9CF5-3CA4-4C51-9F4E-1F459E2D61D1}" dt="2022-12-01T13:57:22.006" v="19" actId="20577"/>
      <pc:docMkLst>
        <pc:docMk/>
      </pc:docMkLst>
      <pc:sldChg chg="modSp">
        <pc:chgData name="Bush, Nicole [USA]" userId="S::625966@bah.com::5c03dfba-b736-46b3-907c-245bd83404ad" providerId="AD" clId="Web-{D82F9CF5-3CA4-4C51-9F4E-1F459E2D61D1}" dt="2022-12-01T13:55:32.050" v="7" actId="20577"/>
        <pc:sldMkLst>
          <pc:docMk/>
          <pc:sldMk cId="3949014718" sldId="256"/>
        </pc:sldMkLst>
        <pc:spChg chg="mod">
          <ac:chgData name="Bush, Nicole [USA]" userId="S::625966@bah.com::5c03dfba-b736-46b3-907c-245bd83404ad" providerId="AD" clId="Web-{D82F9CF5-3CA4-4C51-9F4E-1F459E2D61D1}" dt="2022-12-01T13:55:32.050" v="7" actId="20577"/>
          <ac:spMkLst>
            <pc:docMk/>
            <pc:sldMk cId="3949014718" sldId="256"/>
            <ac:spMk id="3" creationId="{495B52F7-EBAB-4077-495F-FAE6B01E4CF1}"/>
          </ac:spMkLst>
        </pc:spChg>
      </pc:sldChg>
      <pc:sldChg chg="modSp">
        <pc:chgData name="Bush, Nicole [USA]" userId="S::625966@bah.com::5c03dfba-b736-46b3-907c-245bd83404ad" providerId="AD" clId="Web-{D82F9CF5-3CA4-4C51-9F4E-1F459E2D61D1}" dt="2022-12-01T13:57:22.006" v="19" actId="20577"/>
        <pc:sldMkLst>
          <pc:docMk/>
          <pc:sldMk cId="1093927513" sldId="273"/>
        </pc:sldMkLst>
        <pc:spChg chg="mod">
          <ac:chgData name="Bush, Nicole [USA]" userId="S::625966@bah.com::5c03dfba-b736-46b3-907c-245bd83404ad" providerId="AD" clId="Web-{D82F9CF5-3CA4-4C51-9F4E-1F459E2D61D1}" dt="2022-12-01T13:57:22.006" v="19" actId="20577"/>
          <ac:spMkLst>
            <pc:docMk/>
            <pc:sldMk cId="1093927513" sldId="273"/>
            <ac:spMk id="3" creationId="{D63B95E0-2BFD-E179-7C85-F4692DD2BEA5}"/>
          </ac:spMkLst>
        </pc:spChg>
      </pc:sldChg>
    </pc:docChg>
  </pc:docChgLst>
  <pc:docChgLst>
    <pc:chgData name="Backfield, Joshua [USA]" userId="bd576896-54a0-438e-a38b-b695351bee07" providerId="ADAL" clId="{1D8F0FC3-B70A-804D-ACE3-D97EC1DD3638}"/>
    <pc:docChg chg="custSel modSld">
      <pc:chgData name="Backfield, Joshua [USA]" userId="bd576896-54a0-438e-a38b-b695351bee07" providerId="ADAL" clId="{1D8F0FC3-B70A-804D-ACE3-D97EC1DD3638}" dt="2022-11-28T21:04:08.027" v="46" actId="27636"/>
      <pc:docMkLst>
        <pc:docMk/>
      </pc:docMkLst>
      <pc:sldChg chg="modSp mod">
        <pc:chgData name="Backfield, Joshua [USA]" userId="bd576896-54a0-438e-a38b-b695351bee07" providerId="ADAL" clId="{1D8F0FC3-B70A-804D-ACE3-D97EC1DD3638}" dt="2022-11-28T21:04:07.394" v="32" actId="27636"/>
        <pc:sldMkLst>
          <pc:docMk/>
          <pc:sldMk cId="3949014718" sldId="256"/>
        </pc:sldMkLst>
        <pc:spChg chg="mod">
          <ac:chgData name="Backfield, Joshua [USA]" userId="bd576896-54a0-438e-a38b-b695351bee07" providerId="ADAL" clId="{1D8F0FC3-B70A-804D-ACE3-D97EC1DD3638}" dt="2022-11-28T21:04:07.394" v="32" actId="27636"/>
          <ac:spMkLst>
            <pc:docMk/>
            <pc:sldMk cId="3949014718" sldId="256"/>
            <ac:spMk id="2" creationId="{FA5E95DE-7652-CDBE-C6B3-98F1039C87CC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949014718" sldId="256"/>
            <ac:spMk id="3" creationId="{495B52F7-EBAB-4077-495F-FAE6B01E4CF1}"/>
          </ac:spMkLst>
        </pc:spChg>
      </pc:sldChg>
      <pc:sldChg chg="modSp">
        <pc:chgData name="Backfield, Joshua [USA]" userId="bd576896-54a0-438e-a38b-b695351bee07" providerId="ADAL" clId="{1D8F0FC3-B70A-804D-ACE3-D97EC1DD3638}" dt="2022-11-28T21:04:07.327" v="31"/>
        <pc:sldMkLst>
          <pc:docMk/>
          <pc:sldMk cId="3156125167" sldId="257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156125167" sldId="257"/>
            <ac:spMk id="2" creationId="{9412ADEC-557A-7CDC-300F-3E6AF0778D25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156125167" sldId="257"/>
            <ac:spMk id="3" creationId="{17F279F6-C455-9EA6-2772-93CB983B29B3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156125167" sldId="257"/>
            <ac:spMk id="4" creationId="{99DA0F2E-2D1E-3240-1B3E-4D99B9EBFCED}"/>
          </ac:spMkLst>
        </pc:spChg>
      </pc:sldChg>
      <pc:sldChg chg="modSp mod">
        <pc:chgData name="Backfield, Joshua [USA]" userId="bd576896-54a0-438e-a38b-b695351bee07" providerId="ADAL" clId="{1D8F0FC3-B70A-804D-ACE3-D97EC1DD3638}" dt="2022-11-28T21:04:07.859" v="34" actId="27636"/>
        <pc:sldMkLst>
          <pc:docMk/>
          <pc:sldMk cId="1832198293" sldId="258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1832198293" sldId="258"/>
            <ac:spMk id="2" creationId="{1F4721CC-85DF-A251-7FED-871BB33FB38B}"/>
          </ac:spMkLst>
        </pc:spChg>
        <pc:spChg chg="mod">
          <ac:chgData name="Backfield, Joshua [USA]" userId="bd576896-54a0-438e-a38b-b695351bee07" providerId="ADAL" clId="{1D8F0FC3-B70A-804D-ACE3-D97EC1DD3638}" dt="2022-11-28T21:04:07.856" v="33" actId="27636"/>
          <ac:spMkLst>
            <pc:docMk/>
            <pc:sldMk cId="1832198293" sldId="258"/>
            <ac:spMk id="3" creationId="{2BF24D21-D85D-DB6D-3B6B-F640E3F782DD}"/>
          </ac:spMkLst>
        </pc:spChg>
        <pc:spChg chg="mod">
          <ac:chgData name="Backfield, Joshua [USA]" userId="bd576896-54a0-438e-a38b-b695351bee07" providerId="ADAL" clId="{1D8F0FC3-B70A-804D-ACE3-D97EC1DD3638}" dt="2022-11-28T21:04:07.859" v="34" actId="27636"/>
          <ac:spMkLst>
            <pc:docMk/>
            <pc:sldMk cId="1832198293" sldId="258"/>
            <ac:spMk id="4" creationId="{5E31B928-394C-BD19-4303-ACAFF64F4C59}"/>
          </ac:spMkLst>
        </pc:spChg>
      </pc:sldChg>
      <pc:sldChg chg="modSp mod">
        <pc:chgData name="Backfield, Joshua [USA]" userId="bd576896-54a0-438e-a38b-b695351bee07" providerId="ADAL" clId="{1D8F0FC3-B70A-804D-ACE3-D97EC1DD3638}" dt="2022-11-28T21:04:07.898" v="36" actId="27636"/>
        <pc:sldMkLst>
          <pc:docMk/>
          <pc:sldMk cId="539987990" sldId="259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539987990" sldId="259"/>
            <ac:spMk id="2" creationId="{FF792F72-4BB9-90B4-CD7C-B0BDF3B73498}"/>
          </ac:spMkLst>
        </pc:spChg>
        <pc:spChg chg="mod">
          <ac:chgData name="Backfield, Joshua [USA]" userId="bd576896-54a0-438e-a38b-b695351bee07" providerId="ADAL" clId="{1D8F0FC3-B70A-804D-ACE3-D97EC1DD3638}" dt="2022-11-28T21:04:07.895" v="35" actId="27636"/>
          <ac:spMkLst>
            <pc:docMk/>
            <pc:sldMk cId="539987990" sldId="259"/>
            <ac:spMk id="3" creationId="{749BE206-F6FE-1078-FB01-B3457CA0BC9A}"/>
          </ac:spMkLst>
        </pc:spChg>
        <pc:spChg chg="mod">
          <ac:chgData name="Backfield, Joshua [USA]" userId="bd576896-54a0-438e-a38b-b695351bee07" providerId="ADAL" clId="{1D8F0FC3-B70A-804D-ACE3-D97EC1DD3638}" dt="2022-11-28T21:04:07.898" v="36" actId="27636"/>
          <ac:spMkLst>
            <pc:docMk/>
            <pc:sldMk cId="539987990" sldId="259"/>
            <ac:spMk id="4" creationId="{1AD1597B-97A2-ADBD-726F-62B246ABF266}"/>
          </ac:spMkLst>
        </pc:spChg>
      </pc:sldChg>
      <pc:sldChg chg="modSp mod">
        <pc:chgData name="Backfield, Joshua [USA]" userId="bd576896-54a0-438e-a38b-b695351bee07" providerId="ADAL" clId="{1D8F0FC3-B70A-804D-ACE3-D97EC1DD3638}" dt="2022-11-28T21:04:07.923" v="38" actId="27636"/>
        <pc:sldMkLst>
          <pc:docMk/>
          <pc:sldMk cId="2565214156" sldId="260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2565214156" sldId="260"/>
            <ac:spMk id="2" creationId="{1DB8FAFA-4F2A-E822-D037-7BF4DE49B0F3}"/>
          </ac:spMkLst>
        </pc:spChg>
        <pc:spChg chg="mod">
          <ac:chgData name="Backfield, Joshua [USA]" userId="bd576896-54a0-438e-a38b-b695351bee07" providerId="ADAL" clId="{1D8F0FC3-B70A-804D-ACE3-D97EC1DD3638}" dt="2022-11-28T21:04:07.921" v="37" actId="27636"/>
          <ac:spMkLst>
            <pc:docMk/>
            <pc:sldMk cId="2565214156" sldId="260"/>
            <ac:spMk id="3" creationId="{91885525-9135-ECC1-D7F7-2E30AAA66C6F}"/>
          </ac:spMkLst>
        </pc:spChg>
        <pc:spChg chg="mod">
          <ac:chgData name="Backfield, Joshua [USA]" userId="bd576896-54a0-438e-a38b-b695351bee07" providerId="ADAL" clId="{1D8F0FC3-B70A-804D-ACE3-D97EC1DD3638}" dt="2022-11-28T21:04:07.923" v="38" actId="27636"/>
          <ac:spMkLst>
            <pc:docMk/>
            <pc:sldMk cId="2565214156" sldId="260"/>
            <ac:spMk id="4" creationId="{879592E0-EEA2-B6A7-53D0-56BAA2AE6BC4}"/>
          </ac:spMkLst>
        </pc:spChg>
      </pc:sldChg>
      <pc:sldChg chg="modSp mod">
        <pc:chgData name="Backfield, Joshua [USA]" userId="bd576896-54a0-438e-a38b-b695351bee07" providerId="ADAL" clId="{1D8F0FC3-B70A-804D-ACE3-D97EC1DD3638}" dt="2022-11-28T21:04:07.942" v="40" actId="27636"/>
        <pc:sldMkLst>
          <pc:docMk/>
          <pc:sldMk cId="3185728293" sldId="261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185728293" sldId="261"/>
            <ac:spMk id="2" creationId="{CA1F1BA5-E1F5-EB02-CF06-CA4130F855D5}"/>
          </ac:spMkLst>
        </pc:spChg>
        <pc:spChg chg="mod">
          <ac:chgData name="Backfield, Joshua [USA]" userId="bd576896-54a0-438e-a38b-b695351bee07" providerId="ADAL" clId="{1D8F0FC3-B70A-804D-ACE3-D97EC1DD3638}" dt="2022-11-28T21:04:07.942" v="40" actId="27636"/>
          <ac:spMkLst>
            <pc:docMk/>
            <pc:sldMk cId="3185728293" sldId="261"/>
            <ac:spMk id="3" creationId="{CFF7DFDA-BF6B-3BE2-CA61-BDBEFC32673A}"/>
          </ac:spMkLst>
        </pc:spChg>
        <pc:spChg chg="mod">
          <ac:chgData name="Backfield, Joshua [USA]" userId="bd576896-54a0-438e-a38b-b695351bee07" providerId="ADAL" clId="{1D8F0FC3-B70A-804D-ACE3-D97EC1DD3638}" dt="2022-11-28T21:04:07.939" v="39" actId="27636"/>
          <ac:spMkLst>
            <pc:docMk/>
            <pc:sldMk cId="3185728293" sldId="261"/>
            <ac:spMk id="4" creationId="{017699EA-23A3-A9BF-B5A3-9FC0AF18E992}"/>
          </ac:spMkLst>
        </pc:spChg>
      </pc:sldChg>
      <pc:sldChg chg="modSp">
        <pc:chgData name="Backfield, Joshua [USA]" userId="bd576896-54a0-438e-a38b-b695351bee07" providerId="ADAL" clId="{1D8F0FC3-B70A-804D-ACE3-D97EC1DD3638}" dt="2022-11-28T21:04:07.327" v="31"/>
        <pc:sldMkLst>
          <pc:docMk/>
          <pc:sldMk cId="976315491" sldId="262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976315491" sldId="262"/>
            <ac:spMk id="2" creationId="{95F44B61-97E6-3564-B182-9F177029B192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976315491" sldId="262"/>
            <ac:spMk id="3" creationId="{0BE4F948-712A-3C34-6B39-D428DF3E0E8B}"/>
          </ac:spMkLst>
        </pc:spChg>
      </pc:sldChg>
      <pc:sldChg chg="modSp">
        <pc:chgData name="Backfield, Joshua [USA]" userId="bd576896-54a0-438e-a38b-b695351bee07" providerId="ADAL" clId="{1D8F0FC3-B70A-804D-ACE3-D97EC1DD3638}" dt="2022-11-28T21:04:07.327" v="31"/>
        <pc:sldMkLst>
          <pc:docMk/>
          <pc:sldMk cId="662605773" sldId="263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662605773" sldId="263"/>
            <ac:spMk id="2" creationId="{610ADD36-8960-6F09-529C-44285C28961A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662605773" sldId="263"/>
            <ac:spMk id="3" creationId="{C98944CD-298C-85D4-0A9B-CD12C1E7DAC5}"/>
          </ac:spMkLst>
        </pc:spChg>
      </pc:sldChg>
      <pc:sldChg chg="modSp">
        <pc:chgData name="Backfield, Joshua [USA]" userId="bd576896-54a0-438e-a38b-b695351bee07" providerId="ADAL" clId="{1D8F0FC3-B70A-804D-ACE3-D97EC1DD3638}" dt="2022-11-28T21:04:07.327" v="31"/>
        <pc:sldMkLst>
          <pc:docMk/>
          <pc:sldMk cId="3297982199" sldId="264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297982199" sldId="264"/>
            <ac:spMk id="2" creationId="{0189757A-E403-84C8-D849-877A17318E41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297982199" sldId="264"/>
            <ac:spMk id="3" creationId="{66C16ABE-C2CF-3E39-4EB1-C1B027CC5848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297982199" sldId="264"/>
            <ac:spMk id="4" creationId="{2797F3A5-A2A7-3D60-0697-5496554A7B2F}"/>
          </ac:spMkLst>
        </pc:spChg>
      </pc:sldChg>
      <pc:sldChg chg="modSp mod">
        <pc:chgData name="Backfield, Joshua [USA]" userId="bd576896-54a0-438e-a38b-b695351bee07" providerId="ADAL" clId="{1D8F0FC3-B70A-804D-ACE3-D97EC1DD3638}" dt="2022-11-28T21:04:07.972" v="42" actId="27636"/>
        <pc:sldMkLst>
          <pc:docMk/>
          <pc:sldMk cId="529814488" sldId="265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529814488" sldId="265"/>
            <ac:spMk id="2" creationId="{52093858-A883-FD0F-6E50-DFA809856F49}"/>
          </ac:spMkLst>
        </pc:spChg>
        <pc:spChg chg="mod">
          <ac:chgData name="Backfield, Joshua [USA]" userId="bd576896-54a0-438e-a38b-b695351bee07" providerId="ADAL" clId="{1D8F0FC3-B70A-804D-ACE3-D97EC1DD3638}" dt="2022-11-28T21:04:07.972" v="42" actId="27636"/>
          <ac:spMkLst>
            <pc:docMk/>
            <pc:sldMk cId="529814488" sldId="265"/>
            <ac:spMk id="3" creationId="{F659E98A-D311-2575-C3A7-E47C784B5596}"/>
          </ac:spMkLst>
        </pc:spChg>
        <pc:spChg chg="mod">
          <ac:chgData name="Backfield, Joshua [USA]" userId="bd576896-54a0-438e-a38b-b695351bee07" providerId="ADAL" clId="{1D8F0FC3-B70A-804D-ACE3-D97EC1DD3638}" dt="2022-11-28T21:04:07.969" v="41" actId="27636"/>
          <ac:spMkLst>
            <pc:docMk/>
            <pc:sldMk cId="529814488" sldId="265"/>
            <ac:spMk id="4" creationId="{AD4D9158-10F4-53A6-D175-AD4611033A7F}"/>
          </ac:spMkLst>
        </pc:spChg>
      </pc:sldChg>
      <pc:sldChg chg="modSp mod">
        <pc:chgData name="Backfield, Joshua [USA]" userId="bd576896-54a0-438e-a38b-b695351bee07" providerId="ADAL" clId="{1D8F0FC3-B70A-804D-ACE3-D97EC1DD3638}" dt="2022-11-28T21:04:07.996" v="44" actId="27636"/>
        <pc:sldMkLst>
          <pc:docMk/>
          <pc:sldMk cId="388307301" sldId="266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88307301" sldId="266"/>
            <ac:spMk id="2" creationId="{B7269ACD-7A27-8DCF-0572-6FAC07924243}"/>
          </ac:spMkLst>
        </pc:spChg>
        <pc:spChg chg="mod">
          <ac:chgData name="Backfield, Joshua [USA]" userId="bd576896-54a0-438e-a38b-b695351bee07" providerId="ADAL" clId="{1D8F0FC3-B70A-804D-ACE3-D97EC1DD3638}" dt="2022-11-28T21:04:07.996" v="44" actId="27636"/>
          <ac:spMkLst>
            <pc:docMk/>
            <pc:sldMk cId="388307301" sldId="266"/>
            <ac:spMk id="3" creationId="{A2A505D4-69DD-0A8F-40AD-84E0ABF21FF8}"/>
          </ac:spMkLst>
        </pc:spChg>
        <pc:spChg chg="mod">
          <ac:chgData name="Backfield, Joshua [USA]" userId="bd576896-54a0-438e-a38b-b695351bee07" providerId="ADAL" clId="{1D8F0FC3-B70A-804D-ACE3-D97EC1DD3638}" dt="2022-11-28T21:04:07.994" v="43" actId="27636"/>
          <ac:spMkLst>
            <pc:docMk/>
            <pc:sldMk cId="388307301" sldId="266"/>
            <ac:spMk id="4" creationId="{F4F25BB6-4150-9D1F-29CC-E6AEE04FA0E8}"/>
          </ac:spMkLst>
        </pc:spChg>
      </pc:sldChg>
      <pc:sldChg chg="modSp">
        <pc:chgData name="Backfield, Joshua [USA]" userId="bd576896-54a0-438e-a38b-b695351bee07" providerId="ADAL" clId="{1D8F0FC3-B70A-804D-ACE3-D97EC1DD3638}" dt="2022-11-28T21:04:07.327" v="31"/>
        <pc:sldMkLst>
          <pc:docMk/>
          <pc:sldMk cId="4197785360" sldId="267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4197785360" sldId="267"/>
            <ac:spMk id="2" creationId="{4363A2AA-D923-18CE-2D44-588E03D8DAD8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4197785360" sldId="267"/>
            <ac:spMk id="3" creationId="{AD62282A-3F7E-79EE-4E0B-00BEA417B397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4197785360" sldId="267"/>
            <ac:spMk id="4" creationId="{EFE68B06-6605-1CC1-B400-748B50D69F31}"/>
          </ac:spMkLst>
        </pc:spChg>
      </pc:sldChg>
      <pc:sldChg chg="modSp">
        <pc:chgData name="Backfield, Joshua [USA]" userId="bd576896-54a0-438e-a38b-b695351bee07" providerId="ADAL" clId="{1D8F0FC3-B70A-804D-ACE3-D97EC1DD3638}" dt="2022-11-28T21:04:07.327" v="31"/>
        <pc:sldMkLst>
          <pc:docMk/>
          <pc:sldMk cId="3970993791" sldId="268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970993791" sldId="268"/>
            <ac:spMk id="2" creationId="{8E1473D3-6673-8CF9-8F62-CA2E7F75F97D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970993791" sldId="268"/>
            <ac:spMk id="3" creationId="{22108926-4AA4-CC99-5F79-9320CDE60DB5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970993791" sldId="268"/>
            <ac:spMk id="4" creationId="{6ECD42D7-03D4-6379-FE9B-206321F1CBE4}"/>
          </ac:spMkLst>
        </pc:spChg>
      </pc:sldChg>
      <pc:sldChg chg="modSp">
        <pc:chgData name="Backfield, Joshua [USA]" userId="bd576896-54a0-438e-a38b-b695351bee07" providerId="ADAL" clId="{1D8F0FC3-B70A-804D-ACE3-D97EC1DD3638}" dt="2022-11-28T21:04:07.327" v="31"/>
        <pc:sldMkLst>
          <pc:docMk/>
          <pc:sldMk cId="2551510878" sldId="269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2551510878" sldId="269"/>
            <ac:spMk id="2" creationId="{779B40C2-E4F7-2847-134F-DDFB62B70F20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2551510878" sldId="269"/>
            <ac:spMk id="3" creationId="{0F61F052-BCD0-02EE-F162-E46949C54880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2551510878" sldId="269"/>
            <ac:spMk id="4" creationId="{E651089C-8C35-E818-82E2-2D24E381B732}"/>
          </ac:spMkLst>
        </pc:spChg>
      </pc:sldChg>
      <pc:sldChg chg="modSp">
        <pc:chgData name="Backfield, Joshua [USA]" userId="bd576896-54a0-438e-a38b-b695351bee07" providerId="ADAL" clId="{1D8F0FC3-B70A-804D-ACE3-D97EC1DD3638}" dt="2022-11-28T21:04:07.327" v="31"/>
        <pc:sldMkLst>
          <pc:docMk/>
          <pc:sldMk cId="3873955318" sldId="270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873955318" sldId="270"/>
            <ac:spMk id="2" creationId="{B9186745-DFF2-267A-C3CC-9489159EFCD9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873955318" sldId="270"/>
            <ac:spMk id="3" creationId="{F5230519-E85A-0072-26F5-D8FBBCECAD57}"/>
          </ac:spMkLst>
        </pc:spChg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873955318" sldId="270"/>
            <ac:spMk id="4" creationId="{26BFBB3E-46F4-E3D2-CBD3-68346F117A44}"/>
          </ac:spMkLst>
        </pc:spChg>
      </pc:sldChg>
      <pc:sldChg chg="modSp mod">
        <pc:chgData name="Backfield, Joshua [USA]" userId="bd576896-54a0-438e-a38b-b695351bee07" providerId="ADAL" clId="{1D8F0FC3-B70A-804D-ACE3-D97EC1DD3638}" dt="2022-11-28T21:04:08.027" v="46" actId="27636"/>
        <pc:sldMkLst>
          <pc:docMk/>
          <pc:sldMk cId="3456960079" sldId="271"/>
        </pc:sldMkLst>
        <pc:spChg chg="mod">
          <ac:chgData name="Backfield, Joshua [USA]" userId="bd576896-54a0-438e-a38b-b695351bee07" providerId="ADAL" clId="{1D8F0FC3-B70A-804D-ACE3-D97EC1DD3638}" dt="2022-11-28T21:04:07.327" v="31"/>
          <ac:spMkLst>
            <pc:docMk/>
            <pc:sldMk cId="3456960079" sldId="271"/>
            <ac:spMk id="2" creationId="{5D8340E9-783A-2604-6883-878A8A1FA0E7}"/>
          </ac:spMkLst>
        </pc:spChg>
        <pc:spChg chg="mod">
          <ac:chgData name="Backfield, Joshua [USA]" userId="bd576896-54a0-438e-a38b-b695351bee07" providerId="ADAL" clId="{1D8F0FC3-B70A-804D-ACE3-D97EC1DD3638}" dt="2022-11-28T21:04:08.027" v="46" actId="27636"/>
          <ac:spMkLst>
            <pc:docMk/>
            <pc:sldMk cId="3456960079" sldId="271"/>
            <ac:spMk id="3" creationId="{61610529-27D5-7916-5625-5F5204FF6860}"/>
          </ac:spMkLst>
        </pc:spChg>
        <pc:spChg chg="mod">
          <ac:chgData name="Backfield, Joshua [USA]" userId="bd576896-54a0-438e-a38b-b695351bee07" providerId="ADAL" clId="{1D8F0FC3-B70A-804D-ACE3-D97EC1DD3638}" dt="2022-11-28T21:04:08.025" v="45" actId="27636"/>
          <ac:spMkLst>
            <pc:docMk/>
            <pc:sldMk cId="3456960079" sldId="271"/>
            <ac:spMk id="4" creationId="{9C6B32A2-38BA-99D2-8E3A-BD61531D731A}"/>
          </ac:spMkLst>
        </pc:spChg>
      </pc:sldChg>
    </pc:docChg>
  </pc:docChgLst>
  <pc:docChgLst>
    <pc:chgData name="Bush, Nicole [USA]" userId="S::625966@bah.com::5c03dfba-b736-46b3-907c-245bd83404ad" providerId="AD" clId="Web-{BF90E10F-5E56-482F-B7D0-D0BF243688A3}"/>
    <pc:docChg chg="addSld modSld">
      <pc:chgData name="Bush, Nicole [USA]" userId="S::625966@bah.com::5c03dfba-b736-46b3-907c-245bd83404ad" providerId="AD" clId="Web-{BF90E10F-5E56-482F-B7D0-D0BF243688A3}" dt="2022-11-29T20:15:22.058" v="598" actId="20577"/>
      <pc:docMkLst>
        <pc:docMk/>
      </pc:docMkLst>
      <pc:sldChg chg="addSp delSp modSp addAnim modAnim">
        <pc:chgData name="Bush, Nicole [USA]" userId="S::625966@bah.com::5c03dfba-b736-46b3-907c-245bd83404ad" providerId="AD" clId="Web-{BF90E10F-5E56-482F-B7D0-D0BF243688A3}" dt="2022-11-29T19:47:42.043" v="131"/>
        <pc:sldMkLst>
          <pc:docMk/>
          <pc:sldMk cId="3156125167" sldId="257"/>
        </pc:sldMkLst>
        <pc:picChg chg="add del mod">
          <ac:chgData name="Bush, Nicole [USA]" userId="S::625966@bah.com::5c03dfba-b736-46b3-907c-245bd83404ad" providerId="AD" clId="Web-{BF90E10F-5E56-482F-B7D0-D0BF243688A3}" dt="2022-11-29T19:45:00.334" v="116"/>
          <ac:picMkLst>
            <pc:docMk/>
            <pc:sldMk cId="3156125167" sldId="257"/>
            <ac:picMk id="5" creationId="{68DDE4D5-63A3-B011-8CBC-FFD543B9ADA2}"/>
          </ac:picMkLst>
        </pc:picChg>
        <pc:picChg chg="add del mod">
          <ac:chgData name="Bush, Nicole [USA]" userId="S::625966@bah.com::5c03dfba-b736-46b3-907c-245bd83404ad" providerId="AD" clId="Web-{BF90E10F-5E56-482F-B7D0-D0BF243688A3}" dt="2022-11-29T19:45:23.851" v="120"/>
          <ac:picMkLst>
            <pc:docMk/>
            <pc:sldMk cId="3156125167" sldId="257"/>
            <ac:picMk id="6" creationId="{3FFE5D81-581B-9114-3E86-BF79BCD3B04D}"/>
          </ac:picMkLst>
        </pc:picChg>
        <pc:picChg chg="add del mod">
          <ac:chgData name="Bush, Nicole [USA]" userId="S::625966@bah.com::5c03dfba-b736-46b3-907c-245bd83404ad" providerId="AD" clId="Web-{BF90E10F-5E56-482F-B7D0-D0BF243688A3}" dt="2022-11-29T19:45:34.617" v="122"/>
          <ac:picMkLst>
            <pc:docMk/>
            <pc:sldMk cId="3156125167" sldId="257"/>
            <ac:picMk id="7" creationId="{67B56CCF-73A9-F43C-8973-D0176ACE1FB0}"/>
          </ac:picMkLst>
        </pc:picChg>
        <pc:picChg chg="add mod">
          <ac:chgData name="Bush, Nicole [USA]" userId="S::625966@bah.com::5c03dfba-b736-46b3-907c-245bd83404ad" providerId="AD" clId="Web-{BF90E10F-5E56-482F-B7D0-D0BF243688A3}" dt="2022-11-29T19:46:03.680" v="126" actId="1076"/>
          <ac:picMkLst>
            <pc:docMk/>
            <pc:sldMk cId="3156125167" sldId="257"/>
            <ac:picMk id="8" creationId="{098D4F48-2FDE-CD8B-BDAB-0FD73B8772DE}"/>
          </ac:picMkLst>
        </pc:picChg>
      </pc:sldChg>
      <pc:sldChg chg="addSp modSp addAnim">
        <pc:chgData name="Bush, Nicole [USA]" userId="S::625966@bah.com::5c03dfba-b736-46b3-907c-245bd83404ad" providerId="AD" clId="Web-{BF90E10F-5E56-482F-B7D0-D0BF243688A3}" dt="2022-11-29T19:48:46.733" v="133" actId="1076"/>
        <pc:sldMkLst>
          <pc:docMk/>
          <pc:sldMk cId="1832198293" sldId="258"/>
        </pc:sldMkLst>
        <pc:picChg chg="add mod">
          <ac:chgData name="Bush, Nicole [USA]" userId="S::625966@bah.com::5c03dfba-b736-46b3-907c-245bd83404ad" providerId="AD" clId="Web-{BF90E10F-5E56-482F-B7D0-D0BF243688A3}" dt="2022-11-29T19:48:46.733" v="133" actId="1076"/>
          <ac:picMkLst>
            <pc:docMk/>
            <pc:sldMk cId="1832198293" sldId="258"/>
            <ac:picMk id="6" creationId="{4B373859-33C2-B49A-9D17-A6D8C74B9285}"/>
          </ac:picMkLst>
        </pc:picChg>
      </pc:sldChg>
      <pc:sldChg chg="addSp modSp addAnim">
        <pc:chgData name="Bush, Nicole [USA]" userId="S::625966@bah.com::5c03dfba-b736-46b3-907c-245bd83404ad" providerId="AD" clId="Web-{BF90E10F-5E56-482F-B7D0-D0BF243688A3}" dt="2022-11-29T19:48:57.374" v="135" actId="1076"/>
        <pc:sldMkLst>
          <pc:docMk/>
          <pc:sldMk cId="539987990" sldId="259"/>
        </pc:sldMkLst>
        <pc:picChg chg="add mod">
          <ac:chgData name="Bush, Nicole [USA]" userId="S::625966@bah.com::5c03dfba-b736-46b3-907c-245bd83404ad" providerId="AD" clId="Web-{BF90E10F-5E56-482F-B7D0-D0BF243688A3}" dt="2022-11-29T19:48:57.374" v="135" actId="1076"/>
          <ac:picMkLst>
            <pc:docMk/>
            <pc:sldMk cId="539987990" sldId="259"/>
            <ac:picMk id="6" creationId="{88208D51-6F81-2E34-0C09-57B5FB47C908}"/>
          </ac:picMkLst>
        </pc:picChg>
      </pc:sldChg>
      <pc:sldChg chg="addSp addAnim">
        <pc:chgData name="Bush, Nicole [USA]" userId="S::625966@bah.com::5c03dfba-b736-46b3-907c-245bd83404ad" providerId="AD" clId="Web-{BF90E10F-5E56-482F-B7D0-D0BF243688A3}" dt="2022-11-29T19:49:01.765" v="136"/>
        <pc:sldMkLst>
          <pc:docMk/>
          <pc:sldMk cId="2565214156" sldId="260"/>
        </pc:sldMkLst>
        <pc:picChg chg="add">
          <ac:chgData name="Bush, Nicole [USA]" userId="S::625966@bah.com::5c03dfba-b736-46b3-907c-245bd83404ad" providerId="AD" clId="Web-{BF90E10F-5E56-482F-B7D0-D0BF243688A3}" dt="2022-11-29T19:49:01.765" v="136"/>
          <ac:picMkLst>
            <pc:docMk/>
            <pc:sldMk cId="2565214156" sldId="260"/>
            <ac:picMk id="6" creationId="{79007C79-AEA6-46B6-A792-2A6587EDCC68}"/>
          </ac:picMkLst>
        </pc:picChg>
      </pc:sldChg>
      <pc:sldChg chg="addSp delSp modSp addAnim">
        <pc:chgData name="Bush, Nicole [USA]" userId="S::625966@bah.com::5c03dfba-b736-46b3-907c-245bd83404ad" providerId="AD" clId="Web-{BF90E10F-5E56-482F-B7D0-D0BF243688A3}" dt="2022-11-29T19:49:09.328" v="138" actId="1076"/>
        <pc:sldMkLst>
          <pc:docMk/>
          <pc:sldMk cId="3185728293" sldId="261"/>
        </pc:sldMkLst>
        <pc:spChg chg="mod">
          <ac:chgData name="Bush, Nicole [USA]" userId="S::625966@bah.com::5c03dfba-b736-46b3-907c-245bd83404ad" providerId="AD" clId="Web-{BF90E10F-5E56-482F-B7D0-D0BF243688A3}" dt="2022-11-29T19:24:48.352" v="105" actId="1076"/>
          <ac:spMkLst>
            <pc:docMk/>
            <pc:sldMk cId="3185728293" sldId="261"/>
            <ac:spMk id="3" creationId="{CFF7DFDA-BF6B-3BE2-CA61-BDBEFC32673A}"/>
          </ac:spMkLst>
        </pc:spChg>
        <pc:spChg chg="mod">
          <ac:chgData name="Bush, Nicole [USA]" userId="S::625966@bah.com::5c03dfba-b736-46b3-907c-245bd83404ad" providerId="AD" clId="Web-{BF90E10F-5E56-482F-B7D0-D0BF243688A3}" dt="2022-11-29T19:24:51.305" v="106" actId="1076"/>
          <ac:spMkLst>
            <pc:docMk/>
            <pc:sldMk cId="3185728293" sldId="261"/>
            <ac:spMk id="4" creationId="{017699EA-23A3-A9BF-B5A3-9FC0AF18E992}"/>
          </ac:spMkLst>
        </pc:spChg>
        <pc:picChg chg="add del mod">
          <ac:chgData name="Bush, Nicole [USA]" userId="S::625966@bah.com::5c03dfba-b736-46b3-907c-245bd83404ad" providerId="AD" clId="Web-{BF90E10F-5E56-482F-B7D0-D0BF243688A3}" dt="2022-11-29T19:19:15.636" v="13"/>
          <ac:picMkLst>
            <pc:docMk/>
            <pc:sldMk cId="3185728293" sldId="261"/>
            <ac:picMk id="5" creationId="{AD6EFAD0-03F6-6037-59C8-075337BC7818}"/>
          </ac:picMkLst>
        </pc:picChg>
        <pc:picChg chg="add mod">
          <ac:chgData name="Bush, Nicole [USA]" userId="S::625966@bah.com::5c03dfba-b736-46b3-907c-245bd83404ad" providerId="AD" clId="Web-{BF90E10F-5E56-482F-B7D0-D0BF243688A3}" dt="2022-11-29T19:49:09.328" v="138" actId="1076"/>
          <ac:picMkLst>
            <pc:docMk/>
            <pc:sldMk cId="3185728293" sldId="261"/>
            <ac:picMk id="7" creationId="{365381C5-0F33-1F7D-CC67-9024594EF42B}"/>
          </ac:picMkLst>
        </pc:picChg>
      </pc:sldChg>
      <pc:sldChg chg="modSp">
        <pc:chgData name="Bush, Nicole [USA]" userId="S::625966@bah.com::5c03dfba-b736-46b3-907c-245bd83404ad" providerId="AD" clId="Web-{BF90E10F-5E56-482F-B7D0-D0BF243688A3}" dt="2022-11-29T20:01:50.544" v="393" actId="20577"/>
        <pc:sldMkLst>
          <pc:docMk/>
          <pc:sldMk cId="976315491" sldId="262"/>
        </pc:sldMkLst>
        <pc:spChg chg="mod">
          <ac:chgData name="Bush, Nicole [USA]" userId="S::625966@bah.com::5c03dfba-b736-46b3-907c-245bd83404ad" providerId="AD" clId="Web-{BF90E10F-5E56-482F-B7D0-D0BF243688A3}" dt="2022-11-29T20:01:50.544" v="393" actId="20577"/>
          <ac:spMkLst>
            <pc:docMk/>
            <pc:sldMk cId="976315491" sldId="262"/>
            <ac:spMk id="3" creationId="{0BE4F948-712A-3C34-6B39-D428DF3E0E8B}"/>
          </ac:spMkLst>
        </pc:spChg>
      </pc:sldChg>
      <pc:sldChg chg="modSp">
        <pc:chgData name="Bush, Nicole [USA]" userId="S::625966@bah.com::5c03dfba-b736-46b3-907c-245bd83404ad" providerId="AD" clId="Web-{BF90E10F-5E56-482F-B7D0-D0BF243688A3}" dt="2022-11-29T20:00:54.823" v="350" actId="20577"/>
        <pc:sldMkLst>
          <pc:docMk/>
          <pc:sldMk cId="662605773" sldId="263"/>
        </pc:sldMkLst>
        <pc:spChg chg="mod">
          <ac:chgData name="Bush, Nicole [USA]" userId="S::625966@bah.com::5c03dfba-b736-46b3-907c-245bd83404ad" providerId="AD" clId="Web-{BF90E10F-5E56-482F-B7D0-D0BF243688A3}" dt="2022-11-29T20:00:54.823" v="350" actId="20577"/>
          <ac:spMkLst>
            <pc:docMk/>
            <pc:sldMk cId="662605773" sldId="263"/>
            <ac:spMk id="3" creationId="{C98944CD-298C-85D4-0A9B-CD12C1E7DAC5}"/>
          </ac:spMkLst>
        </pc:spChg>
      </pc:sldChg>
      <pc:sldChg chg="addSp modSp addAnim">
        <pc:chgData name="Bush, Nicole [USA]" userId="S::625966@bah.com::5c03dfba-b736-46b3-907c-245bd83404ad" providerId="AD" clId="Web-{BF90E10F-5E56-482F-B7D0-D0BF243688A3}" dt="2022-11-29T19:49:27.563" v="139"/>
        <pc:sldMkLst>
          <pc:docMk/>
          <pc:sldMk cId="3297982199" sldId="264"/>
        </pc:sldMkLst>
        <pc:spChg chg="mod">
          <ac:chgData name="Bush, Nicole [USA]" userId="S::625966@bah.com::5c03dfba-b736-46b3-907c-245bd83404ad" providerId="AD" clId="Web-{BF90E10F-5E56-482F-B7D0-D0BF243688A3}" dt="2022-11-29T19:30:09.567" v="110" actId="20577"/>
          <ac:spMkLst>
            <pc:docMk/>
            <pc:sldMk cId="3297982199" sldId="264"/>
            <ac:spMk id="3" creationId="{66C16ABE-C2CF-3E39-4EB1-C1B027CC5848}"/>
          </ac:spMkLst>
        </pc:spChg>
        <pc:spChg chg="mod">
          <ac:chgData name="Bush, Nicole [USA]" userId="S::625966@bah.com::5c03dfba-b736-46b3-907c-245bd83404ad" providerId="AD" clId="Web-{BF90E10F-5E56-482F-B7D0-D0BF243688A3}" dt="2022-11-29T19:30:00.879" v="109" actId="20577"/>
          <ac:spMkLst>
            <pc:docMk/>
            <pc:sldMk cId="3297982199" sldId="264"/>
            <ac:spMk id="4" creationId="{2797F3A5-A2A7-3D60-0697-5496554A7B2F}"/>
          </ac:spMkLst>
        </pc:spChg>
        <pc:picChg chg="add mod">
          <ac:chgData name="Bush, Nicole [USA]" userId="S::625966@bah.com::5c03dfba-b736-46b3-907c-245bd83404ad" providerId="AD" clId="Web-{BF90E10F-5E56-482F-B7D0-D0BF243688A3}" dt="2022-11-29T19:43:50.769" v="114" actId="1076"/>
          <ac:picMkLst>
            <pc:docMk/>
            <pc:sldMk cId="3297982199" sldId="264"/>
            <ac:picMk id="5" creationId="{C5A1D716-F2F4-3F88-0DB0-09E07E42033B}"/>
          </ac:picMkLst>
        </pc:picChg>
        <pc:picChg chg="add">
          <ac:chgData name="Bush, Nicole [USA]" userId="S::625966@bah.com::5c03dfba-b736-46b3-907c-245bd83404ad" providerId="AD" clId="Web-{BF90E10F-5E56-482F-B7D0-D0BF243688A3}" dt="2022-11-29T19:49:27.563" v="139"/>
          <ac:picMkLst>
            <pc:docMk/>
            <pc:sldMk cId="3297982199" sldId="264"/>
            <ac:picMk id="7" creationId="{35D21C12-BD42-FBBF-1741-BE08300F552D}"/>
          </ac:picMkLst>
        </pc:picChg>
      </pc:sldChg>
      <pc:sldChg chg="addSp addAnim">
        <pc:chgData name="Bush, Nicole [USA]" userId="S::625966@bah.com::5c03dfba-b736-46b3-907c-245bd83404ad" providerId="AD" clId="Web-{BF90E10F-5E56-482F-B7D0-D0BF243688A3}" dt="2022-11-29T19:49:32.016" v="140"/>
        <pc:sldMkLst>
          <pc:docMk/>
          <pc:sldMk cId="529814488" sldId="265"/>
        </pc:sldMkLst>
        <pc:picChg chg="add">
          <ac:chgData name="Bush, Nicole [USA]" userId="S::625966@bah.com::5c03dfba-b736-46b3-907c-245bd83404ad" providerId="AD" clId="Web-{BF90E10F-5E56-482F-B7D0-D0BF243688A3}" dt="2022-11-29T19:49:32.016" v="140"/>
          <ac:picMkLst>
            <pc:docMk/>
            <pc:sldMk cId="529814488" sldId="265"/>
            <ac:picMk id="6" creationId="{78E9184D-CB23-9BBB-B650-A55E10B323DE}"/>
          </ac:picMkLst>
        </pc:picChg>
      </pc:sldChg>
      <pc:sldChg chg="addSp addAnim">
        <pc:chgData name="Bush, Nicole [USA]" userId="S::625966@bah.com::5c03dfba-b736-46b3-907c-245bd83404ad" providerId="AD" clId="Web-{BF90E10F-5E56-482F-B7D0-D0BF243688A3}" dt="2022-11-29T19:50:29.487" v="143"/>
        <pc:sldMkLst>
          <pc:docMk/>
          <pc:sldMk cId="388307301" sldId="266"/>
        </pc:sldMkLst>
        <pc:picChg chg="add">
          <ac:chgData name="Bush, Nicole [USA]" userId="S::625966@bah.com::5c03dfba-b736-46b3-907c-245bd83404ad" providerId="AD" clId="Web-{BF90E10F-5E56-482F-B7D0-D0BF243688A3}" dt="2022-11-29T19:50:29.487" v="143"/>
          <ac:picMkLst>
            <pc:docMk/>
            <pc:sldMk cId="388307301" sldId="266"/>
            <ac:picMk id="6" creationId="{6A480FE4-C907-D62A-A876-109CCFFFC06F}"/>
          </ac:picMkLst>
        </pc:picChg>
      </pc:sldChg>
      <pc:sldChg chg="addSp modSp addAnim">
        <pc:chgData name="Bush, Nicole [USA]" userId="S::625966@bah.com::5c03dfba-b736-46b3-907c-245bd83404ad" providerId="AD" clId="Web-{BF90E10F-5E56-482F-B7D0-D0BF243688A3}" dt="2022-11-29T19:49:40.626" v="142" actId="1076"/>
        <pc:sldMkLst>
          <pc:docMk/>
          <pc:sldMk cId="4197785360" sldId="267"/>
        </pc:sldMkLst>
        <pc:picChg chg="add mod">
          <ac:chgData name="Bush, Nicole [USA]" userId="S::625966@bah.com::5c03dfba-b736-46b3-907c-245bd83404ad" providerId="AD" clId="Web-{BF90E10F-5E56-482F-B7D0-D0BF243688A3}" dt="2022-11-29T19:49:40.626" v="142" actId="1076"/>
          <ac:picMkLst>
            <pc:docMk/>
            <pc:sldMk cId="4197785360" sldId="267"/>
            <ac:picMk id="6" creationId="{AA88E5AC-8F4F-F720-43E4-3F1B91F91886}"/>
          </ac:picMkLst>
        </pc:picChg>
      </pc:sldChg>
      <pc:sldChg chg="addSp addAnim">
        <pc:chgData name="Bush, Nicole [USA]" userId="S::625966@bah.com::5c03dfba-b736-46b3-907c-245bd83404ad" providerId="AD" clId="Web-{BF90E10F-5E56-482F-B7D0-D0BF243688A3}" dt="2022-11-29T19:50:33.643" v="144"/>
        <pc:sldMkLst>
          <pc:docMk/>
          <pc:sldMk cId="3970993791" sldId="268"/>
        </pc:sldMkLst>
        <pc:picChg chg="add">
          <ac:chgData name="Bush, Nicole [USA]" userId="S::625966@bah.com::5c03dfba-b736-46b3-907c-245bd83404ad" providerId="AD" clId="Web-{BF90E10F-5E56-482F-B7D0-D0BF243688A3}" dt="2022-11-29T19:50:33.643" v="144"/>
          <ac:picMkLst>
            <pc:docMk/>
            <pc:sldMk cId="3970993791" sldId="268"/>
            <ac:picMk id="6" creationId="{12636492-C41C-CCBF-D80E-C0B55BDA90A9}"/>
          </ac:picMkLst>
        </pc:picChg>
      </pc:sldChg>
      <pc:sldChg chg="addSp modSp addAnim">
        <pc:chgData name="Bush, Nicole [USA]" userId="S::625966@bah.com::5c03dfba-b736-46b3-907c-245bd83404ad" providerId="AD" clId="Web-{BF90E10F-5E56-482F-B7D0-D0BF243688A3}" dt="2022-11-29T19:50:43.456" v="146" actId="1076"/>
        <pc:sldMkLst>
          <pc:docMk/>
          <pc:sldMk cId="2551510878" sldId="269"/>
        </pc:sldMkLst>
        <pc:picChg chg="add mod">
          <ac:chgData name="Bush, Nicole [USA]" userId="S::625966@bah.com::5c03dfba-b736-46b3-907c-245bd83404ad" providerId="AD" clId="Web-{BF90E10F-5E56-482F-B7D0-D0BF243688A3}" dt="2022-11-29T19:50:43.456" v="146" actId="1076"/>
          <ac:picMkLst>
            <pc:docMk/>
            <pc:sldMk cId="2551510878" sldId="269"/>
            <ac:picMk id="6" creationId="{0EFCB338-4BAB-6710-0268-4B1F99349773}"/>
          </ac:picMkLst>
        </pc:picChg>
      </pc:sldChg>
      <pc:sldChg chg="addSp addAnim">
        <pc:chgData name="Bush, Nicole [USA]" userId="S::625966@bah.com::5c03dfba-b736-46b3-907c-245bd83404ad" providerId="AD" clId="Web-{BF90E10F-5E56-482F-B7D0-D0BF243688A3}" dt="2022-11-29T19:50:46.035" v="147"/>
        <pc:sldMkLst>
          <pc:docMk/>
          <pc:sldMk cId="3873955318" sldId="270"/>
        </pc:sldMkLst>
        <pc:picChg chg="add">
          <ac:chgData name="Bush, Nicole [USA]" userId="S::625966@bah.com::5c03dfba-b736-46b3-907c-245bd83404ad" providerId="AD" clId="Web-{BF90E10F-5E56-482F-B7D0-D0BF243688A3}" dt="2022-11-29T19:50:46.035" v="147"/>
          <ac:picMkLst>
            <pc:docMk/>
            <pc:sldMk cId="3873955318" sldId="270"/>
            <ac:picMk id="6" creationId="{D7F7A9E6-5DD9-6103-A181-B60BE345635A}"/>
          </ac:picMkLst>
        </pc:picChg>
      </pc:sldChg>
      <pc:sldChg chg="addSp addAnim">
        <pc:chgData name="Bush, Nicole [USA]" userId="S::625966@bah.com::5c03dfba-b736-46b3-907c-245bd83404ad" providerId="AD" clId="Web-{BF90E10F-5E56-482F-B7D0-D0BF243688A3}" dt="2022-11-29T19:50:51.582" v="148"/>
        <pc:sldMkLst>
          <pc:docMk/>
          <pc:sldMk cId="3456960079" sldId="271"/>
        </pc:sldMkLst>
        <pc:picChg chg="add">
          <ac:chgData name="Bush, Nicole [USA]" userId="S::625966@bah.com::5c03dfba-b736-46b3-907c-245bd83404ad" providerId="AD" clId="Web-{BF90E10F-5E56-482F-B7D0-D0BF243688A3}" dt="2022-11-29T19:50:51.582" v="148"/>
          <ac:picMkLst>
            <pc:docMk/>
            <pc:sldMk cId="3456960079" sldId="271"/>
            <ac:picMk id="6" creationId="{ACAC2C98-655A-9F1A-4E86-007C2B63D9BA}"/>
          </ac:picMkLst>
        </pc:picChg>
      </pc:sldChg>
      <pc:sldChg chg="addSp delSp modSp new mod modClrScheme chgLayout">
        <pc:chgData name="Bush, Nicole [USA]" userId="S::625966@bah.com::5c03dfba-b736-46b3-907c-245bd83404ad" providerId="AD" clId="Web-{BF90E10F-5E56-482F-B7D0-D0BF243688A3}" dt="2022-11-29T19:24:34.132" v="104" actId="20577"/>
        <pc:sldMkLst>
          <pc:docMk/>
          <pc:sldMk cId="2293420153" sldId="272"/>
        </pc:sldMkLst>
        <pc:spChg chg="del">
          <ac:chgData name="Bush, Nicole [USA]" userId="S::625966@bah.com::5c03dfba-b736-46b3-907c-245bd83404ad" providerId="AD" clId="Web-{BF90E10F-5E56-482F-B7D0-D0BF243688A3}" dt="2022-11-29T19:21:18.406" v="34"/>
          <ac:spMkLst>
            <pc:docMk/>
            <pc:sldMk cId="2293420153" sldId="272"/>
            <ac:spMk id="2" creationId="{F8903EFA-14E2-6CFD-4A5C-4999082821CE}"/>
          </ac:spMkLst>
        </pc:spChg>
        <pc:spChg chg="del mod ord">
          <ac:chgData name="Bush, Nicole [USA]" userId="S::625966@bah.com::5c03dfba-b736-46b3-907c-245bd83404ad" providerId="AD" clId="Web-{BF90E10F-5E56-482F-B7D0-D0BF243688A3}" dt="2022-11-29T19:23:42.771" v="72"/>
          <ac:spMkLst>
            <pc:docMk/>
            <pc:sldMk cId="2293420153" sldId="272"/>
            <ac:spMk id="3" creationId="{5A4FEBFA-C862-3407-4836-0539A86E032D}"/>
          </ac:spMkLst>
        </pc:spChg>
        <pc:spChg chg="del">
          <ac:chgData name="Bush, Nicole [USA]" userId="S::625966@bah.com::5c03dfba-b736-46b3-907c-245bd83404ad" providerId="AD" clId="Web-{BF90E10F-5E56-482F-B7D0-D0BF243688A3}" dt="2022-11-29T19:19:30.340" v="15"/>
          <ac:spMkLst>
            <pc:docMk/>
            <pc:sldMk cId="2293420153" sldId="272"/>
            <ac:spMk id="4" creationId="{BFA61E2F-D063-4FCF-FE00-53C576681D23}"/>
          </ac:spMkLst>
        </pc:spChg>
        <pc:spChg chg="del mod ord">
          <ac:chgData name="Bush, Nicole [USA]" userId="S::625966@bah.com::5c03dfba-b736-46b3-907c-245bd83404ad" providerId="AD" clId="Web-{BF90E10F-5E56-482F-B7D0-D0BF243688A3}" dt="2022-11-29T19:23:38.474" v="70"/>
          <ac:spMkLst>
            <pc:docMk/>
            <pc:sldMk cId="2293420153" sldId="272"/>
            <ac:spMk id="5" creationId="{F706D7A4-4843-F55B-4A3D-2C7FE530BDDC}"/>
          </ac:spMkLst>
        </pc:spChg>
        <pc:spChg chg="del">
          <ac:chgData name="Bush, Nicole [USA]" userId="S::625966@bah.com::5c03dfba-b736-46b3-907c-245bd83404ad" providerId="AD" clId="Web-{BF90E10F-5E56-482F-B7D0-D0BF243688A3}" dt="2022-11-29T19:20:56.218" v="33"/>
          <ac:spMkLst>
            <pc:docMk/>
            <pc:sldMk cId="2293420153" sldId="272"/>
            <ac:spMk id="6" creationId="{2996E556-FA59-A787-B922-8C4F7BE2A173}"/>
          </ac:spMkLst>
        </pc:spChg>
        <pc:spChg chg="add mod ord">
          <ac:chgData name="Bush, Nicole [USA]" userId="S::625966@bah.com::5c03dfba-b736-46b3-907c-245bd83404ad" providerId="AD" clId="Web-{BF90E10F-5E56-482F-B7D0-D0BF243688A3}" dt="2022-11-29T19:24:34.132" v="104" actId="20577"/>
          <ac:spMkLst>
            <pc:docMk/>
            <pc:sldMk cId="2293420153" sldId="272"/>
            <ac:spMk id="9" creationId="{ADAACD75-2942-E34C-1BB2-979C011B463D}"/>
          </ac:spMkLst>
        </pc:spChg>
        <pc:picChg chg="add mod ord">
          <ac:chgData name="Bush, Nicole [USA]" userId="S::625966@bah.com::5c03dfba-b736-46b3-907c-245bd83404ad" providerId="AD" clId="Web-{BF90E10F-5E56-482F-B7D0-D0BF243688A3}" dt="2022-11-29T19:24:12.350" v="82" actId="1076"/>
          <ac:picMkLst>
            <pc:docMk/>
            <pc:sldMk cId="2293420153" sldId="272"/>
            <ac:picMk id="7" creationId="{0264F5FA-1D2E-EBBD-5AC2-D3C0809FE289}"/>
          </ac:picMkLst>
        </pc:picChg>
        <pc:picChg chg="add mod ord">
          <ac:chgData name="Bush, Nicole [USA]" userId="S::625966@bah.com::5c03dfba-b736-46b3-907c-245bd83404ad" providerId="AD" clId="Web-{BF90E10F-5E56-482F-B7D0-D0BF243688A3}" dt="2022-11-29T19:24:08.663" v="81" actId="14100"/>
          <ac:picMkLst>
            <pc:docMk/>
            <pc:sldMk cId="2293420153" sldId="272"/>
            <ac:picMk id="8" creationId="{F32C72E5-A145-E326-9605-24E219A7E4AB}"/>
          </ac:picMkLst>
        </pc:picChg>
      </pc:sldChg>
      <pc:sldChg chg="addSp delSp modSp new mod setBg setClrOvrMap">
        <pc:chgData name="Bush, Nicole [USA]" userId="S::625966@bah.com::5c03dfba-b736-46b3-907c-245bd83404ad" providerId="AD" clId="Web-{BF90E10F-5E56-482F-B7D0-D0BF243688A3}" dt="2022-11-29T20:15:22.058" v="598" actId="20577"/>
        <pc:sldMkLst>
          <pc:docMk/>
          <pc:sldMk cId="1093927513" sldId="273"/>
        </pc:sldMkLst>
        <pc:spChg chg="mod">
          <ac:chgData name="Bush, Nicole [USA]" userId="S::625966@bah.com::5c03dfba-b736-46b3-907c-245bd83404ad" providerId="AD" clId="Web-{BF90E10F-5E56-482F-B7D0-D0BF243688A3}" dt="2022-11-29T20:13:51.289" v="588"/>
          <ac:spMkLst>
            <pc:docMk/>
            <pc:sldMk cId="1093927513" sldId="273"/>
            <ac:spMk id="2" creationId="{7C72A322-D784-0BD9-3CE4-B72FF8E64901}"/>
          </ac:spMkLst>
        </pc:spChg>
        <pc:spChg chg="add del mod ord">
          <ac:chgData name="Bush, Nicole [USA]" userId="S::625966@bah.com::5c03dfba-b736-46b3-907c-245bd83404ad" providerId="AD" clId="Web-{BF90E10F-5E56-482F-B7D0-D0BF243688A3}" dt="2022-11-29T20:15:22.058" v="598" actId="20577"/>
          <ac:spMkLst>
            <pc:docMk/>
            <pc:sldMk cId="1093927513" sldId="273"/>
            <ac:spMk id="3" creationId="{D63B95E0-2BFD-E179-7C85-F4692DD2BEA5}"/>
          </ac:spMkLst>
        </pc:spChg>
        <pc:spChg chg="add">
          <ac:chgData name="Bush, Nicole [USA]" userId="S::625966@bah.com::5c03dfba-b736-46b3-907c-245bd83404ad" providerId="AD" clId="Web-{BF90E10F-5E56-482F-B7D0-D0BF243688A3}" dt="2022-11-29T20:13:51.289" v="588"/>
          <ac:spMkLst>
            <pc:docMk/>
            <pc:sldMk cId="1093927513" sldId="273"/>
            <ac:spMk id="11" creationId="{89EA2611-DCBA-4E97-A2B2-9A466E76BDA4}"/>
          </ac:spMkLst>
        </pc:spChg>
        <pc:spChg chg="add">
          <ac:chgData name="Bush, Nicole [USA]" userId="S::625966@bah.com::5c03dfba-b736-46b3-907c-245bd83404ad" providerId="AD" clId="Web-{BF90E10F-5E56-482F-B7D0-D0BF243688A3}" dt="2022-11-29T20:13:51.289" v="588"/>
          <ac:spMkLst>
            <pc:docMk/>
            <pc:sldMk cId="1093927513" sldId="273"/>
            <ac:spMk id="13" creationId="{BBC615D1-6E12-40EF-915B-316CFDB550D5}"/>
          </ac:spMkLst>
        </pc:spChg>
        <pc:spChg chg="add">
          <ac:chgData name="Bush, Nicole [USA]" userId="S::625966@bah.com::5c03dfba-b736-46b3-907c-245bd83404ad" providerId="AD" clId="Web-{BF90E10F-5E56-482F-B7D0-D0BF243688A3}" dt="2022-11-29T20:13:51.289" v="588"/>
          <ac:spMkLst>
            <pc:docMk/>
            <pc:sldMk cId="1093927513" sldId="273"/>
            <ac:spMk id="15" creationId="{B9797D36-DE1E-47CD-881A-6C1F5828261B}"/>
          </ac:spMkLst>
        </pc:spChg>
        <pc:spChg chg="add">
          <ac:chgData name="Bush, Nicole [USA]" userId="S::625966@bah.com::5c03dfba-b736-46b3-907c-245bd83404ad" providerId="AD" clId="Web-{BF90E10F-5E56-482F-B7D0-D0BF243688A3}" dt="2022-11-29T20:13:51.289" v="588"/>
          <ac:spMkLst>
            <pc:docMk/>
            <pc:sldMk cId="1093927513" sldId="273"/>
            <ac:spMk id="17" creationId="{4A2FAF1F-F462-46AF-A9E6-CC93C4E2C359}"/>
          </ac:spMkLst>
        </pc:spChg>
        <pc:spChg chg="add">
          <ac:chgData name="Bush, Nicole [USA]" userId="S::625966@bah.com::5c03dfba-b736-46b3-907c-245bd83404ad" providerId="AD" clId="Web-{BF90E10F-5E56-482F-B7D0-D0BF243688A3}" dt="2022-11-29T20:13:51.289" v="588"/>
          <ac:spMkLst>
            <pc:docMk/>
            <pc:sldMk cId="1093927513" sldId="273"/>
            <ac:spMk id="19" creationId="{7146BED8-BAE9-42C5-A3DD-7B946445DB8C}"/>
          </ac:spMkLst>
        </pc:spChg>
        <pc:spChg chg="add">
          <ac:chgData name="Bush, Nicole [USA]" userId="S::625966@bah.com::5c03dfba-b736-46b3-907c-245bd83404ad" providerId="AD" clId="Web-{BF90E10F-5E56-482F-B7D0-D0BF243688A3}" dt="2022-11-29T20:13:51.289" v="588"/>
          <ac:spMkLst>
            <pc:docMk/>
            <pc:sldMk cId="1093927513" sldId="273"/>
            <ac:spMk id="21" creationId="{15765FE8-B62F-41E4-A73C-74C91A8FD945}"/>
          </ac:spMkLst>
        </pc:spChg>
        <pc:picChg chg="add del mod ord">
          <ac:chgData name="Bush, Nicole [USA]" userId="S::625966@bah.com::5c03dfba-b736-46b3-907c-245bd83404ad" providerId="AD" clId="Web-{BF90E10F-5E56-482F-B7D0-D0BF243688A3}" dt="2022-11-29T20:09:12.138" v="405"/>
          <ac:picMkLst>
            <pc:docMk/>
            <pc:sldMk cId="1093927513" sldId="273"/>
            <ac:picMk id="4" creationId="{2CFF1116-8FBB-C9AD-A821-9130751DE3FC}"/>
          </ac:picMkLst>
        </pc:picChg>
        <pc:picChg chg="add del mod ord">
          <ac:chgData name="Bush, Nicole [USA]" userId="S::625966@bah.com::5c03dfba-b736-46b3-907c-245bd83404ad" providerId="AD" clId="Web-{BF90E10F-5E56-482F-B7D0-D0BF243688A3}" dt="2022-11-29T20:09:18.451" v="407"/>
          <ac:picMkLst>
            <pc:docMk/>
            <pc:sldMk cId="1093927513" sldId="273"/>
            <ac:picMk id="5" creationId="{1CB6A639-3C78-BBCC-C060-772DCDE2696A}"/>
          </ac:picMkLst>
        </pc:picChg>
        <pc:picChg chg="add mod">
          <ac:chgData name="Bush, Nicole [USA]" userId="S::625966@bah.com::5c03dfba-b736-46b3-907c-245bd83404ad" providerId="AD" clId="Web-{BF90E10F-5E56-482F-B7D0-D0BF243688A3}" dt="2022-11-29T20:13:51.289" v="588"/>
          <ac:picMkLst>
            <pc:docMk/>
            <pc:sldMk cId="1093927513" sldId="273"/>
            <ac:picMk id="6" creationId="{F8643A59-E301-E630-7B59-36CB810F54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32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2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7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0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2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5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C64F7F-0C25-914E-A4EE-E175AED0395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16F8E2D-69BF-5B4A-9550-AD9874E4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95DE-7652-CDBE-C6B3-98F1039C8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/>
              <a:t>DialogFlow</a:t>
            </a:r>
            <a:br>
              <a:rPr lang="en-US"/>
            </a:br>
            <a:r>
              <a:rPr lang="en-US"/>
              <a:t>vs.</a:t>
            </a:r>
            <a:br>
              <a:rPr lang="en-US"/>
            </a:br>
            <a:r>
              <a:rPr lang="en-US"/>
              <a:t>Lex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B52F7-EBAB-4077-495F-FAE6B01E4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BAH love story </a:t>
            </a:r>
          </a:p>
        </p:txBody>
      </p:sp>
    </p:spTree>
    <p:extLst>
      <p:ext uri="{BB962C8B-B14F-4D97-AF65-F5344CB8AC3E}">
        <p14:creationId xmlns:p14="http://schemas.microsoft.com/office/powerpoint/2010/main" val="394901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3858-A883-FD0F-6E50-DFA80985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E98A-D311-2575-C3A7-E47C784B55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DialogFlow</a:t>
            </a:r>
            <a:endParaRPr lang="en-US"/>
          </a:p>
          <a:p>
            <a:r>
              <a:rPr lang="en-US"/>
              <a:t>Visual Builder is much more appealing</a:t>
            </a:r>
          </a:p>
          <a:p>
            <a:r>
              <a:rPr lang="en-US"/>
              <a:t>Route Groups allow for re-use</a:t>
            </a:r>
          </a:p>
          <a:p>
            <a:r>
              <a:rPr lang="en-US"/>
              <a:t>Flows can call other flows</a:t>
            </a:r>
          </a:p>
          <a:p>
            <a:r>
              <a:rPr lang="en-US"/>
              <a:t>Flows can contain multiple intent layers</a:t>
            </a:r>
          </a:p>
          <a:p>
            <a:r>
              <a:rPr lang="en-US"/>
              <a:t>Pages can link to any other page within flows and even to other start pages in other flows.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D9158-10F4-53A6-D175-AD4611033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Lex</a:t>
            </a:r>
          </a:p>
          <a:p>
            <a:r>
              <a:rPr lang="en-US"/>
              <a:t>Visual Builder is confusing</a:t>
            </a:r>
          </a:p>
          <a:p>
            <a:r>
              <a:rPr lang="en-US"/>
              <a:t>Lines can overlap making it difficult to find connecting points</a:t>
            </a:r>
          </a:p>
          <a:p>
            <a:r>
              <a:rPr lang="en-US"/>
              <a:t>Some blocks (confirmation, closing remarks) can only be used once per intent</a:t>
            </a:r>
          </a:p>
          <a:p>
            <a:r>
              <a:rPr lang="en-US"/>
              <a:t>Some blocks (conditionals) cannot have multiple things leading to it</a:t>
            </a:r>
          </a:p>
        </p:txBody>
      </p:sp>
      <p:pic>
        <p:nvPicPr>
          <p:cNvPr id="6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78E9184D-CB23-9BBB-B650-A55E10B3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17" y="2375389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A2AA-D923-18CE-2D44-588E03D8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282A-3F7E-79EE-4E0B-00BEA417B3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DialogFlow</a:t>
            </a:r>
            <a:endParaRPr lang="en-US"/>
          </a:p>
          <a:p>
            <a:r>
              <a:rPr lang="en-US"/>
              <a:t>Intents are handled at the page level</a:t>
            </a:r>
          </a:p>
          <a:p>
            <a:r>
              <a:rPr lang="en-US"/>
              <a:t>Can have multiple intent checks per flow</a:t>
            </a:r>
          </a:p>
          <a:p>
            <a:r>
              <a:rPr lang="en-US"/>
              <a:t>Means intents can be more directed within one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68B06-6605-1CC1-B400-748B50D69F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Lex</a:t>
            </a:r>
          </a:p>
          <a:p>
            <a:r>
              <a:rPr lang="en-US"/>
              <a:t>All Intents live at the root level</a:t>
            </a:r>
          </a:p>
          <a:p>
            <a:r>
              <a:rPr lang="en-US"/>
              <a:t>Within an Intent (or flow), it is impossible to have multiple other intents</a:t>
            </a:r>
          </a:p>
          <a:p>
            <a:r>
              <a:rPr lang="en-US"/>
              <a:t>An intent is a much smaller component</a:t>
            </a:r>
          </a:p>
        </p:txBody>
      </p:sp>
      <p:pic>
        <p:nvPicPr>
          <p:cNvPr id="6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AA88E5AC-8F4F-F720-43E4-3F1B91F9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63" y="2375389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9ACD-7A27-8DCF-0572-6FAC0792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05D4-69DD-0A8F-40AD-84E0ABF21F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DialogFlow</a:t>
            </a:r>
            <a:endParaRPr lang="en-US"/>
          </a:p>
          <a:p>
            <a:r>
              <a:rPr lang="en-US"/>
              <a:t>Requires </a:t>
            </a:r>
            <a:r>
              <a:rPr lang="en-US" err="1"/>
              <a:t>DialogFlow</a:t>
            </a:r>
            <a:r>
              <a:rPr lang="en-US"/>
              <a:t> API to be setup</a:t>
            </a:r>
          </a:p>
          <a:p>
            <a:r>
              <a:rPr lang="en-US"/>
              <a:t>Create </a:t>
            </a:r>
            <a:r>
              <a:rPr lang="en-US" err="1"/>
              <a:t>DialogFlow</a:t>
            </a:r>
            <a:r>
              <a:rPr lang="en-US"/>
              <a:t> Project</a:t>
            </a:r>
          </a:p>
          <a:p>
            <a:r>
              <a:rPr lang="en-US"/>
              <a:t>Create </a:t>
            </a:r>
            <a:r>
              <a:rPr lang="en-US" err="1"/>
              <a:t>DialogFlow</a:t>
            </a:r>
            <a:r>
              <a:rPr lang="en-US"/>
              <a:t> Agent within the Project</a:t>
            </a:r>
          </a:p>
          <a:p>
            <a:r>
              <a:rPr lang="en-US"/>
              <a:t>Agent must be in the Global environment to get a phone number (not sure about plugging into IVR)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25BB6-4150-9D1F-29CC-E6AEE04FA0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Lex</a:t>
            </a:r>
          </a:p>
          <a:p>
            <a:r>
              <a:rPr lang="en-US"/>
              <a:t>Requires IAM permissions “lex:*”</a:t>
            </a:r>
          </a:p>
          <a:p>
            <a:r>
              <a:rPr lang="en-US"/>
              <a:t>Requires Lambda creation/running permissions</a:t>
            </a:r>
          </a:p>
          <a:p>
            <a:r>
              <a:rPr lang="en-US"/>
              <a:t>Requires role for uploading logs to CloudWatch for both Lex and Lambda</a:t>
            </a:r>
          </a:p>
          <a:p>
            <a:r>
              <a:rPr lang="en-US"/>
              <a:t>Create bot in the Lex UI</a:t>
            </a:r>
          </a:p>
        </p:txBody>
      </p:sp>
      <p:pic>
        <p:nvPicPr>
          <p:cNvPr id="6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6A480FE4-C907-D62A-A876-109CCFFF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17" y="2375389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3D3-6673-8CF9-8F62-CA2E7F75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8926-4AA4-CC99-5F79-9320CDE60D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DialogFlow</a:t>
            </a:r>
            <a:endParaRPr lang="en-US"/>
          </a:p>
          <a:p>
            <a:r>
              <a:rPr lang="en-US"/>
              <a:t>Comes with native testing capabilities</a:t>
            </a:r>
          </a:p>
          <a:p>
            <a:r>
              <a:rPr lang="en-US"/>
              <a:t>Can walk through a test scenario and then “save” the test to be run again</a:t>
            </a:r>
          </a:p>
          <a:p>
            <a:r>
              <a:rPr lang="en-US"/>
              <a:t>Can also have environments run tests daily or on deployment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D42D7-03D4-6379-FE9B-206321F1CB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Lex</a:t>
            </a:r>
          </a:p>
          <a:p>
            <a:r>
              <a:rPr lang="en-US"/>
              <a:t>We have not found any way to save test scenarios</a:t>
            </a:r>
          </a:p>
        </p:txBody>
      </p:sp>
      <p:pic>
        <p:nvPicPr>
          <p:cNvPr id="6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12636492-C41C-CCBF-D80E-C0B55BDA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17" y="2375389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9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40C2-E4F7-2847-134F-DDFB62B7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F052-BCD0-02EE-F162-E46949C548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DialogFlow</a:t>
            </a:r>
            <a:endParaRPr lang="en-US"/>
          </a:p>
          <a:p>
            <a:r>
              <a:rPr lang="en-US"/>
              <a:t>Visual Logging is great</a:t>
            </a:r>
          </a:p>
          <a:p>
            <a:r>
              <a:rPr lang="en-US"/>
              <a:t>Sometimes misses statements that the bot says</a:t>
            </a:r>
          </a:p>
          <a:p>
            <a:r>
              <a:rPr lang="en-US"/>
              <a:t>Sometimes misses statements the user says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1089C-8C35-E818-82E2-2D24E381B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Lex</a:t>
            </a:r>
          </a:p>
          <a:p>
            <a:r>
              <a:rPr lang="en-US"/>
              <a:t>CloudWatch is an industry standard with lots of query capabilities</a:t>
            </a:r>
          </a:p>
          <a:p>
            <a:r>
              <a:rPr lang="en-US"/>
              <a:t>Can also archive logs from CloudWatch into tools such as RedShift to be able to search longer term.</a:t>
            </a:r>
          </a:p>
        </p:txBody>
      </p:sp>
      <p:pic>
        <p:nvPicPr>
          <p:cNvPr id="6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0EFCB338-4BAB-6710-0268-4B1F9934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679" y="2394927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6745-DFF2-267A-C3CC-9489159E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0519-E85A-0072-26F5-D8FBBCECAD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DialogFlow</a:t>
            </a:r>
            <a:endParaRPr lang="en-US"/>
          </a:p>
          <a:p>
            <a:r>
              <a:rPr lang="en-US"/>
              <a:t>Tracks all parameters during test session</a:t>
            </a:r>
          </a:p>
          <a:p>
            <a:r>
              <a:rPr lang="en-US"/>
              <a:t>Tracks each flow and page within the flow during test session</a:t>
            </a:r>
          </a:p>
          <a:p>
            <a:r>
              <a:rPr lang="en-US"/>
              <a:t>Can step through each decision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FBB3E-46F4-E3D2-CBD3-68346F117A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Lex</a:t>
            </a:r>
          </a:p>
          <a:p>
            <a:r>
              <a:rPr lang="en-US"/>
              <a:t>Tracks slots during test session</a:t>
            </a:r>
          </a:p>
          <a:p>
            <a:r>
              <a:rPr lang="en-US"/>
              <a:t>Can see what intent you are on</a:t>
            </a:r>
          </a:p>
          <a:p>
            <a:r>
              <a:rPr lang="en-US"/>
              <a:t>Cannot see </a:t>
            </a:r>
            <a:r>
              <a:rPr lang="en-US" err="1"/>
              <a:t>sessionAttributes</a:t>
            </a:r>
            <a:endParaRPr lang="en-US"/>
          </a:p>
          <a:p>
            <a:r>
              <a:rPr lang="en-US"/>
              <a:t>Cannot see what step you are on in the intent</a:t>
            </a:r>
          </a:p>
        </p:txBody>
      </p:sp>
      <p:pic>
        <p:nvPicPr>
          <p:cNvPr id="6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D7F7A9E6-5DD9-6103-A181-B60BE345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17" y="2375389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5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40E9-783A-2604-6883-878A8A1F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0529-27D5-7916-5625-5F5204FF68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DialogFlow</a:t>
            </a:r>
            <a:endParaRPr lang="en-US"/>
          </a:p>
          <a:p>
            <a:r>
              <a:rPr lang="en-US"/>
              <a:t>Great analytics with lots of statistics</a:t>
            </a:r>
          </a:p>
          <a:p>
            <a:r>
              <a:rPr lang="en-US"/>
              <a:t>Abandon rates are tracked</a:t>
            </a:r>
          </a:p>
          <a:p>
            <a:r>
              <a:rPr lang="en-US"/>
              <a:t>Path choices are tracked</a:t>
            </a:r>
          </a:p>
          <a:p>
            <a:r>
              <a:rPr lang="en-US"/>
              <a:t>Unhandled messages are tracked</a:t>
            </a:r>
          </a:p>
          <a:p>
            <a:r>
              <a:rPr lang="en-US"/>
              <a:t>All shown in a graphical representation of a tree</a:t>
            </a:r>
          </a:p>
          <a:p>
            <a:r>
              <a:rPr lang="en-US"/>
              <a:t>Analytics are also exportable for database storage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B32A2-38BA-99D2-8E3A-BD61531D73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Lex</a:t>
            </a:r>
          </a:p>
          <a:p>
            <a:r>
              <a:rPr lang="en-US"/>
              <a:t>We have not seen any analytics</a:t>
            </a:r>
          </a:p>
        </p:txBody>
      </p:sp>
      <p:pic>
        <p:nvPicPr>
          <p:cNvPr id="6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ACAC2C98-655A-9F1A-4E86-007C2B63D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17" y="2375389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DD36-8960-6F09-529C-44285C28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Issues in </a:t>
            </a:r>
            <a:r>
              <a:rPr lang="en-US" err="1"/>
              <a:t>DialogFlow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44CD-298C-85D4-0A9B-CD12C1E7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Utterances aren't always captured in logs – an anomaly we can't control for or expect</a:t>
            </a:r>
          </a:p>
          <a:p>
            <a:r>
              <a:rPr lang="en-US"/>
              <a:t>Toggling partial response "on" doesn't always provide the same outcome as expected.</a:t>
            </a:r>
          </a:p>
          <a:p>
            <a:r>
              <a:rPr lang="en-US"/>
              <a:t>Claim numbers must be manually overridden, the voice to text reads them as large numbers, not single digits.</a:t>
            </a:r>
          </a:p>
        </p:txBody>
      </p:sp>
    </p:spTree>
    <p:extLst>
      <p:ext uri="{BB962C8B-B14F-4D97-AF65-F5344CB8AC3E}">
        <p14:creationId xmlns:p14="http://schemas.microsoft.com/office/powerpoint/2010/main" val="66260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4B61-97E6-3564-B182-9F177029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Issues in 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F948-712A-3C34-6B39-D428DF3E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had issues where blocks inside of an intent would be duplicated without us duplicating them</a:t>
            </a:r>
          </a:p>
          <a:p>
            <a:r>
              <a:rPr lang="en-US"/>
              <a:t>Sometimes with the duplication, they wouldn’t show up until a refresh of the page</a:t>
            </a:r>
          </a:p>
          <a:p>
            <a:r>
              <a:rPr lang="en-US"/>
              <a:t>Properties would also change without our knowledge</a:t>
            </a:r>
          </a:p>
          <a:p>
            <a:r>
              <a:rPr lang="en-US"/>
              <a:t>Changed properties sometimes wouldn’t show up until a refresh of the page as well</a:t>
            </a:r>
          </a:p>
          <a:p>
            <a:r>
              <a:rPr lang="en-US"/>
              <a:t>V2 doesn't feel "Enterprise Ready" </a:t>
            </a:r>
          </a:p>
        </p:txBody>
      </p:sp>
    </p:spTree>
    <p:extLst>
      <p:ext uri="{BB962C8B-B14F-4D97-AF65-F5344CB8AC3E}">
        <p14:creationId xmlns:p14="http://schemas.microsoft.com/office/powerpoint/2010/main" val="97631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2A322-D784-0BD9-3CE4-B72FF8E6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TLDR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F8643A59-E301-E630-7B59-36CB810F5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0" r="18432" b="-1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95E0-2BFD-E179-7C85-F4692DD2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58" y="2357775"/>
            <a:ext cx="6072776" cy="27022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Based on enterprise-level data points: available services, user friendliness, and response formats, we as a team have concluded that Google </a:t>
            </a:r>
            <a:r>
              <a:rPr lang="en-US" dirty="0" err="1">
                <a:solidFill>
                  <a:srgbClr val="FFFFFF"/>
                </a:solidFill>
              </a:rPr>
              <a:t>DialogFlow</a:t>
            </a:r>
            <a:r>
              <a:rPr lang="en-US" dirty="0">
                <a:solidFill>
                  <a:srgbClr val="FFFFFF"/>
                </a:solidFill>
              </a:rPr>
              <a:t> CX is the preferred option for development of the VA's </a:t>
            </a:r>
            <a:r>
              <a:rPr lang="en-US" dirty="0" err="1">
                <a:solidFill>
                  <a:srgbClr val="FFFFFF"/>
                </a:solidFill>
              </a:rPr>
              <a:t>Voicebot</a:t>
            </a:r>
            <a:r>
              <a:rPr lang="en-US" dirty="0">
                <a:solidFill>
                  <a:srgbClr val="FFFFFF"/>
                </a:solidFill>
              </a:rPr>
              <a:t>. 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27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ADEC-557A-7CDC-300F-3E6AF077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279F6-C455-9EA6-2772-93CB983B29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DialogFlow</a:t>
            </a:r>
            <a:endParaRPr lang="en-US"/>
          </a:p>
          <a:p>
            <a:r>
              <a:rPr lang="en-US"/>
              <a:t>Clear and concise</a:t>
            </a:r>
          </a:p>
          <a:p>
            <a:r>
              <a:rPr lang="en-US"/>
              <a:t>Everything has worked as documented</a:t>
            </a:r>
          </a:p>
          <a:p>
            <a:r>
              <a:rPr lang="en-US"/>
              <a:t>Didn’t have to </a:t>
            </a:r>
            <a:r>
              <a:rPr lang="en-US" err="1"/>
              <a:t>blackbox</a:t>
            </a:r>
            <a:r>
              <a:rPr lang="en-US"/>
              <a:t> to find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A0F2E-2D1E-3240-1B3E-4D99B9EBFC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Lex</a:t>
            </a:r>
          </a:p>
          <a:p>
            <a:r>
              <a:rPr lang="en-US"/>
              <a:t>V2 Documentation is lacking</a:t>
            </a:r>
          </a:p>
          <a:p>
            <a:r>
              <a:rPr lang="en-US"/>
              <a:t>Missing clear definitions</a:t>
            </a:r>
          </a:p>
          <a:p>
            <a:r>
              <a:rPr lang="en-US"/>
              <a:t>Properties not fully defined</a:t>
            </a:r>
          </a:p>
          <a:p>
            <a:r>
              <a:rPr lang="en-US"/>
              <a:t>Had to refer to V1 documentation to find answers</a:t>
            </a:r>
          </a:p>
        </p:txBody>
      </p:sp>
      <p:pic>
        <p:nvPicPr>
          <p:cNvPr id="8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098D4F48-2FDE-CD8B-BDAB-0FD73B87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17" y="2375389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21CC-85DF-A251-7FED-871BB33F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4D21-D85D-DB6D-3B6B-F640E3F78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DialogFlow</a:t>
            </a:r>
            <a:endParaRPr lang="en-US"/>
          </a:p>
          <a:p>
            <a:r>
              <a:rPr lang="en-US"/>
              <a:t>Uses HTTP “</a:t>
            </a:r>
            <a:r>
              <a:rPr lang="en-US" err="1"/>
              <a:t>WebHook</a:t>
            </a:r>
            <a:r>
              <a:rPr lang="en-US"/>
              <a:t>” calls</a:t>
            </a:r>
          </a:p>
          <a:p>
            <a:r>
              <a:rPr lang="en-US"/>
              <a:t>Underlying service could be hosted anywhere; additional setup required</a:t>
            </a:r>
          </a:p>
          <a:p>
            <a:r>
              <a:rPr lang="en-US"/>
              <a:t>Deployments of Google Cloud Functions very slow</a:t>
            </a:r>
          </a:p>
          <a:p>
            <a:r>
              <a:rPr lang="en-US"/>
              <a:t>Means HTTP endpoints might be exposed and need to be secured</a:t>
            </a:r>
          </a:p>
          <a:p>
            <a:r>
              <a:rPr lang="en-US"/>
              <a:t>Deployment strategy using Terraform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1B928-394C-BD19-4303-ACAFF64F4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Lex</a:t>
            </a:r>
          </a:p>
          <a:p>
            <a:r>
              <a:rPr lang="en-US"/>
              <a:t>Directly calls Amazon’s Lambda</a:t>
            </a:r>
          </a:p>
          <a:p>
            <a:r>
              <a:rPr lang="en-US"/>
              <a:t>Underlying service must be hosted within Amazon</a:t>
            </a:r>
          </a:p>
          <a:p>
            <a:r>
              <a:rPr lang="en-US"/>
              <a:t>Deployments of Amazon Lambda’s very quick</a:t>
            </a:r>
          </a:p>
          <a:p>
            <a:r>
              <a:rPr lang="en-US"/>
              <a:t>Means Lambdas are internal and require fewer security restrictions</a:t>
            </a:r>
          </a:p>
          <a:p>
            <a:r>
              <a:rPr lang="en-US"/>
              <a:t>Deployment strategy using Terraform</a:t>
            </a:r>
          </a:p>
        </p:txBody>
      </p:sp>
      <p:pic>
        <p:nvPicPr>
          <p:cNvPr id="6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4B373859-33C2-B49A-9D17-A6D8C74B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02" y="2404697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2F72-4BB9-90B4-CD7C-B0BDF3B7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E206-F6FE-1078-FB01-B3457CA0B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DialogFlow</a:t>
            </a:r>
            <a:endParaRPr lang="en-US"/>
          </a:p>
          <a:p>
            <a:r>
              <a:rPr lang="en-US"/>
              <a:t>All fields well documented in response object</a:t>
            </a:r>
          </a:p>
          <a:p>
            <a:r>
              <a:rPr lang="en-US"/>
              <a:t>Makes working with variables much simpler</a:t>
            </a:r>
          </a:p>
          <a:p>
            <a:r>
              <a:rPr lang="en-US"/>
              <a:t>Variables are only one type: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1597B-97A2-ADBD-726F-62B246ABF2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Lex</a:t>
            </a:r>
          </a:p>
          <a:p>
            <a:r>
              <a:rPr lang="en-US"/>
              <a:t>Only certain fields are documented in the response object</a:t>
            </a:r>
          </a:p>
          <a:p>
            <a:r>
              <a:rPr lang="en-US"/>
              <a:t>Made handling Lambda calls difficult trying to understand what combination to use. (Still not 100% clear)</a:t>
            </a:r>
          </a:p>
          <a:p>
            <a:r>
              <a:rPr lang="en-US"/>
              <a:t>Variables split into two types:</a:t>
            </a:r>
          </a:p>
          <a:p>
            <a:pPr lvl="1"/>
            <a:r>
              <a:rPr lang="en-US"/>
              <a:t>Slots</a:t>
            </a:r>
          </a:p>
          <a:p>
            <a:pPr lvl="1"/>
            <a:r>
              <a:rPr lang="en-US" err="1"/>
              <a:t>SessionAttributes</a:t>
            </a:r>
            <a:endParaRPr lang="en-US"/>
          </a:p>
        </p:txBody>
      </p:sp>
      <p:pic>
        <p:nvPicPr>
          <p:cNvPr id="6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88208D51-6F81-2E34-0C09-57B5FB47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94" y="2375389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8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FAFA-4F2A-E822-D037-7BF4DE49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Variables/Properties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5525-9135-ECC1-D7F7-2E30AAA66C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DialogFlow</a:t>
            </a:r>
            <a:endParaRPr lang="en-US"/>
          </a:p>
          <a:p>
            <a:r>
              <a:rPr lang="en-US"/>
              <a:t>Properties can be any type.</a:t>
            </a:r>
          </a:p>
          <a:p>
            <a:r>
              <a:rPr lang="en-US"/>
              <a:t>Can be stored as complex types</a:t>
            </a:r>
          </a:p>
          <a:p>
            <a:r>
              <a:rPr lang="en-US"/>
              <a:t>Underlying types are numeric and string</a:t>
            </a:r>
          </a:p>
          <a:p>
            <a:r>
              <a:rPr lang="en-US"/>
              <a:t>Can do comparison operations in </a:t>
            </a:r>
            <a:r>
              <a:rPr lang="en-US" err="1"/>
              <a:t>DialogFlow</a:t>
            </a:r>
            <a:r>
              <a:rPr lang="en-US"/>
              <a:t> for both numeric and strings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592E0-EEA2-B6A7-53D0-56BAA2AE6B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Lex</a:t>
            </a:r>
          </a:p>
          <a:p>
            <a:r>
              <a:rPr lang="en-US"/>
              <a:t>Slots can only be numeric or string</a:t>
            </a:r>
          </a:p>
          <a:p>
            <a:r>
              <a:rPr lang="en-US" err="1"/>
              <a:t>SessionAttributes</a:t>
            </a:r>
            <a:r>
              <a:rPr lang="en-US"/>
              <a:t> can only be strings</a:t>
            </a:r>
          </a:p>
          <a:p>
            <a:r>
              <a:rPr lang="en-US"/>
              <a:t>Cannot do numeric operations on </a:t>
            </a:r>
            <a:r>
              <a:rPr lang="en-US" err="1"/>
              <a:t>SessionAttributes</a:t>
            </a:r>
            <a:endParaRPr lang="en-US"/>
          </a:p>
          <a:p>
            <a:r>
              <a:rPr lang="en-US"/>
              <a:t>Storing objects means enumerating every field on storage increasing complexity</a:t>
            </a:r>
          </a:p>
        </p:txBody>
      </p:sp>
      <p:pic>
        <p:nvPicPr>
          <p:cNvPr id="6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79007C79-AEA6-46B6-A792-2A6587ED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17" y="2375389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1BA5-E1F5-EB02-CF06-CA4130F8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Friendliness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DFDA-BF6B-3BE2-CA61-BDBEFC326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454" y="2652346"/>
            <a:ext cx="4825158" cy="3416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DialogFlow</a:t>
            </a:r>
            <a:endParaRPr lang="en-US"/>
          </a:p>
          <a:p>
            <a:r>
              <a:rPr lang="en-US"/>
              <a:t>Flows look clean and are easy to see</a:t>
            </a:r>
          </a:p>
          <a:p>
            <a:r>
              <a:rPr lang="en-US"/>
              <a:t>Multiple people updating a single Page or Intent at once posed no issues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99EA-23A3-A9BF-B5A3-9FC0AF18E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366" y="2652346"/>
            <a:ext cx="48251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Lex</a:t>
            </a:r>
          </a:p>
          <a:p>
            <a:pPr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Intents tend to get muddy and hard to follow</a:t>
            </a:r>
          </a:p>
          <a:p>
            <a:pPr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Lines can overlap which make tracing very difficult</a:t>
            </a:r>
          </a:p>
          <a:p>
            <a:pPr>
              <a:buFont typeface="Wingdings 3"/>
              <a:buChar char=""/>
            </a:pPr>
            <a:r>
              <a:rPr lang="en-US">
                <a:ea typeface="+mn-lt"/>
                <a:cs typeface="+mn-lt"/>
              </a:rPr>
              <a:t>Multiple users updating at once seemed to be problematic; I didn’t see changes someone else was making in real-time and vice-versa.</a:t>
            </a:r>
          </a:p>
          <a:p>
            <a:pPr>
              <a:buFont typeface="Wingdings 3"/>
              <a:buChar char=""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365381C5-0F33-1F7D-CC67-9024594E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02" y="2424235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DAACD75-2942-E34C-1BB2-979C011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you guess which is which?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264F5FA-1D2E-EBBD-5AC2-D3C0809FE2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7854" y="2856331"/>
            <a:ext cx="5083297" cy="3252561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32C72E5-A145-E326-9605-24E219A7E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66253" y="2975555"/>
            <a:ext cx="6504718" cy="3014111"/>
          </a:xfrm>
        </p:spPr>
      </p:pic>
    </p:spTree>
    <p:extLst>
      <p:ext uri="{BB962C8B-B14F-4D97-AF65-F5344CB8AC3E}">
        <p14:creationId xmlns:p14="http://schemas.microsoft.com/office/powerpoint/2010/main" val="229342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757A-E403-84C8-D849-877A1731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6ABE-C2CF-3E39-4EB1-C1B027CC58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solidFill>
                  <a:schemeClr val="tx1"/>
                </a:solidFill>
              </a:rPr>
              <a:t>DialogFlow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Builds are not required for each change of the flows.</a:t>
            </a:r>
          </a:p>
          <a:p>
            <a:r>
              <a:rPr lang="en-US"/>
              <a:t>As flows change, adding intents or pages, the NLU is updated in the background</a:t>
            </a:r>
          </a:p>
          <a:p>
            <a:r>
              <a:rPr lang="en-US"/>
              <a:t>The background learning doesn’t appear to take long either.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7F3A5-A2A7-3D60-0697-5496554A7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404040"/>
                </a:solidFill>
              </a:rPr>
              <a:t>Lex</a:t>
            </a:r>
          </a:p>
          <a:p>
            <a:r>
              <a:rPr lang="en-US"/>
              <a:t>Build is required for every change</a:t>
            </a:r>
          </a:p>
          <a:p>
            <a:r>
              <a:rPr lang="en-US"/>
              <a:t>The learning appears to be getting slower the more Intents we add.</a:t>
            </a:r>
          </a:p>
        </p:txBody>
      </p:sp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5A1D716-F2F4-3F88-0DB0-09E07E42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477" y="4172187"/>
            <a:ext cx="1756508" cy="1844935"/>
          </a:xfrm>
          <a:prstGeom prst="rect">
            <a:avLst/>
          </a:prstGeom>
        </p:spPr>
      </p:pic>
      <p:pic>
        <p:nvPicPr>
          <p:cNvPr id="7" name="Picture 8" descr="A picture containing umbrella, accessory, clipart, vector graphics&#10;&#10;Description automatically generated">
            <a:extLst>
              <a:ext uri="{FF2B5EF4-FFF2-40B4-BE49-F238E27FC236}">
                <a16:creationId xmlns:a16="http://schemas.microsoft.com/office/drawing/2014/main" id="{35D21C12-BD42-FBBF-1741-BE08300F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217" y="2375389"/>
            <a:ext cx="664797" cy="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8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{DAE502C6-D8A9-2E43-AD93-A7F92D64BC07}tf10001076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DialogFlow vs. Lex</vt:lpstr>
      <vt:lpstr>TLDR</vt:lpstr>
      <vt:lpstr>Documentation</vt:lpstr>
      <vt:lpstr>Service Integrations</vt:lpstr>
      <vt:lpstr>Response Formats</vt:lpstr>
      <vt:lpstr>Variables/Properties</vt:lpstr>
      <vt:lpstr>User Friendliness</vt:lpstr>
      <vt:lpstr>Can you guess which is which?</vt:lpstr>
      <vt:lpstr>Build Time</vt:lpstr>
      <vt:lpstr>Route Organization</vt:lpstr>
      <vt:lpstr>Intents</vt:lpstr>
      <vt:lpstr>Environment Setup</vt:lpstr>
      <vt:lpstr>Testing Capabilities</vt:lpstr>
      <vt:lpstr>Logging</vt:lpstr>
      <vt:lpstr>Debugging</vt:lpstr>
      <vt:lpstr>Analytics</vt:lpstr>
      <vt:lpstr>Major Issues in DialogFlow</vt:lpstr>
      <vt:lpstr>Major Issues in 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DialogFlow vs. Lex</dc:title>
  <dc:creator>Backfield, Joshua [USA]</dc:creator>
  <cp:revision>8</cp:revision>
  <dcterms:created xsi:type="dcterms:W3CDTF">2022-11-28T19:49:49Z</dcterms:created>
  <dcterms:modified xsi:type="dcterms:W3CDTF">2022-12-01T13:57:22Z</dcterms:modified>
</cp:coreProperties>
</file>