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1" r:id="rId4"/>
    <p:sldMasterId id="2147483686" r:id="rId5"/>
  </p:sldMasterIdLst>
  <p:notesMasterIdLst>
    <p:notesMasterId r:id="rId16"/>
  </p:notesMasterIdLst>
  <p:handoutMasterIdLst>
    <p:handoutMasterId r:id="rId17"/>
  </p:handoutMasterIdLst>
  <p:sldIdLst>
    <p:sldId id="273" r:id="rId6"/>
    <p:sldId id="324" r:id="rId7"/>
    <p:sldId id="347" r:id="rId8"/>
    <p:sldId id="351" r:id="rId9"/>
    <p:sldId id="338" r:id="rId10"/>
    <p:sldId id="342" r:id="rId11"/>
    <p:sldId id="332" r:id="rId12"/>
    <p:sldId id="345" r:id="rId13"/>
    <p:sldId id="299" r:id="rId14"/>
    <p:sldId id="305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3510">
          <p15:clr>
            <a:srgbClr val="A4A3A4"/>
          </p15:clr>
        </p15:guide>
        <p15:guide id="3" orient="horz" pos="2897">
          <p15:clr>
            <a:srgbClr val="A4A3A4"/>
          </p15:clr>
        </p15:guide>
        <p15:guide id="4" orient="horz" pos="4101">
          <p15:clr>
            <a:srgbClr val="A4A3A4"/>
          </p15:clr>
        </p15:guide>
        <p15:guide id="5" orient="horz" pos="1921">
          <p15:clr>
            <a:srgbClr val="A4A3A4"/>
          </p15:clr>
        </p15:guide>
        <p15:guide id="6" orient="horz" pos="2004">
          <p15:clr>
            <a:srgbClr val="A4A3A4"/>
          </p15:clr>
        </p15:guide>
        <p15:guide id="7" orient="horz" pos="1104">
          <p15:clr>
            <a:srgbClr val="A4A3A4"/>
          </p15:clr>
        </p15:guide>
        <p15:guide id="8" orient="horz" pos="1021">
          <p15:clr>
            <a:srgbClr val="A4A3A4"/>
          </p15:clr>
        </p15:guide>
        <p15:guide id="9" orient="horz" pos="3908">
          <p15:clr>
            <a:srgbClr val="A4A3A4"/>
          </p15:clr>
        </p15:guide>
        <p15:guide id="10" orient="horz" pos="2820">
          <p15:clr>
            <a:srgbClr val="A4A3A4"/>
          </p15:clr>
        </p15:guide>
        <p15:guide id="11" pos="5545">
          <p15:clr>
            <a:srgbClr val="A4A3A4"/>
          </p15:clr>
        </p15:guide>
        <p15:guide id="12" pos="1938">
          <p15:clr>
            <a:srgbClr val="A4A3A4"/>
          </p15:clr>
        </p15:guide>
        <p15:guide id="13" pos="3736">
          <p15:clr>
            <a:srgbClr val="A4A3A4"/>
          </p15:clr>
        </p15:guide>
        <p15:guide id="14" pos="3818">
          <p15:clr>
            <a:srgbClr val="A4A3A4"/>
          </p15:clr>
        </p15:guide>
        <p15:guide id="15" pos="211">
          <p15:clr>
            <a:srgbClr val="A4A3A4"/>
          </p15:clr>
        </p15:guide>
        <p15:guide id="16" pos="4723">
          <p15:clr>
            <a:srgbClr val="A4A3A4"/>
          </p15:clr>
        </p15:guide>
        <p15:guide id="17" pos="4641">
          <p15:clr>
            <a:srgbClr val="A4A3A4"/>
          </p15:clr>
        </p15:guide>
        <p15:guide id="18" pos="1115">
          <p15:clr>
            <a:srgbClr val="A4A3A4"/>
          </p15:clr>
        </p15:guide>
        <p15:guide id="19" pos="1032">
          <p15:clr>
            <a:srgbClr val="A4A3A4"/>
          </p15:clr>
        </p15:guide>
        <p15:guide id="20" pos="2914">
          <p15:clr>
            <a:srgbClr val="A4A3A4"/>
          </p15:clr>
        </p15:guide>
        <p15:guide id="21" pos="2836">
          <p15:clr>
            <a:srgbClr val="A4A3A4"/>
          </p15:clr>
        </p15:guide>
        <p15:guide id="22" pos="202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476636-6B16-FDB6-2B7E-EEEE79675C98}" name="Mamedova, Millie [USA]" initials="M[" userId="S::623269@bah.com::b940716b-82ab-47d4-8bfc-28e7a71cb12f" providerId="AD"/>
  <p188:author id="{3213CF8B-82B5-7116-F325-EFA701E53B3E}" name="Snead, Sara [USA]" initials="SS[" userId="S::570619@bah.com::75af7355-fa6a-4ed7-bb1a-238b39f19290" providerId="AD"/>
  <p188:author id="{79389CD0-88D6-DFB6-B264-C28036C78F09}" name="Clark, Kateleigh [USA]" initials="CK[" userId="S::589765@bah.com::13864d1e-6751-4e49-942b-355bae8e8ad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xwell, Katherine [USA]" initials="MK[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2149"/>
    <a:srgbClr val="8B0E04"/>
    <a:srgbClr val="0194D3"/>
    <a:srgbClr val="0130D3"/>
    <a:srgbClr val="00467F"/>
    <a:srgbClr val="183C47"/>
    <a:srgbClr val="292C39"/>
    <a:srgbClr val="003F72"/>
    <a:srgbClr val="0083BE"/>
    <a:srgbClr val="008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44B78E-29CD-7588-3A26-DF0DFBC04DD6}" v="26" dt="2022-12-21T15:52:39.759"/>
    <p1510:client id="{ABAC609E-A1EA-82E4-10F3-7AAE0D90AEE5}" v="1514" dt="2022-12-20T18:56:58.529"/>
    <p1510:client id="{C6BA49BF-264B-5F45-9508-F46FB9B88475}" v="1" dt="2022-12-21T16:48:58.1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>
        <p:guide orient="horz" pos="210"/>
        <p:guide orient="horz" pos="3510"/>
        <p:guide orient="horz" pos="2897"/>
        <p:guide orient="horz" pos="4101"/>
        <p:guide orient="horz" pos="1921"/>
        <p:guide orient="horz" pos="2004"/>
        <p:guide orient="horz" pos="1104"/>
        <p:guide orient="horz" pos="1021"/>
        <p:guide orient="horz" pos="3908"/>
        <p:guide orient="horz" pos="2820"/>
        <p:guide pos="5545"/>
        <p:guide pos="1938"/>
        <p:guide pos="3736"/>
        <p:guide pos="3818"/>
        <p:guide pos="211"/>
        <p:guide pos="4723"/>
        <p:guide pos="4641"/>
        <p:guide pos="1115"/>
        <p:guide pos="1032"/>
        <p:guide pos="2914"/>
        <p:guide pos="2836"/>
        <p:guide pos="2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gs" Target="tags/tag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medova, Millie [USA]" userId="b940716b-82ab-47d4-8bfc-28e7a71cb12f" providerId="ADAL" clId="{CA11BC14-FF86-F643-BB48-74CF5381FA0B}"/>
    <pc:docChg chg="custSel modSld">
      <pc:chgData name="Mamedova, Millie [USA]" userId="b940716b-82ab-47d4-8bfc-28e7a71cb12f" providerId="ADAL" clId="{CA11BC14-FF86-F643-BB48-74CF5381FA0B}" dt="2022-12-15T06:50:38.252" v="1622" actId="20577"/>
      <pc:docMkLst>
        <pc:docMk/>
      </pc:docMkLst>
      <pc:sldChg chg="modSp mod modNotesTx">
        <pc:chgData name="Mamedova, Millie [USA]" userId="b940716b-82ab-47d4-8bfc-28e7a71cb12f" providerId="ADAL" clId="{CA11BC14-FF86-F643-BB48-74CF5381FA0B}" dt="2022-12-15T06:50:38.252" v="1622" actId="20577"/>
        <pc:sldMkLst>
          <pc:docMk/>
          <pc:sldMk cId="874433587" sldId="347"/>
        </pc:sldMkLst>
        <pc:graphicFrameChg chg="mod modGraphic">
          <ac:chgData name="Mamedova, Millie [USA]" userId="b940716b-82ab-47d4-8bfc-28e7a71cb12f" providerId="ADAL" clId="{CA11BC14-FF86-F643-BB48-74CF5381FA0B}" dt="2022-12-15T06:50:38.252" v="1622" actId="2057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tillo, Gian [USA]" userId="S::624912@bah.com::d2f80d41-3521-48e3-8b17-00e1dec3a46e" providerId="AD" clId="Web-{B01A3411-A6BC-8AE1-F2E0-CFF757F6529A}"/>
    <pc:docChg chg="modSld">
      <pc:chgData name="Bustillo, Gian [USA]" userId="S::624912@bah.com::d2f80d41-3521-48e3-8b17-00e1dec3a46e" providerId="AD" clId="Web-{B01A3411-A6BC-8AE1-F2E0-CFF757F6529A}" dt="2022-12-14T19:19:17.784" v="1" actId="20577"/>
      <pc:docMkLst>
        <pc:docMk/>
      </pc:docMkLst>
      <pc:sldChg chg="modSp">
        <pc:chgData name="Bustillo, Gian [USA]" userId="S::624912@bah.com::d2f80d41-3521-48e3-8b17-00e1dec3a46e" providerId="AD" clId="Web-{B01A3411-A6BC-8AE1-F2E0-CFF757F6529A}" dt="2022-12-14T19:19:17.784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B01A3411-A6BC-8AE1-F2E0-CFF757F6529A}" dt="2022-12-14T19:19:17.784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tillo, Gian [USA]" userId="S::624912@bah.com::d2f80d41-3521-48e3-8b17-00e1dec3a46e" providerId="AD" clId="Web-{A7A00A04-13AA-176C-D3E9-77409DB9D366}"/>
    <pc:docChg chg="modSld">
      <pc:chgData name="Bustillo, Gian [USA]" userId="S::624912@bah.com::d2f80d41-3521-48e3-8b17-00e1dec3a46e" providerId="AD" clId="Web-{A7A00A04-13AA-176C-D3E9-77409DB9D366}" dt="2022-12-07T22:29:01.825" v="686" actId="20577"/>
      <pc:docMkLst>
        <pc:docMk/>
      </pc:docMkLst>
      <pc:sldChg chg="modSp">
        <pc:chgData name="Bustillo, Gian [USA]" userId="S::624912@bah.com::d2f80d41-3521-48e3-8b17-00e1dec3a46e" providerId="AD" clId="Web-{A7A00A04-13AA-176C-D3E9-77409DB9D366}" dt="2022-12-07T20:46:05.056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A7A00A04-13AA-176C-D3E9-77409DB9D366}" dt="2022-12-07T20:46:05.056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A7A00A04-13AA-176C-D3E9-77409DB9D366}" dt="2022-12-07T22:28:55.028" v="682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A7A00A04-13AA-176C-D3E9-77409DB9D366}" dt="2022-12-07T22:28:55.028" v="682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A7A00A04-13AA-176C-D3E9-77409DB9D366}" dt="2022-12-07T22:29:01.825" v="686" actId="20577"/>
        <pc:sldMkLst>
          <pc:docMk/>
          <pc:sldMk cId="3213179443" sldId="345"/>
        </pc:sldMkLst>
        <pc:spChg chg="mod">
          <ac:chgData name="Bustillo, Gian [USA]" userId="S::624912@bah.com::d2f80d41-3521-48e3-8b17-00e1dec3a46e" providerId="AD" clId="Web-{A7A00A04-13AA-176C-D3E9-77409DB9D366}" dt="2022-12-07T22:29:01.825" v="686" actId="20577"/>
          <ac:spMkLst>
            <pc:docMk/>
            <pc:sldMk cId="3213179443" sldId="345"/>
            <ac:spMk id="45" creationId="{7099D06C-8EC9-4A37-B6DE-EE27F62A5176}"/>
          </ac:spMkLst>
        </pc:spChg>
      </pc:sldChg>
      <pc:sldChg chg="modSp">
        <pc:chgData name="Bustillo, Gian [USA]" userId="S::624912@bah.com::d2f80d41-3521-48e3-8b17-00e1dec3a46e" providerId="AD" clId="Web-{A7A00A04-13AA-176C-D3E9-77409DB9D366}" dt="2022-12-07T20:47:09.761" v="55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A7A00A04-13AA-176C-D3E9-77409DB9D366}" dt="2022-12-07T20:47:09.761" v="5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7663023A-41C3-37EF-A206-53FDB11C0115}"/>
    <pc:docChg chg="modSld">
      <pc:chgData name="Bustillo, Gian [USA]" userId="S::624912@bah.com::d2f80d41-3521-48e3-8b17-00e1dec3a46e" providerId="AD" clId="Web-{7663023A-41C3-37EF-A206-53FDB11C0115}" dt="2022-12-08T13:27:51.316" v="435"/>
      <pc:docMkLst>
        <pc:docMk/>
      </pc:docMkLst>
      <pc:sldChg chg="modSp">
        <pc:chgData name="Bustillo, Gian [USA]" userId="S::624912@bah.com::d2f80d41-3521-48e3-8b17-00e1dec3a46e" providerId="AD" clId="Web-{7663023A-41C3-37EF-A206-53FDB11C0115}" dt="2022-12-08T13:27:51.316" v="435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7663023A-41C3-37EF-A206-53FDB11C0115}" dt="2022-12-08T13:27:51.316" v="435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7663023A-41C3-37EF-A206-53FDB11C0115}" dt="2022-12-08T13:17:02.808" v="41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7663023A-41C3-37EF-A206-53FDB11C0115}" dt="2022-12-08T13:17:02.808" v="4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7663023A-41C3-37EF-A206-53FDB11C0115}" dt="2022-12-08T13:24:43.774" v="303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7663023A-41C3-37EF-A206-53FDB11C0115}" dt="2022-12-08T13:24:43.774" v="303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7663023A-41C3-37EF-A206-53FDB11C0115}" dt="2022-12-08T13:26:45.984" v="423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7663023A-41C3-37EF-A206-53FDB11C0115}" dt="2022-12-08T13:26:45.984" v="42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17F2DC8B-747F-4E9F-AB10-22C8F9B35CA4}"/>
    <pc:docChg chg="modSld">
      <pc:chgData name="Bush, Nicole [USA]" userId="S::625966@bah.com::5c03dfba-b736-46b3-907c-245bd83404ad" providerId="AD" clId="Web-{17F2DC8B-747F-4E9F-AB10-22C8F9B35CA4}" dt="2022-12-14T21:54:47.555" v="511"/>
      <pc:docMkLst>
        <pc:docMk/>
      </pc:docMkLst>
      <pc:sldChg chg="modSp">
        <pc:chgData name="Bush, Nicole [USA]" userId="S::625966@bah.com::5c03dfba-b736-46b3-907c-245bd83404ad" providerId="AD" clId="Web-{17F2DC8B-747F-4E9F-AB10-22C8F9B35CA4}" dt="2022-12-14T21:54:47.555" v="511"/>
        <pc:sldMkLst>
          <pc:docMk/>
          <pc:sldMk cId="406015231" sldId="332"/>
        </pc:sldMkLst>
        <pc:graphicFrameChg chg="mod modGraphic">
          <ac:chgData name="Bush, Nicole [USA]" userId="S::625966@bah.com::5c03dfba-b736-46b3-907c-245bd83404ad" providerId="AD" clId="Web-{17F2DC8B-747F-4E9F-AB10-22C8F9B35CA4}" dt="2022-12-14T21:54:47.555" v="511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</pc:docChg>
  </pc:docChgLst>
  <pc:docChgLst>
    <pc:chgData name="Naga, Julie [USA]" userId="S::524919@bah.com::d1165e67-58da-4881-b44d-d330f5e94ed8" providerId="AD" clId="Web-{7EA0157B-A4EB-43F7-B3D2-A29624CF6184}"/>
    <pc:docChg chg="modSld">
      <pc:chgData name="Naga, Julie [USA]" userId="S::524919@bah.com::d1165e67-58da-4881-b44d-d330f5e94ed8" providerId="AD" clId="Web-{7EA0157B-A4EB-43F7-B3D2-A29624CF6184}" dt="2022-12-07T20:48:56.108" v="169"/>
      <pc:docMkLst>
        <pc:docMk/>
      </pc:docMkLst>
      <pc:sldChg chg="modSp">
        <pc:chgData name="Naga, Julie [USA]" userId="S::524919@bah.com::d1165e67-58da-4881-b44d-d330f5e94ed8" providerId="AD" clId="Web-{7EA0157B-A4EB-43F7-B3D2-A29624CF6184}" dt="2022-12-07T20:48:56.108" v="169"/>
        <pc:sldMkLst>
          <pc:docMk/>
          <pc:sldMk cId="422448212" sldId="351"/>
        </pc:sldMkLst>
        <pc:graphicFrameChg chg="mod modGraphic">
          <ac:chgData name="Naga, Julie [USA]" userId="S::524919@bah.com::d1165e67-58da-4881-b44d-d330f5e94ed8" providerId="AD" clId="Web-{7EA0157B-A4EB-43F7-B3D2-A29624CF6184}" dt="2022-12-07T20:48:56.108" v="169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41BEBBA3-F712-B153-D049-3462DA6E9378}"/>
    <pc:docChg chg="modSld">
      <pc:chgData name="Bustillo, Gian [USA]" userId="S::624912@bah.com::d2f80d41-3521-48e3-8b17-00e1dec3a46e" providerId="AD" clId="Web-{41BEBBA3-F712-B153-D049-3462DA6E9378}" dt="2022-12-15T13:19:13.468" v="700"/>
      <pc:docMkLst>
        <pc:docMk/>
      </pc:docMkLst>
      <pc:sldChg chg="modSp">
        <pc:chgData name="Bustillo, Gian [USA]" userId="S::624912@bah.com::d2f80d41-3521-48e3-8b17-00e1dec3a46e" providerId="AD" clId="Web-{41BEBBA3-F712-B153-D049-3462DA6E9378}" dt="2022-12-15T13:19:13.468" v="700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41BEBBA3-F712-B153-D049-3462DA6E9378}" dt="2022-12-15T13:19:13.468" v="700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41BEBBA3-F712-B153-D049-3462DA6E9378}" dt="2022-12-15T13:12:09.629" v="120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41BEBBA3-F712-B153-D049-3462DA6E9378}" dt="2022-12-15T13:12:09.629" v="120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41BEBBA3-F712-B153-D049-3462DA6E9378}" dt="2022-12-15T13:13:17.552" v="248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41BEBBA3-F712-B153-D049-3462DA6E9378}" dt="2022-12-15T13:13:17.552" v="248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41BEBBA3-F712-B153-D049-3462DA6E9378}" dt="2022-12-15T13:06:55.527" v="29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41BEBBA3-F712-B153-D049-3462DA6E9378}" dt="2022-12-15T13:06:55.527" v="29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41BEBBA3-F712-B153-D049-3462DA6E9378}" dt="2022-12-15T13:10:31.970" v="103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41BEBBA3-F712-B153-D049-3462DA6E9378}" dt="2022-12-15T13:10:31.970" v="10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4223f804-184a-4090-a0f5-cee3bfcfa365" providerId="ADAL" clId="{3844F9E8-9ABF-454F-978C-093E6FA3BC52}"/>
    <pc:docChg chg="modSld">
      <pc:chgData name="Goodenough, Grace [USA]" userId="4223f804-184a-4090-a0f5-cee3bfcfa365" providerId="ADAL" clId="{3844F9E8-9ABF-454F-978C-093E6FA3BC52}" dt="2022-12-07T20:31:22.705" v="474" actId="20577"/>
      <pc:docMkLst>
        <pc:docMk/>
      </pc:docMkLst>
      <pc:sldChg chg="modSp mod">
        <pc:chgData name="Goodenough, Grace [USA]" userId="4223f804-184a-4090-a0f5-cee3bfcfa365" providerId="ADAL" clId="{3844F9E8-9ABF-454F-978C-093E6FA3BC52}" dt="2022-12-07T20:31:22.705" v="474" actId="20577"/>
        <pc:sldMkLst>
          <pc:docMk/>
          <pc:sldMk cId="422448212" sldId="351"/>
        </pc:sldMkLst>
        <pc:graphicFrameChg chg="mod modGraphic">
          <ac:chgData name="Goodenough, Grace [USA]" userId="4223f804-184a-4090-a0f5-cee3bfcfa365" providerId="ADAL" clId="{3844F9E8-9ABF-454F-978C-093E6FA3BC52}" dt="2022-12-07T20:31:22.705" v="474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ABAC609E-A1EA-82E4-10F3-7AAE0D90AEE5}"/>
    <pc:docChg chg="modSld">
      <pc:chgData name="Bustillo, Gian [USA]" userId="S::624912@bah.com::d2f80d41-3521-48e3-8b17-00e1dec3a46e" providerId="AD" clId="Web-{ABAC609E-A1EA-82E4-10F3-7AAE0D90AEE5}" dt="2022-12-20T18:56:58.154" v="1482" actId="20577"/>
      <pc:docMkLst>
        <pc:docMk/>
      </pc:docMkLst>
      <pc:sldChg chg="modSp">
        <pc:chgData name="Bustillo, Gian [USA]" userId="S::624912@bah.com::d2f80d41-3521-48e3-8b17-00e1dec3a46e" providerId="AD" clId="Web-{ABAC609E-A1EA-82E4-10F3-7AAE0D90AEE5}" dt="2022-12-20T18:12:21.030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ABAC609E-A1EA-82E4-10F3-7AAE0D90AEE5}" dt="2022-12-20T18:12:21.030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ABAC609E-A1EA-82E4-10F3-7AAE0D90AEE5}" dt="2022-12-20T18:56:50.013" v="1478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ABAC609E-A1EA-82E4-10F3-7AAE0D90AEE5}" dt="2022-12-20T18:56:50.013" v="1478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ABAC609E-A1EA-82E4-10F3-7AAE0D90AEE5}" dt="2022-12-20T18:53:53.024" v="1138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ABAC609E-A1EA-82E4-10F3-7AAE0D90AEE5}" dt="2022-12-20T18:53:53.024" v="1138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ABAC609E-A1EA-82E4-10F3-7AAE0D90AEE5}" dt="2022-12-20T18:54:07.743" v="1139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ABAC609E-A1EA-82E4-10F3-7AAE0D90AEE5}" dt="2022-12-20T18:54:07.743" v="1139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ABAC609E-A1EA-82E4-10F3-7AAE0D90AEE5}" dt="2022-12-20T18:56:58.154" v="1482" actId="20577"/>
        <pc:sldMkLst>
          <pc:docMk/>
          <pc:sldMk cId="3213179443" sldId="345"/>
        </pc:sldMkLst>
        <pc:spChg chg="mod">
          <ac:chgData name="Bustillo, Gian [USA]" userId="S::624912@bah.com::d2f80d41-3521-48e3-8b17-00e1dec3a46e" providerId="AD" clId="Web-{ABAC609E-A1EA-82E4-10F3-7AAE0D90AEE5}" dt="2022-12-20T18:56:58.154" v="1482" actId="20577"/>
          <ac:spMkLst>
            <pc:docMk/>
            <pc:sldMk cId="3213179443" sldId="345"/>
            <ac:spMk id="45" creationId="{7099D06C-8EC9-4A37-B6DE-EE27F62A5176}"/>
          </ac:spMkLst>
        </pc:spChg>
      </pc:sldChg>
      <pc:sldChg chg="modSp">
        <pc:chgData name="Bustillo, Gian [USA]" userId="S::624912@bah.com::d2f80d41-3521-48e3-8b17-00e1dec3a46e" providerId="AD" clId="Web-{ABAC609E-A1EA-82E4-10F3-7AAE0D90AEE5}" dt="2022-12-20T18:48:12.093" v="360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ABAC609E-A1EA-82E4-10F3-7AAE0D90AEE5}" dt="2022-12-20T18:48:12.093" v="360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Goel, Sunayna [USA]" userId="S::625168@bah.com::abc387ba-55f4-491c-a73c-17dee6a00d97" providerId="AD" clId="Web-{5B44B78E-29CD-7588-3A26-DF0DFBC04DD6}"/>
    <pc:docChg chg="modSld">
      <pc:chgData name="Goel, Sunayna [USA]" userId="S::625168@bah.com::abc387ba-55f4-491c-a73c-17dee6a00d97" providerId="AD" clId="Web-{5B44B78E-29CD-7588-3A26-DF0DFBC04DD6}" dt="2022-12-21T15:52:39.759" v="23"/>
      <pc:docMkLst>
        <pc:docMk/>
      </pc:docMkLst>
      <pc:sldChg chg="modSp">
        <pc:chgData name="Goel, Sunayna [USA]" userId="S::625168@bah.com::abc387ba-55f4-491c-a73c-17dee6a00d97" providerId="AD" clId="Web-{5B44B78E-29CD-7588-3A26-DF0DFBC04DD6}" dt="2022-12-21T15:52:39.759" v="23"/>
        <pc:sldMkLst>
          <pc:docMk/>
          <pc:sldMk cId="422448212" sldId="351"/>
        </pc:sldMkLst>
        <pc:graphicFrameChg chg="mod modGraphic">
          <ac:chgData name="Goel, Sunayna [USA]" userId="S::625168@bah.com::abc387ba-55f4-491c-a73c-17dee6a00d97" providerId="AD" clId="Web-{5B44B78E-29CD-7588-3A26-DF0DFBC04DD6}" dt="2022-12-21T15:52:39.759" v="2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4223f804-184a-4090-a0f5-cee3bfcfa365" providerId="ADAL" clId="{C6BA49BF-264B-5F45-9508-F46FB9B88475}"/>
    <pc:docChg chg="undo custSel modSld">
      <pc:chgData name="Goodenough, Grace [USA]" userId="4223f804-184a-4090-a0f5-cee3bfcfa365" providerId="ADAL" clId="{C6BA49BF-264B-5F45-9508-F46FB9B88475}" dt="2022-12-21T16:53:13.744" v="593" actId="20577"/>
      <pc:docMkLst>
        <pc:docMk/>
      </pc:docMkLst>
      <pc:sldChg chg="modSp mod">
        <pc:chgData name="Goodenough, Grace [USA]" userId="4223f804-184a-4090-a0f5-cee3bfcfa365" providerId="ADAL" clId="{C6BA49BF-264B-5F45-9508-F46FB9B88475}" dt="2022-12-21T16:53:13.744" v="593" actId="20577"/>
        <pc:sldMkLst>
          <pc:docMk/>
          <pc:sldMk cId="422448212" sldId="351"/>
        </pc:sldMkLst>
        <pc:graphicFrameChg chg="mod modGraphic">
          <ac:chgData name="Goodenough, Grace [USA]" userId="4223f804-184a-4090-a0f5-cee3bfcfa365" providerId="ADAL" clId="{C6BA49BF-264B-5F45-9508-F46FB9B88475}" dt="2022-12-21T16:53:13.744" v="593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4223f804-184a-4090-a0f5-cee3bfcfa365" providerId="ADAL" clId="{A2CC646C-0F53-1747-8149-51D58FCCEAB6}"/>
    <pc:docChg chg="modSld">
      <pc:chgData name="Goodenough, Grace [USA]" userId="4223f804-184a-4090-a0f5-cee3bfcfa365" providerId="ADAL" clId="{A2CC646C-0F53-1747-8149-51D58FCCEAB6}" dt="2022-12-14T18:24:11.215" v="256" actId="20577"/>
      <pc:docMkLst>
        <pc:docMk/>
      </pc:docMkLst>
      <pc:sldChg chg="modSp mod">
        <pc:chgData name="Goodenough, Grace [USA]" userId="4223f804-184a-4090-a0f5-cee3bfcfa365" providerId="ADAL" clId="{A2CC646C-0F53-1747-8149-51D58FCCEAB6}" dt="2022-12-14T18:24:11.215" v="256" actId="20577"/>
        <pc:sldMkLst>
          <pc:docMk/>
          <pc:sldMk cId="422448212" sldId="351"/>
        </pc:sldMkLst>
        <pc:graphicFrameChg chg="modGraphic">
          <ac:chgData name="Goodenough, Grace [USA]" userId="4223f804-184a-4090-a0f5-cee3bfcfa365" providerId="ADAL" clId="{A2CC646C-0F53-1747-8149-51D58FCCEAB6}" dt="2022-12-14T18:24:11.215" v="256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47EC7740-BD56-C0C9-2430-132D80AE548F}"/>
    <pc:docChg chg="modSld">
      <pc:chgData name="Bustillo, Gian [USA]" userId="S::624912@bah.com::d2f80d41-3521-48e3-8b17-00e1dec3a46e" providerId="AD" clId="Web-{47EC7740-BD56-C0C9-2430-132D80AE548F}" dt="2022-12-08T13:32:35.418" v="48" actId="20577"/>
      <pc:docMkLst>
        <pc:docMk/>
      </pc:docMkLst>
      <pc:sldChg chg="modSp">
        <pc:chgData name="Bustillo, Gian [USA]" userId="S::624912@bah.com::d2f80d41-3521-48e3-8b17-00e1dec3a46e" providerId="AD" clId="Web-{47EC7740-BD56-C0C9-2430-132D80AE548F}" dt="2022-12-08T13:32:35.418" v="48" actId="20577"/>
        <pc:sldMkLst>
          <pc:docMk/>
          <pc:sldMk cId="3213179443" sldId="345"/>
        </pc:sldMkLst>
        <pc:spChg chg="mod">
          <ac:chgData name="Bustillo, Gian [USA]" userId="S::624912@bah.com::d2f80d41-3521-48e3-8b17-00e1dec3a46e" providerId="AD" clId="Web-{47EC7740-BD56-C0C9-2430-132D80AE548F}" dt="2022-12-08T13:32:35.418" v="48" actId="20577"/>
          <ac:spMkLst>
            <pc:docMk/>
            <pc:sldMk cId="3213179443" sldId="345"/>
            <ac:spMk id="45" creationId="{7099D06C-8EC9-4A37-B6DE-EE27F62A5176}"/>
          </ac:spMkLst>
        </pc:spChg>
      </pc:sldChg>
    </pc:docChg>
  </pc:docChgLst>
  <pc:docChgLst>
    <pc:chgData name="Goodenough, Grace [USA]" userId="S::624306@bah.com::4223f804-184a-4090-a0f5-cee3bfcfa365" providerId="AD" clId="Web-{150717FB-6C85-4573-85A6-35014D8C8165}"/>
    <pc:docChg chg="modSld">
      <pc:chgData name="Goodenough, Grace [USA]" userId="S::624306@bah.com::4223f804-184a-4090-a0f5-cee3bfcfa365" providerId="AD" clId="Web-{150717FB-6C85-4573-85A6-35014D8C8165}" dt="2022-12-07T17:46:57.096" v="27"/>
      <pc:docMkLst>
        <pc:docMk/>
      </pc:docMkLst>
      <pc:sldChg chg="modSp">
        <pc:chgData name="Goodenough, Grace [USA]" userId="S::624306@bah.com::4223f804-184a-4090-a0f5-cee3bfcfa365" providerId="AD" clId="Web-{150717FB-6C85-4573-85A6-35014D8C8165}" dt="2022-12-07T17:46:57.096" v="27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150717FB-6C85-4573-85A6-35014D8C8165}" dt="2022-12-07T17:46:57.096" v="2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92C6E02E-0868-4FFC-B5AD-4D3D7171CD04}"/>
    <pc:docChg chg="modSld">
      <pc:chgData name="Bush, Nicole [USA]" userId="S::625966@bah.com::5c03dfba-b736-46b3-907c-245bd83404ad" providerId="AD" clId="Web-{92C6E02E-0868-4FFC-B5AD-4D3D7171CD04}" dt="2022-12-14T20:11:12.292" v="880"/>
      <pc:docMkLst>
        <pc:docMk/>
      </pc:docMkLst>
      <pc:sldChg chg="modSp">
        <pc:chgData name="Bush, Nicole [USA]" userId="S::625966@bah.com::5c03dfba-b736-46b3-907c-245bd83404ad" providerId="AD" clId="Web-{92C6E02E-0868-4FFC-B5AD-4D3D7171CD04}" dt="2022-12-14T20:11:12.292" v="880"/>
        <pc:sldMkLst>
          <pc:docMk/>
          <pc:sldMk cId="406015231" sldId="332"/>
        </pc:sldMkLst>
        <pc:graphicFrameChg chg="mod modGraphic">
          <ac:chgData name="Bush, Nicole [USA]" userId="S::625966@bah.com::5c03dfba-b736-46b3-907c-245bd83404ad" providerId="AD" clId="Web-{92C6E02E-0868-4FFC-B5AD-4D3D7171CD04}" dt="2022-12-14T20:11:12.292" v="880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h, Nicole [USA]" userId="S::625966@bah.com::5c03dfba-b736-46b3-907c-245bd83404ad" providerId="AD" clId="Web-{92C6E02E-0868-4FFC-B5AD-4D3D7171CD04}" dt="2022-12-14T20:05:17.675" v="279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92C6E02E-0868-4FFC-B5AD-4D3D7171CD04}" dt="2022-12-14T20:05:17.675" v="279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h, Nicole [USA]" userId="S::625966@bah.com::5c03dfba-b736-46b3-907c-245bd83404ad" providerId="AD" clId="Web-{92C6E02E-0868-4FFC-B5AD-4D3D7171CD04}" dt="2022-12-14T20:06:59.490" v="419"/>
        <pc:sldMkLst>
          <pc:docMk/>
          <pc:sldMk cId="3615197908" sldId="342"/>
        </pc:sldMkLst>
        <pc:graphicFrameChg chg="mod modGraphic">
          <ac:chgData name="Bush, Nicole [USA]" userId="S::625966@bah.com::5c03dfba-b736-46b3-907c-245bd83404ad" providerId="AD" clId="Web-{92C6E02E-0868-4FFC-B5AD-4D3D7171CD04}" dt="2022-12-14T20:06:59.490" v="419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h, Nicole [USA]" userId="S::625966@bah.com::5c03dfba-b736-46b3-907c-245bd83404ad" providerId="AD" clId="Web-{92C6E02E-0868-4FFC-B5AD-4D3D7171CD04}" dt="2022-12-14T20:03:47.954" v="127"/>
        <pc:sldMkLst>
          <pc:docMk/>
          <pc:sldMk cId="422448212" sldId="351"/>
        </pc:sldMkLst>
        <pc:graphicFrameChg chg="mod modGraphic">
          <ac:chgData name="Bush, Nicole [USA]" userId="S::625966@bah.com::5c03dfba-b736-46b3-907c-245bd83404ad" providerId="AD" clId="Web-{92C6E02E-0868-4FFC-B5AD-4D3D7171CD04}" dt="2022-12-14T20:03:47.954" v="12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A682B-60B7-244F-AF8C-16AA5F067F6C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85591-F2ED-7B4B-AAEB-54F8DF99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9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0177D-0B34-354A-A985-A7708375935C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3E557-29CA-2942-B5B0-BBAE067F5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1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8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user inquiries evolve, supplement training phrases: newer data, test subjects, </a:t>
            </a:r>
            <a:r>
              <a:rPr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etc</a:t>
            </a:r>
            <a:endParaRPr lang="en-US" sz="1200" b="0" i="0" u="none" strike="noStrike" noProof="0" dirty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endParaRPr lang="en-US" sz="1200" b="0" i="0" u="none" strike="noStrike" noProof="0" dirty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 dirty="0" err="1">
                <a:latin typeface="+mn-lt"/>
              </a:rPr>
              <a:t>eGain</a:t>
            </a:r>
            <a:r>
              <a:rPr lang="en-US" sz="1200" b="0" i="0" u="none" strike="noStrike" noProof="0" dirty="0">
                <a:latin typeface="+mn-lt"/>
              </a:rPr>
              <a:t> data to be made available</a:t>
            </a:r>
            <a:endParaRPr lang="en-US" dirty="0"/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 dirty="0">
                <a:latin typeface="+mn-lt"/>
              </a:rPr>
              <a:t>Exploring availability of AVA data in </a:t>
            </a:r>
            <a:r>
              <a:rPr lang="en-US" sz="1200" b="0" i="0" u="none" strike="noStrike" noProof="0" dirty="0" err="1">
                <a:latin typeface="+mn-lt"/>
              </a:rPr>
              <a:t>CxDW</a:t>
            </a:r>
            <a:endParaRPr lang="en-US" sz="1200" b="0" i="0" u="none" strike="noStrike" noProof="0" dirty="0">
              <a:latin typeface="+mn-lt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Step 1. train a small number of intents in </a:t>
            </a:r>
            <a:r>
              <a:rPr lang="en-US" dirty="0" err="1"/>
              <a:t>dialogflow</a:t>
            </a:r>
            <a:r>
              <a:rPr lang="en-US" dirty="0"/>
              <a:t> with quality training phrases. If we can achieve high classification accuracy on those intents, namely low false positives and low false negatives, that would be a and if we and let bot perform well at classifying those, with everything else </a:t>
            </a:r>
          </a:p>
          <a:p>
            <a:r>
              <a:rPr lang="en-US" dirty="0"/>
              <a:t>End-user input (speech) &gt; intent classification (success determined by quality of training phrases) &gt; bot response with relevant and approved content &gt; end-user input &gt;&gt; classification of bot response</a:t>
            </a:r>
          </a:p>
          <a:p>
            <a:endParaRPr lang="en-US" dirty="0"/>
          </a:p>
          <a:p>
            <a:r>
              <a:rPr lang="en-US" dirty="0"/>
              <a:t>(claim status and PACT Act alone can easily grow into 10-20+ distinct intents if we pursue self-help options deeply or they could just be two intents and there are now flows, just classification and routing immediately back to cisco). </a:t>
            </a:r>
          </a:p>
          <a:p>
            <a:endParaRPr lang="en-US" dirty="0"/>
          </a:p>
          <a:p>
            <a:r>
              <a:rPr lang="en-US" dirty="0"/>
              <a:t>UX – content, procedures, approvals, best practices, user testing, flow design and re-design</a:t>
            </a:r>
          </a:p>
          <a:p>
            <a:r>
              <a:rPr lang="en-US" dirty="0"/>
              <a:t>ML – two-fold application: 1) process large datasets to generate run language models on data VA has collected that captures users’ interactions with the contact center to extract examples of end-user inquires from existing data that most closely resembles what </a:t>
            </a:r>
            <a:r>
              <a:rPr lang="en-US" dirty="0" err="1"/>
              <a:t>voicebot</a:t>
            </a:r>
            <a:r>
              <a:rPr lang="en-US" dirty="0"/>
              <a:t> will </a:t>
            </a:r>
            <a:r>
              <a:rPr lang="en-US" dirty="0" err="1"/>
              <a:t>encouter</a:t>
            </a:r>
            <a:r>
              <a:rPr lang="en-US" dirty="0"/>
              <a:t>, ensure variety </a:t>
            </a:r>
            <a:r>
              <a:rPr lang="en-US" dirty="0" err="1"/>
              <a:t>utteranceslanguage</a:t>
            </a:r>
            <a:r>
              <a:rPr lang="en-US" dirty="0"/>
              <a:t> models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92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38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39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08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8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26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Preselecte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December 21, 2022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pic>
        <p:nvPicPr>
          <p:cNvPr id="20" name="Picture Placeholder 2" descr="A person wearing a hat&#10;&#10;Description automatically generated with low confidence">
            <a:extLst>
              <a:ext uri="{FF2B5EF4-FFF2-40B4-BE49-F238E27FC236}">
                <a16:creationId xmlns:a16="http://schemas.microsoft.com/office/drawing/2014/main" id="{42954B34-87D5-E543-9300-407EFB5747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3763" y="1407173"/>
            <a:ext cx="1958975" cy="1195388"/>
          </a:xfrm>
          <a:prstGeom prst="rect">
            <a:avLst/>
          </a:prstGeom>
        </p:spPr>
      </p:pic>
      <p:pic>
        <p:nvPicPr>
          <p:cNvPr id="21" name="Picture Placeholder 9" descr="A person wearing headphones and sitting at a desk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AA426961-6CE2-2E47-9811-65863A6B3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63763" y="2748293"/>
            <a:ext cx="1958975" cy="1195388"/>
          </a:xfrm>
          <a:prstGeom prst="rect">
            <a:avLst/>
          </a:prstGeom>
        </p:spPr>
      </p:pic>
      <p:pic>
        <p:nvPicPr>
          <p:cNvPr id="22" name="Picture Placeholder 11" descr="Two people in a room with other people&#10;&#10;Description automatically generated with low confidence">
            <a:extLst>
              <a:ext uri="{FF2B5EF4-FFF2-40B4-BE49-F238E27FC236}">
                <a16:creationId xmlns:a16="http://schemas.microsoft.com/office/drawing/2014/main" id="{A70D96DC-F36E-F441-8905-34BEB4025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53603" y="4089413"/>
            <a:ext cx="1958975" cy="11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756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7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54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57846"/>
            <a:ext cx="5111750" cy="510071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57846"/>
            <a:ext cx="3008313" cy="510071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1199287"/>
            <a:ext cx="5044904" cy="486423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1199288"/>
            <a:ext cx="3008313" cy="486423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6517"/>
            <a:ext cx="8229600" cy="5382523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45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4328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55987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0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k Your Ow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December 21, 2022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3D896-99EA-104F-B598-03C0EEEA51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63763" y="140717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6580DA8-153D-4C4E-A529-A0E79CB05E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63763" y="274829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4776313-2D97-4A46-A5E5-42FDB08520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3603" y="4089413"/>
            <a:ext cx="1958975" cy="11953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352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866009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505770"/>
            <a:ext cx="4040188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866009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505770"/>
            <a:ext cx="4041775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12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54875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04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7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74986"/>
            <a:ext cx="5111750" cy="538357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74986"/>
            <a:ext cx="3008313" cy="538357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5444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8880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09774"/>
            <a:ext cx="8229600" cy="56302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54449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29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906516"/>
            <a:ext cx="5044904" cy="515700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906518"/>
            <a:ext cx="3008313" cy="5157004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55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1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N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448E6D-4898-7741-9863-F1C8A5BA9027}"/>
              </a:ext>
            </a:extLst>
          </p:cNvPr>
          <p:cNvSpPr/>
          <p:nvPr userDrawn="1"/>
        </p:nvSpPr>
        <p:spPr>
          <a:xfrm>
            <a:off x="0" y="0"/>
            <a:ext cx="9144000" cy="58908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2A8F5-C541-4557-AF5C-E9AB46E4D1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227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09D613-D76A-7D40-8460-4CAE6263F144}"/>
              </a:ext>
            </a:extLst>
          </p:cNvPr>
          <p:cNvSpPr txBox="1"/>
          <p:nvPr userDrawn="1"/>
        </p:nvSpPr>
        <p:spPr>
          <a:xfrm>
            <a:off x="566751" y="462095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fld id="{51118A9C-9ABD-A84C-846F-CC0713849565}" type="datetime4">
              <a:rPr lang="en-US" sz="1400" b="1" smtClean="0">
                <a:solidFill>
                  <a:schemeClr val="accent5"/>
                </a:solidFill>
              </a:rPr>
              <a:t>December 21, 2022</a:t>
            </a:fld>
            <a:endParaRPr lang="en-US" sz="1400" b="1">
              <a:solidFill>
                <a:schemeClr val="accent5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E1D1A-C948-224E-97D0-5F28B8F190DD}"/>
              </a:ext>
            </a:extLst>
          </p:cNvPr>
          <p:cNvSpPr txBox="1"/>
          <p:nvPr userDrawn="1"/>
        </p:nvSpPr>
        <p:spPr>
          <a:xfrm>
            <a:off x="589302" y="2147704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tx1"/>
                </a:solidFill>
              </a:rPr>
              <a:t>VETERANS EXPERIENCE OFFICE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7C396F-0FC7-417E-A29D-8AE6E718B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8681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592" y="4406900"/>
            <a:ext cx="8210167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7592" y="2906713"/>
            <a:ext cx="821016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754DB7-DDD7-7A48-A2B7-234B7AAE7DE2}"/>
              </a:ext>
            </a:extLst>
          </p:cNvPr>
          <p:cNvSpPr/>
          <p:nvPr userDrawn="1"/>
        </p:nvSpPr>
        <p:spPr>
          <a:xfrm>
            <a:off x="6512560" y="6268720"/>
            <a:ext cx="2082800" cy="386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2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8229600" cy="5082332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7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22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9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1189204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828966"/>
            <a:ext cx="4040188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1189204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828966"/>
            <a:ext cx="4041775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3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-6473" y="0"/>
            <a:ext cx="9144000" cy="10418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1213514"/>
            <a:ext cx="8221010" cy="506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6399" y="1011795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0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82" r:id="rId3"/>
    <p:sldLayoutId id="2147483683" r:id="rId4"/>
    <p:sldLayoutId id="2147483674" r:id="rId5"/>
    <p:sldLayoutId id="2147483673" r:id="rId6"/>
    <p:sldLayoutId id="2147483685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56" r:id="rId15"/>
    <p:sldLayoutId id="214748365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1410" y="0"/>
            <a:ext cx="9144000" cy="7315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911669"/>
            <a:ext cx="8221010" cy="537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7883" y="681629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35E763C-F584-9144-9829-6EA58B399C03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EAAF8E-7AEC-4F46-8C2E-CB5A4578A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Omnichannel Voicebot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8D11A-6DDE-1245-8A08-449430DE3E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Booz Allen Status Meeting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408AF8C-36F5-4E54-888B-435A9B6B6EA8}"/>
              </a:ext>
            </a:extLst>
          </p:cNvPr>
          <p:cNvSpPr txBox="1">
            <a:spLocks/>
          </p:cNvSpPr>
          <p:nvPr/>
        </p:nvSpPr>
        <p:spPr>
          <a:xfrm>
            <a:off x="604536" y="4563367"/>
            <a:ext cx="6293687" cy="508605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Georgia"/>
              </a:defRPr>
            </a:lvl1pPr>
            <a:lvl2pPr marL="458788" indent="-23336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2pPr>
            <a:lvl3pPr marL="684213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3pPr>
            <a:lvl4pPr marL="919163" indent="-2349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0" dirty="0"/>
              <a:t>December 22, 2022</a:t>
            </a:r>
          </a:p>
        </p:txBody>
      </p:sp>
    </p:spTree>
    <p:extLst>
      <p:ext uri="{BB962C8B-B14F-4D97-AF65-F5344CB8AC3E}">
        <p14:creationId xmlns:p14="http://schemas.microsoft.com/office/powerpoint/2010/main" val="81567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A1C90-B309-4316-992B-318E68306AF4}"/>
              </a:ext>
            </a:extLst>
          </p:cNvPr>
          <p:cNvSpPr txBox="1"/>
          <p:nvPr/>
        </p:nvSpPr>
        <p:spPr>
          <a:xfrm>
            <a:off x="2279342" y="3246553"/>
            <a:ext cx="457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C27311FE-B3CC-44A2-9022-EB45FD91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28" y="1196485"/>
            <a:ext cx="8229600" cy="50090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9870" indent="-229870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Detailed scope for Omnichannel project will be voice.</a:t>
            </a:r>
            <a:endParaRPr lang="en-US">
              <a:solidFill>
                <a:schemeClr val="tx1"/>
              </a:solidFill>
            </a:endParaRPr>
          </a:p>
          <a:p>
            <a:pPr marL="229870" indent="-229870"/>
            <a:r>
              <a:rPr lang="en-US"/>
              <a:t>Discovery through building and learning—build it, learn from it, iterate it.</a:t>
            </a:r>
            <a:endParaRPr lang="en-US">
              <a:cs typeface="Calibri" panose="020F0502020204030204"/>
            </a:endParaRPr>
          </a:p>
          <a:p>
            <a:pPr marL="229870" indent="-229870"/>
            <a:endParaRPr lang="en-US"/>
          </a:p>
          <a:p>
            <a:pPr marL="458470" lvl="1" indent="-233045"/>
            <a:r>
              <a:rPr lang="en-US">
                <a:ea typeface="+mn-lt"/>
                <a:cs typeface="+mn-lt"/>
              </a:rPr>
              <a:t>With an overall strategy of transitioning MyVA411, transition VBA to using a Natural Language Understanding (NLU) platform.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Determine the problem categories and point of transition. </a:t>
            </a:r>
          </a:p>
          <a:p>
            <a:pPr marL="1026795" lvl="2" indent="-172720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Through learning and understanding how self-service and triage can be supported through voice channels, assess another product which may replace </a:t>
            </a:r>
            <a:r>
              <a:rPr lang="en-US" err="1">
                <a:ea typeface="+mn-lt"/>
                <a:cs typeface="+mn-lt"/>
              </a:rPr>
              <a:t>AudioCARE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458470" lvl="1" indent="-233045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Stipulations:</a:t>
            </a:r>
            <a:endParaRPr lang="en-US"/>
          </a:p>
          <a:p>
            <a:pPr marL="1026795" lvl="2" indent="-172720"/>
            <a:r>
              <a:rPr lang="en-US">
                <a:ea typeface="+mn-lt"/>
                <a:cs typeface="+mn-lt"/>
              </a:rPr>
              <a:t>Projects must have a customer experience and Omnichannel mindset toward best customer experience for Veterans.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Small iterative releases, solutions to run in parallel with existing solutions to Veterans are not negatively affected by our transitions.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All products must have Veteran input.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23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6393E4-F091-972F-2A4C-EAA06E3C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56" y="1198114"/>
            <a:ext cx="8229600" cy="26295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ML Workstream</a:t>
            </a:r>
          </a:p>
          <a:p>
            <a:r>
              <a:rPr lang="en-US" sz="2000"/>
              <a:t>UX Workstream </a:t>
            </a:r>
          </a:p>
          <a:p>
            <a:r>
              <a:rPr lang="en-US" sz="2000"/>
              <a:t>Technology Workstream</a:t>
            </a:r>
          </a:p>
          <a:p>
            <a:r>
              <a:rPr lang="en-US" sz="2000"/>
              <a:t>Integration Workstream</a:t>
            </a:r>
          </a:p>
          <a:p>
            <a:r>
              <a:rPr lang="en-US" sz="2000"/>
              <a:t>Ad Hoc Items</a:t>
            </a:r>
          </a:p>
          <a:p>
            <a:r>
              <a:rPr lang="en-US" sz="2000"/>
              <a:t>Open Forum</a:t>
            </a:r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0235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3ACEEE90-24B1-63A7-5057-EE7C5BC9B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245337"/>
              </p:ext>
            </p:extLst>
          </p:nvPr>
        </p:nvGraphicFramePr>
        <p:xfrm>
          <a:off x="81023" y="1144941"/>
          <a:ext cx="8970378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147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2369127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518166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27990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773034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0342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48522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PACT Act use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 will use 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training phrases extracted from chatbot transcripts 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to develop intents for classification of PACT Act-related user inquiries.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Gathered insights into </a:t>
                      </a:r>
                      <a:r>
                        <a:rPr lang="en-US" sz="1200" b="0" i="0" u="none" strike="noStrike" noProof="0" dirty="0" err="1">
                          <a:latin typeface="+mn-lt"/>
                        </a:rPr>
                        <a:t>ChatBot’s</a:t>
                      </a:r>
                      <a:r>
                        <a:rPr lang="en-US" sz="1200" b="0" i="0" u="none" strike="noStrike" noProof="0" dirty="0">
                          <a:latin typeface="+mn-lt"/>
                        </a:rPr>
                        <a:t> Pact Act intent classification and resolution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Integrating insights and leveraging unique features in the data (feedback responses gathered during conversation facilitate supervised learning approaches!) to develop models for extraction of training phrases from chatbot transcripts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Troubleshooting authentication permissions to read ADLS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Align with business SMEs on the applicable level of intent granularity (at the very least, is authentication to determine eligibility in scope?)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Supplement training data with insights from social media web-scraping and </a:t>
                      </a:r>
                      <a:r>
                        <a:rPr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VSignals</a:t>
                      </a:r>
                      <a:endParaRPr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Generate and cluster training phrases</a:t>
                      </a:r>
                      <a:endParaRPr lang="en-US" dirty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Monitor and identify what, if any, gaps exist in discovered intents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Millie</a:t>
                      </a:r>
                      <a:endParaRPr kumimoji="0"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819473"/>
                  </a:ext>
                </a:extLst>
              </a:tr>
              <a:tr h="6961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Claim status use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</a:pPr>
                      <a:r>
                        <a:rPr lang="en-US" sz="1200" b="0" i="0" u="none" strike="noStrike" noProof="0" dirty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latin typeface="+mn-lt"/>
                        </a:rPr>
                        <a:t> will use training phrases extracted from AVA submissions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latin typeface="+mn-lt"/>
                        </a:rPr>
                        <a:t> team reviewed training phrases for status of claim provided by Kate</a:t>
                      </a:r>
                    </a:p>
                    <a:p>
                      <a:pPr marL="628650" marR="0" lvl="1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Jira tickets #181 and #182 for uploading training phrases to </a:t>
                      </a:r>
                      <a:r>
                        <a:rPr lang="en-US" sz="1200" b="0" i="0" u="none" strike="noStrike" noProof="0" dirty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latin typeface="+mn-lt"/>
                        </a:rPr>
                        <a:t> have been  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Follow-up questions for training phrases sent to Kate on 12/20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endParaRPr lang="en-US" sz="1200" b="0" i="0" u="none" strike="noStrike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Booz Allen / Kate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895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43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UX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767682"/>
              </p:ext>
            </p:extLst>
          </p:nvPr>
        </p:nvGraphicFramePr>
        <p:xfrm>
          <a:off x="254000" y="1075267"/>
          <a:ext cx="8653719" cy="582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856128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87336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812963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14213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16541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Content creation for </a:t>
                      </a:r>
                      <a:r>
                        <a:rPr lang="en-US" sz="1200" dirty="0" err="1"/>
                        <a:t>Voicebot</a:t>
                      </a:r>
                      <a:r>
                        <a:rPr lang="en-US" sz="1200" baseline="0" dirty="0"/>
                        <a:t> responses</a:t>
                      </a:r>
                      <a:r>
                        <a:rPr lang="en-US" sz="1200" dirty="0"/>
                        <a:t>: re: claims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Develop content, procedures, and get approvals</a:t>
                      </a: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; d</a:t>
                      </a: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ocumenting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how 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will support claims questions.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Team is collaborating with Danielle to review content for general claims info.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Grace submitted an issue request for support with content from Sitewide Content and IA team (ticket likely to be picked up in January).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Team is diagramming claims flows in Visio.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0" i="0" u="none" strike="noStrike" noProof="0" dirty="0"/>
                        <a:t>Booz Allen will work to incorporate feedback from UX testing for content.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150" b="0" i="0" u="none" strike="noStrike" noProof="0" dirty="0">
                          <a:latin typeface="+mn-lt"/>
                        </a:rPr>
                        <a:t>Team to evaluate intents identified by IDPR project as candidates for Voicebot support.</a:t>
                      </a:r>
                      <a:endParaRPr lang="en-US" sz="1150" dirty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150" b="0" i="0" u="none" strike="noStrike" noProof="0" dirty="0">
                          <a:latin typeface="+mn-lt"/>
                        </a:rPr>
                        <a:t>Align on intent determination scope beyond MyVA411 and AVA data analysis completed thus far.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  <a:tabLst/>
                        <a:defRPr/>
                      </a:pPr>
                      <a:r>
                        <a:rPr lang="en-US" sz="1150" b="0" i="0" u="none" strike="noStrike" noProof="0" dirty="0">
                          <a:latin typeface="+mn-lt"/>
                        </a:rPr>
                        <a:t>Booz Allen to begin meeting 2x weekly with VA.gov in January 2023.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150" b="0" i="0" u="none" strike="noStrike" noProof="0" dirty="0"/>
                        <a:t>First version of claim status flow is being diagrammed.</a:t>
                      </a:r>
                      <a:endParaRPr lang="en-US" sz="1150" b="0" i="0" u="none" strike="noStrike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/>
                        <a:t>Grace/ Sunayna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32107"/>
                  </a:ext>
                </a:extLst>
              </a:tr>
              <a:tr h="4588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Content creation for </a:t>
                      </a:r>
                      <a:r>
                        <a:rPr lang="en-US" sz="1200" dirty="0" err="1"/>
                        <a:t>Voicebot</a:t>
                      </a:r>
                      <a:r>
                        <a:rPr lang="en-US" sz="1200" baseline="0" dirty="0"/>
                        <a:t> responses</a:t>
                      </a:r>
                      <a:r>
                        <a:rPr lang="en-US" sz="1200" dirty="0"/>
                        <a:t>: PACT Act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Learn about PACT Act and develop content responses.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Team is collaborating with MCT on scraping user data from Social Studio to understand how Vets are talking about PACT on social media.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Team is diagramming flows in Visio.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/>
                        <a:t>First version of PACT Act flow is being diagrammed.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/>
                        <a:t>Booz Allen on-hold with further discussion regarding PACT Act with Danielle as business finalizes language.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Grace/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Sunayna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428382"/>
                  </a:ext>
                </a:extLst>
              </a:tr>
              <a:tr h="4588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Content for introduction messaging, errors, parameter prompts,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Develop content for setting and managing user expectations throughout the conversation flow.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Team is diagramming error flows in Visio and documenting responses to identified error categories.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Team is editing content for introductions, parameters prompts, and connecting and conversational phrases.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r>
                        <a:rPr lang="en-US" sz="1200" dirty="0"/>
                        <a:t>Booz Allen will work with Danielle to finalize content for errors, introductions, conversational phrases </a:t>
                      </a:r>
                      <a:r>
                        <a:rPr lang="en-US" sz="1200"/>
                        <a:t>and parameters.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Grace/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Sunayna/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Millie/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Nicole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878332"/>
                  </a:ext>
                </a:extLst>
              </a:tr>
              <a:tr h="4588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User 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Efforts to elicit design inputs from end user research and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Booz Allen completed testing on 11/16.</a:t>
                      </a:r>
                    </a:p>
                    <a:p>
                      <a:pPr marL="171450" lvl="0" indent="-171450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Booz Allen completed scraping Microsoft Teams transcripts.</a:t>
                      </a:r>
                    </a:p>
                    <a:p>
                      <a:pPr marL="171450" lvl="0" indent="-171450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Booz Allen completed affinity mapping</a:t>
                      </a:r>
                    </a:p>
                    <a:p>
                      <a:pPr marL="0" lvl="0" indent="0">
                        <a:buClr>
                          <a:srgbClr val="000000"/>
                        </a:buClr>
                        <a:buNone/>
                      </a:pP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Team converting feedback into requirements.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Julie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112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4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744876"/>
              </p:ext>
            </p:extLst>
          </p:nvPr>
        </p:nvGraphicFramePr>
        <p:xfrm>
          <a:off x="249854" y="1053371"/>
          <a:ext cx="8653720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3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3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Google </a:t>
                      </a:r>
                      <a:r>
                        <a:rPr lang="en-US" sz="1200" b="0" dirty="0" err="1"/>
                        <a:t>DialogFlow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Exploring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DialogFlow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 as a 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 Platform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dirty="0"/>
                        <a:t>Updated </a:t>
                      </a:r>
                      <a:r>
                        <a:rPr lang="en-US" sz="1200" b="0" dirty="0" err="1"/>
                        <a:t>DialogFlow</a:t>
                      </a:r>
                      <a:r>
                        <a:rPr lang="en-US" sz="1200" b="0" dirty="0"/>
                        <a:t> prototype with claim status training phrases provided by Kate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endParaRPr lang="en-US" sz="1200" b="0" dirty="0"/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/>
                        <a:t>Updating </a:t>
                      </a:r>
                      <a:r>
                        <a:rPr lang="en-US" sz="1200" b="0" i="0" u="none" strike="noStrike" noProof="0" dirty="0" err="1"/>
                        <a:t>DialogFlow</a:t>
                      </a:r>
                      <a:r>
                        <a:rPr lang="en-US" sz="1200" b="0" i="0" u="none" strike="noStrike" noProof="0" dirty="0"/>
                        <a:t> prototype based on NCC Agent insights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Josh / Nicole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181980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Amazon Lex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Exploring Lex as a 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Voicebot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 Platform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Booz Allen explored Amazon Lex</a:t>
                      </a:r>
                      <a:endParaRPr lang="en-US"/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Booz Allen completed replicating flows in Lex</a:t>
                      </a:r>
                      <a:endParaRPr lang="en-US"/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Booz Allen demoed on 12/8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Josh / Nicole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497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90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Integration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087456"/>
              </p:ext>
            </p:extLst>
          </p:nvPr>
        </p:nvGraphicFramePr>
        <p:xfrm>
          <a:off x="249854" y="1053371"/>
          <a:ext cx="8653722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4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2920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Integrating into Cisco IVR Telephony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Identifying how calls with transfer from IVR to </a:t>
                      </a:r>
                      <a:r>
                        <a:rPr lang="en-US" sz="1200" b="0" i="0" u="none" strike="noStrike" kern="1200" noProof="0" dirty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 to IVR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VA is procuring </a:t>
                      </a:r>
                      <a:r>
                        <a:rPr lang="en-US" sz="1200" b="0" i="0" u="none" strike="noStrike" kern="1200" noProof="0" dirty="0" err="1">
                          <a:solidFill>
                            <a:schemeClr val="dk1"/>
                          </a:solidFill>
                          <a:latin typeface="Calibri"/>
                        </a:rPr>
                        <a:t>DialogFlow</a:t>
                      </a: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 licenses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Authentication / Integration call held with Klay on 12/20</a:t>
                      </a:r>
                    </a:p>
                    <a:p>
                      <a:pPr marL="0" lvl="0" indent="0">
                        <a:buNone/>
                      </a:pPr>
                      <a:endParaRPr lang="en-US" sz="1200" b="0" i="0" u="none" strike="noStrike" kern="1200" noProof="0">
                        <a:solidFill>
                          <a:schemeClr val="dk1"/>
                        </a:solidFill>
                        <a:latin typeface="Calibri"/>
                      </a:endParaRPr>
                    </a:p>
                    <a:p>
                      <a:pPr marL="0" lvl="0" indent="0">
                        <a:buNone/>
                      </a:pPr>
                      <a:endParaRPr lang="en-US" sz="1200" b="0" i="0" u="none" strike="noStrike" kern="1200" noProof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Booz Allen to reach out to Trish Dang, Regina Yount, and Brenda Torress-Hill for authentication methods </a:t>
                      </a:r>
                      <a:r>
                        <a:rPr lang="en-US" sz="1200" b="0" i="0" u="none" strike="noStrike" kern="1200" noProof="0" dirty="0" err="1">
                          <a:solidFill>
                            <a:schemeClr val="dk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 could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Gian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endParaRPr lang="en-US" sz="1200" b="0" i="0" u="none" strike="noStrike" kern="1200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22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197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Ad Hoc Items</a:t>
            </a:r>
            <a:br>
              <a:rPr lang="en-US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84DDD7B-6774-5EFC-723D-2DB69F219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515550"/>
              </p:ext>
            </p:extLst>
          </p:nvPr>
        </p:nvGraphicFramePr>
        <p:xfrm>
          <a:off x="324005" y="1241211"/>
          <a:ext cx="8497138" cy="4338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314">
                  <a:extLst>
                    <a:ext uri="{9D8B030D-6E8A-4147-A177-3AD203B41FA5}">
                      <a16:colId xmlns:a16="http://schemas.microsoft.com/office/drawing/2014/main" val="572191020"/>
                    </a:ext>
                  </a:extLst>
                </a:gridCol>
                <a:gridCol w="1165576">
                  <a:extLst>
                    <a:ext uri="{9D8B030D-6E8A-4147-A177-3AD203B41FA5}">
                      <a16:colId xmlns:a16="http://schemas.microsoft.com/office/drawing/2014/main" val="1869565086"/>
                    </a:ext>
                  </a:extLst>
                </a:gridCol>
                <a:gridCol w="2765355">
                  <a:extLst>
                    <a:ext uri="{9D8B030D-6E8A-4147-A177-3AD203B41FA5}">
                      <a16:colId xmlns:a16="http://schemas.microsoft.com/office/drawing/2014/main" val="2988950395"/>
                    </a:ext>
                  </a:extLst>
                </a:gridCol>
                <a:gridCol w="2245488">
                  <a:extLst>
                    <a:ext uri="{9D8B030D-6E8A-4147-A177-3AD203B41FA5}">
                      <a16:colId xmlns:a16="http://schemas.microsoft.com/office/drawing/2014/main" val="1583616609"/>
                    </a:ext>
                  </a:extLst>
                </a:gridCol>
                <a:gridCol w="1112405">
                  <a:extLst>
                    <a:ext uri="{9D8B030D-6E8A-4147-A177-3AD203B41FA5}">
                      <a16:colId xmlns:a16="http://schemas.microsoft.com/office/drawing/2014/main" val="2074485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Item​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Description​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Status​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Next Steps​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Owner​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23820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Project Documentation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Ensuring all project documentation is accessible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Booz Allen completed upload of research and work to </a:t>
                      </a:r>
                      <a:r>
                        <a:rPr lang="en-US" sz="1200" b="0" i="0" u="none" strike="noStrike" noProof="0" dirty="0" err="1">
                          <a:latin typeface="+mn-lt"/>
                        </a:rPr>
                        <a:t>Github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Includes data analysis, overview of API's / systems for integration, flows, etc.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Booz Allen working on Project Summary deck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Project Summary deck is being reviewed internally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UX slides needed updating, based on conclusion of User Session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Booz 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130617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ATO acquisition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effectLst/>
                          <a:latin typeface="Calibri"/>
                        </a:rPr>
                        <a:t>DTC preparing for AQO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dirty="0">
                          <a:effectLst/>
                        </a:rPr>
                        <a:t>Booz Allen completed Data Elements and PTA, sent on 12/15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POC portion in PTA not completed. For Booz Allen to complete, we would need POC for VA ISSO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Booz 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82455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SDLC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effectLst/>
                          <a:latin typeface="Calibri"/>
                        </a:rPr>
                        <a:t>Design Software Development Lifecycle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dirty="0">
                          <a:effectLst/>
                        </a:rPr>
                        <a:t>Team is designing and documenting best approach for receiving and developing any new feature requests or changes.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Team will approve proposed development process and share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effectLst/>
                          <a:latin typeface="Calibri"/>
                        </a:rPr>
                        <a:t>Booz 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685158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Commercial Competitive Analysis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effectLst/>
                          <a:latin typeface="Calibri"/>
                        </a:rPr>
                        <a:t>Commercial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effectLst/>
                          <a:latin typeface="Calibri"/>
                        </a:rPr>
                        <a:t>Competitive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effectLst/>
                          <a:latin typeface="Calibri"/>
                        </a:rPr>
                        <a:t>Analysis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dirty="0">
                          <a:effectLst/>
                        </a:rPr>
                        <a:t>Team is calling NLU IVR's to explore IVR features / good experiences</a:t>
                      </a:r>
                      <a:endParaRPr lang="en-US"/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dirty="0">
                          <a:effectLst/>
                        </a:rPr>
                        <a:t>Team updated MURAL by organizing stickies per company, grouping per platform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Team to continue exploring and updating MURAL</a:t>
                      </a:r>
                      <a:endParaRPr lang="en-US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2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Booz Allen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947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15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Open Forum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99D06C-8EC9-4A37-B6DE-EE27F62A5176}"/>
              </a:ext>
            </a:extLst>
          </p:cNvPr>
          <p:cNvSpPr txBox="1"/>
          <p:nvPr/>
        </p:nvSpPr>
        <p:spPr>
          <a:xfrm>
            <a:off x="457200" y="1357807"/>
            <a:ext cx="796909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discussion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3179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C03A-BD52-4D46-988F-FD4ED265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09" y="2908793"/>
            <a:ext cx="8210167" cy="1362075"/>
          </a:xfrm>
        </p:spPr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8E8B8-6D06-5244-A070-983DCEA2B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40447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wo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ne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4ECD376D55F24CBF3F7A70EE9535B0" ma:contentTypeVersion="14" ma:contentTypeDescription="Create a new document." ma:contentTypeScope="" ma:versionID="cc638ce17b24f201d1c685be3b08f237">
  <xsd:schema xmlns:xsd="http://www.w3.org/2001/XMLSchema" xmlns:xs="http://www.w3.org/2001/XMLSchema" xmlns:p="http://schemas.microsoft.com/office/2006/metadata/properties" xmlns:ns2="46ebe35f-6aa4-492c-9505-ccb79c855935" xmlns:ns3="512e3596-e625-420a-9ef5-9aa71b26af25" targetNamespace="http://schemas.microsoft.com/office/2006/metadata/properties" ma:root="true" ma:fieldsID="559a18dd1435b7a836d53111e20aa120" ns2:_="" ns3:_="">
    <xsd:import namespace="46ebe35f-6aa4-492c-9505-ccb79c855935"/>
    <xsd:import namespace="512e3596-e625-420a-9ef5-9aa71b26af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be35f-6aa4-492c-9505-ccb79c855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9a467-ccb3-40ae-b171-e388b769af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2e3596-e625-420a-9ef5-9aa71b26af2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41f0040-025d-4671-b2ed-019226ea6e4c}" ma:internalName="TaxCatchAll" ma:showField="CatchAllData" ma:web="512e3596-e625-420a-9ef5-9aa71b26af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12e3596-e625-420a-9ef5-9aa71b26af25" xsi:nil="true"/>
    <lcf76f155ced4ddcb4097134ff3c332f xmlns="46ebe35f-6aa4-492c-9505-ccb79c855935">
      <Terms xmlns="http://schemas.microsoft.com/office/infopath/2007/PartnerControls"/>
    </lcf76f155ced4ddcb4097134ff3c332f>
    <SharedWithUsers xmlns="512e3596-e625-420a-9ef5-9aa71b26af25">
      <UserInfo>
        <DisplayName>Goel, Sunayna [USA]</DisplayName>
        <AccountId>19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18F0877D-4BE7-4C63-ACB4-63EC5501FA56}">
  <ds:schemaRefs>
    <ds:schemaRef ds:uri="46ebe35f-6aa4-492c-9505-ccb79c855935"/>
    <ds:schemaRef ds:uri="512e3596-e625-420a-9ef5-9aa71b26af2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9AED5A4-7806-4457-BF55-36C450F809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FF3C9C-EB3C-4EE7-B2C7-F1122420533F}">
  <ds:schemaRefs>
    <ds:schemaRef ds:uri="http://schemas.microsoft.com/office/infopath/2007/PartnerControls"/>
    <ds:schemaRef ds:uri="http://purl.org/dc/dcmitype/"/>
    <ds:schemaRef ds:uri="http://schemas.microsoft.com/office/2006/metadata/properties"/>
    <ds:schemaRef ds:uri="http://purl.org/dc/elements/1.1/"/>
    <ds:schemaRef ds:uri="http://purl.org/dc/terms/"/>
    <ds:schemaRef ds:uri="512e3596-e625-420a-9ef5-9aa71b26af25"/>
    <ds:schemaRef ds:uri="http://schemas.microsoft.com/office/2006/documentManagement/types"/>
    <ds:schemaRef ds:uri="http://schemas.openxmlformats.org/package/2006/metadata/core-properties"/>
    <ds:schemaRef ds:uri="46ebe35f-6aa4-492c-9505-ccb79c85593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1256</Words>
  <Application>Microsoft Macintosh PowerPoint</Application>
  <PresentationFormat>On-screen Show (4:3)</PresentationFormat>
  <Paragraphs>183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Arial,Sans-Serif</vt:lpstr>
      <vt:lpstr>Calibri</vt:lpstr>
      <vt:lpstr>Georgia</vt:lpstr>
      <vt:lpstr>Times New Roman</vt:lpstr>
      <vt:lpstr>Two Line Header</vt:lpstr>
      <vt:lpstr>One Line Header</vt:lpstr>
      <vt:lpstr>PowerPoint Presentation</vt:lpstr>
      <vt:lpstr>Agenda</vt:lpstr>
      <vt:lpstr>ML Workstream</vt:lpstr>
      <vt:lpstr>UX Workstream</vt:lpstr>
      <vt:lpstr>Technology Workstream</vt:lpstr>
      <vt:lpstr>Integration Workstream</vt:lpstr>
      <vt:lpstr>Ad Hoc Items </vt:lpstr>
      <vt:lpstr>Open Forum</vt:lpstr>
      <vt:lpstr>Appendix</vt:lpstr>
      <vt:lpstr>Project Overview</vt:lpstr>
    </vt:vector>
  </TitlesOfParts>
  <Manager/>
  <Company>U.S. Department of Veterans Affairs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Document Title</dc:title>
  <dc:subject>Enter Document Subject</dc:subject>
  <dc:creator>U.S. Department of Veterans Affairs, Office of Information and Technology</dc:creator>
  <cp:keywords>Enter document keywords</cp:keywords>
  <dc:description/>
  <cp:lastModifiedBy>Goodenough, Grace [USA]</cp:lastModifiedBy>
  <cp:revision>138</cp:revision>
  <cp:lastPrinted>2011-05-13T15:25:22Z</cp:lastPrinted>
  <dcterms:created xsi:type="dcterms:W3CDTF">2011-05-12T19:56:03Z</dcterms:created>
  <dcterms:modified xsi:type="dcterms:W3CDTF">2022-12-21T16:53:20Z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reviewed">
    <vt:lpwstr>yyyymmdd</vt:lpwstr>
  </property>
  <property fmtid="{D5CDD505-2E9C-101B-9397-08002B2CF9AE}" pid="3" name="Datecreated">
    <vt:lpwstr>yyyymmdd</vt:lpwstr>
  </property>
  <property fmtid="{D5CDD505-2E9C-101B-9397-08002B2CF9AE}" pid="4" name="Type">
    <vt:lpwstr>General Information</vt:lpwstr>
  </property>
  <property fmtid="{D5CDD505-2E9C-101B-9397-08002B2CF9AE}" pid="5" name="Language">
    <vt:lpwstr>En</vt:lpwstr>
  </property>
  <property fmtid="{D5CDD505-2E9C-101B-9397-08002B2CF9AE}" pid="6" name="Description">
    <vt:lpwstr>This document contains information on how to use the OIT PowerPoint Template.</vt:lpwstr>
  </property>
  <property fmtid="{D5CDD505-2E9C-101B-9397-08002B2CF9AE}" pid="7" name="Creator">
    <vt:lpwstr>U.S. Department of Veterans Affairs</vt:lpwstr>
  </property>
  <property fmtid="{D5CDD505-2E9C-101B-9397-08002B2CF9AE}" pid="8" name="ContentTypeId">
    <vt:lpwstr>0x010100624ECD376D55F24CBF3F7A70EE9535B0</vt:lpwstr>
  </property>
  <property fmtid="{D5CDD505-2E9C-101B-9397-08002B2CF9AE}" pid="9" name="MediaServiceImageTags">
    <vt:lpwstr/>
  </property>
</Properties>
</file>