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1AE0F-7E42-9758-E4E8-F2A6D8546CBD}" v="212" dt="2022-11-22T21:57:12.078"/>
    <p1510:client id="{4F5FB5CA-EE3C-2349-B068-74CC840AE960}" v="389" dt="2022-11-22T20:37:05.659"/>
    <p1510:client id="{5DB9D7DF-583F-2541-10A5-6ABE7CE72813}" v="1885" dt="2022-11-30T21:29:07.403"/>
    <p1510:client id="{663AD56E-7C19-168D-BDC3-8E0ED03B92A7}" v="290" dt="2022-12-01T13:31:01.183"/>
    <p1510:client id="{BAB42DE3-8D13-4714-AC7B-F2E442C00721}" vWet="2" dt="2022-11-30T20:43:32.269"/>
    <p1510:client id="{C8BA8C9E-99DB-A645-8D03-18C83CC1639A}" v="13" dt="2022-11-22T20:30:53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CxDW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December 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December 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December 1,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December 1,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59872"/>
              </p:ext>
            </p:extLst>
          </p:nvPr>
        </p:nvGraphicFramePr>
        <p:xfrm>
          <a:off x="81023" y="1144941"/>
          <a:ext cx="8970380" cy="556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47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631774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5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with use training phrases extracted from AVA submissions to develop sufficiently granular intents for classification of and assistances with claim-related user inquiries (authenticated and unauthenticated).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Researching feasibility of applying more robust entity recognition techniques for de-identification of PHI in AVA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Leveraging keywords identified by business SMEs + via NLP techniques to assist and/or automate intent labeling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Use labeled claim-related training phrases to develop and train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intents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Design conversation flows for these intents (authenticated, FAQs, routing)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Distinguish between short-term and long-term feasibility of desired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3104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Align with chatbot, business SMEs on PACT Act topic coverage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Leverage above insights to develop code for extraction of training phrases from chatbot transcripts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Generate and cluster 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 what, if any, gaps exist in discovered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 user inquiries evolve, supplement training phrases: newer data, test subjects,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Gian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4852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No-match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Any user-input not matched to an intent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was trained to recognize is considered a no-match event.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has built-in events that will be invoked, including no-match, no-input, long-utterance, invalid-parameter.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Collaborating with UX workstream and VA stakeholders to design flows and content for these categories of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 conversational flow design and content in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DialogFlow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52556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Other intents not currently in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Any intents not currently in scope may be potential long hanging fruit inquiries that could benefit from a self-help 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Identifying and tracking such intents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 with VA stakeholders for consideration and prioritization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4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45092"/>
              </p:ext>
            </p:extLst>
          </p:nvPr>
        </p:nvGraphicFramePr>
        <p:xfrm>
          <a:off x="254000" y="1075267"/>
          <a:ext cx="8653719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5612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8733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research and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Use NCC agent scripts on VA intranet as starting point and map those responses to our intents.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is in collaboration with Danielle to review custom content responses for general claims information and claims status.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begin meeting 2x weekly with Danielle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to begin diagraming flows in Visio to show PACT Act for feedback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support.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/>
                        <a:t>Booz Allen will work to  incorporate comments / feedback from UX testing for content.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held call on 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11/9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with Danielle 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collaborate on PACT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Act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custom responses. 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Danielle shared MURAL with PACT Act wording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as VA.gov finalizes content.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Business to finalize language around PACT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on-hold with further discussion regarding PACT Act with Danielle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Error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a high-level strategy for classifying and handling errors.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Researching best practices for error handling 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messaging using error concepts and VA.gov Design System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Creating error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messaging content.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Team to begin diagraming flows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dirty="0"/>
                        <a:t>Booz Allen will work with Danielle to finalize error messages /content.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Usability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completed usability testing on 11/16.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completed scraping Microsoft Teams transcripts 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Team to meet on Friday 12/2 to begin affinity mapping</a:t>
                      </a:r>
                      <a:endParaRPr lang="en-US" sz="1200" b="0" i="0" u="none" strike="noStrike" noProof="0" dirty="0" err="1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Team to share results by Friday, 12/9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Team to begin requirements for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with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84852"/>
              </p:ext>
            </p:extLst>
          </p:nvPr>
        </p:nvGraphicFramePr>
        <p:xfrm>
          <a:off x="249854" y="1053371"/>
          <a:ext cx="865372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Amazon 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 Lex as 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endParaRPr lang="en-US" dirty="0" err="1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explored Amazon Lex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replicating flows from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complete replicating flows in Lex</a:t>
                      </a:r>
                      <a:endParaRPr lang="en-US" sz="1200" b="0" i="0" u="none" strike="noStrike" noProof="0" dirty="0" err="1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demo on Thursday, 12/8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7686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Booz Allen created Google Cloud sandboxes on Booz Allen side to begin 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learning</a:t>
                      </a:r>
                      <a:endParaRPr lang="en-US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Booz Allen demoed Claims and PACT Act flows in 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on 11/4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refine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flows and content after demo on 12/8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44606"/>
              </p:ext>
            </p:extLst>
          </p:nvPr>
        </p:nvGraphicFramePr>
        <p:xfrm>
          <a:off x="249854" y="1053371"/>
          <a:ext cx="865372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IVR team setting up sandbox for Booz Allen, ready by end of December</a:t>
                      </a:r>
                      <a:endParaRPr lang="en-US" sz="1200" b="0" i="0" u="none" strike="noStrike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Klay and Christian to provide NCC branch for team's development 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 to begin </a:t>
                      </a:r>
                      <a:r>
                        <a:rPr lang="en-US" sz="1200" b="0" i="0" u="none" strike="noStrike" kern="1200" noProof="0" dirty="0"/>
                        <a:t>ESECC 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request process once preferred sandbox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Gian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APIs that expose claims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Obtained VA access to APIs to investigate responses</a:t>
                      </a:r>
                      <a:endParaRPr lang="en-US" dirty="0"/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Booz Allen to documented relevant fields returned from API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Booz Allen will review relevant fields to use as flows are diagrams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10976"/>
              </p:ext>
            </p:extLst>
          </p:nvPr>
        </p:nvGraphicFramePr>
        <p:xfrm>
          <a:off x="324005" y="1241211"/>
          <a:ext cx="8497138" cy="488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Includes data analysis, overview of API's / systems for integration, flows,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creating deck with project documentation outlined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Deck will provide location of documentation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061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Setting up Jira as team ticketing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has completed grooming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Tickets assigned and prioritized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continue using 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5543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Commercial Competitive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Commercial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Competitive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Team is calling NLU IVR's to explore IVR features / good experiences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MURAL created with stickies 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MURAL link sent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Team to continue exploring and updating MURAL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PII Datapoints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Identify Datapoints Provided To and Collected From Veteran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DTC in talks with business to identify data that will be submitted to Google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Data points identified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Data collected from Veteran – authentication, and contact info (email/telephone)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Data provided to PII - contact info (email/telephone)</a:t>
                      </a:r>
                      <a:endParaRPr lang="en-US" sz="1200" b="0" i="0" u="none" strike="noStrike" noProof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3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>
                <a:cs typeface="Calibri"/>
              </a:rPr>
              <a:t>Google </a:t>
            </a:r>
            <a:r>
              <a:rPr lang="en-US" err="1">
                <a:cs typeface="Calibri"/>
              </a:rPr>
              <a:t>DialogFlow</a:t>
            </a:r>
            <a:r>
              <a:rPr lang="en-US">
                <a:cs typeface="Calibri"/>
              </a:rPr>
              <a:t> vs Amazon Lex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F0877D-4BE7-4C63-ACB4-63EC5501FA56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21</cp:revision>
  <cp:lastPrinted>2011-05-13T15:25:22Z</cp:lastPrinted>
  <dcterms:created xsi:type="dcterms:W3CDTF">2011-05-12T19:56:03Z</dcterms:created>
  <dcterms:modified xsi:type="dcterms:W3CDTF">2022-12-01T13:31:11Z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