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1" r:id="rId4"/>
    <p:sldMasterId id="2147483686" r:id="rId5"/>
  </p:sldMasterIdLst>
  <p:notesMasterIdLst>
    <p:notesMasterId r:id="rId16"/>
  </p:notesMasterIdLst>
  <p:handoutMasterIdLst>
    <p:handoutMasterId r:id="rId17"/>
  </p:handoutMasterIdLst>
  <p:sldIdLst>
    <p:sldId id="273" r:id="rId6"/>
    <p:sldId id="324" r:id="rId7"/>
    <p:sldId id="347" r:id="rId8"/>
    <p:sldId id="351" r:id="rId9"/>
    <p:sldId id="338" r:id="rId10"/>
    <p:sldId id="342" r:id="rId11"/>
    <p:sldId id="332" r:id="rId12"/>
    <p:sldId id="345" r:id="rId13"/>
    <p:sldId id="299" r:id="rId14"/>
    <p:sldId id="305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3510">
          <p15:clr>
            <a:srgbClr val="A4A3A4"/>
          </p15:clr>
        </p15:guide>
        <p15:guide id="3" orient="horz" pos="2897">
          <p15:clr>
            <a:srgbClr val="A4A3A4"/>
          </p15:clr>
        </p15:guide>
        <p15:guide id="4" orient="horz" pos="4101">
          <p15:clr>
            <a:srgbClr val="A4A3A4"/>
          </p15:clr>
        </p15:guide>
        <p15:guide id="5" orient="horz" pos="1921">
          <p15:clr>
            <a:srgbClr val="A4A3A4"/>
          </p15:clr>
        </p15:guide>
        <p15:guide id="6" orient="horz" pos="2004">
          <p15:clr>
            <a:srgbClr val="A4A3A4"/>
          </p15:clr>
        </p15:guide>
        <p15:guide id="7" orient="horz" pos="1104">
          <p15:clr>
            <a:srgbClr val="A4A3A4"/>
          </p15:clr>
        </p15:guide>
        <p15:guide id="8" orient="horz" pos="1021">
          <p15:clr>
            <a:srgbClr val="A4A3A4"/>
          </p15:clr>
        </p15:guide>
        <p15:guide id="9" orient="horz" pos="3908">
          <p15:clr>
            <a:srgbClr val="A4A3A4"/>
          </p15:clr>
        </p15:guide>
        <p15:guide id="10" orient="horz" pos="2820">
          <p15:clr>
            <a:srgbClr val="A4A3A4"/>
          </p15:clr>
        </p15:guide>
        <p15:guide id="11" pos="5545">
          <p15:clr>
            <a:srgbClr val="A4A3A4"/>
          </p15:clr>
        </p15:guide>
        <p15:guide id="12" pos="1938">
          <p15:clr>
            <a:srgbClr val="A4A3A4"/>
          </p15:clr>
        </p15:guide>
        <p15:guide id="13" pos="3736">
          <p15:clr>
            <a:srgbClr val="A4A3A4"/>
          </p15:clr>
        </p15:guide>
        <p15:guide id="14" pos="3818">
          <p15:clr>
            <a:srgbClr val="A4A3A4"/>
          </p15:clr>
        </p15:guide>
        <p15:guide id="15" pos="211">
          <p15:clr>
            <a:srgbClr val="A4A3A4"/>
          </p15:clr>
        </p15:guide>
        <p15:guide id="16" pos="4723">
          <p15:clr>
            <a:srgbClr val="A4A3A4"/>
          </p15:clr>
        </p15:guide>
        <p15:guide id="17" pos="4641">
          <p15:clr>
            <a:srgbClr val="A4A3A4"/>
          </p15:clr>
        </p15:guide>
        <p15:guide id="18" pos="1115">
          <p15:clr>
            <a:srgbClr val="A4A3A4"/>
          </p15:clr>
        </p15:guide>
        <p15:guide id="19" pos="1032">
          <p15:clr>
            <a:srgbClr val="A4A3A4"/>
          </p15:clr>
        </p15:guide>
        <p15:guide id="20" pos="2914">
          <p15:clr>
            <a:srgbClr val="A4A3A4"/>
          </p15:clr>
        </p15:guide>
        <p15:guide id="21" pos="2836">
          <p15:clr>
            <a:srgbClr val="A4A3A4"/>
          </p15:clr>
        </p15:guide>
        <p15:guide id="22" pos="202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476636-6B16-FDB6-2B7E-EEEE79675C98}" name="Mamedova, Millie [USA]" initials="M[" userId="S::623269@bah.com::b940716b-82ab-47d4-8bfc-28e7a71cb12f" providerId="AD"/>
  <p188:author id="{3213CF8B-82B5-7116-F325-EFA701E53B3E}" name="Snead, Sara [USA]" initials="SS[" userId="S::570619@bah.com::75af7355-fa6a-4ed7-bb1a-238b39f19290" providerId="AD"/>
  <p188:author id="{79389CD0-88D6-DFB6-B264-C28036C78F09}" name="Clark, Kateleigh [USA]" initials="CK[" userId="S::589765@bah.com::13864d1e-6751-4e49-942b-355bae8e8ad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xwell, Katherine [USA]" initials="MK[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2149"/>
    <a:srgbClr val="8B0E04"/>
    <a:srgbClr val="0194D3"/>
    <a:srgbClr val="0130D3"/>
    <a:srgbClr val="00467F"/>
    <a:srgbClr val="183C47"/>
    <a:srgbClr val="292C39"/>
    <a:srgbClr val="003F72"/>
    <a:srgbClr val="0083BE"/>
    <a:srgbClr val="008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F1AE0F-7E42-9758-E4E8-F2A6D8546CBD}" v="212" dt="2022-11-22T21:57:12.078"/>
    <p1510:client id="{4F5FB5CA-EE3C-2349-B068-74CC840AE960}" v="389" dt="2022-11-22T20:37:05.659"/>
    <p1510:client id="{C8BA8C9E-99DB-A645-8D03-18C83CC1639A}" v="13" dt="2022-11-22T20:30:53.6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0"/>
        <p:guide orient="horz" pos="3510"/>
        <p:guide orient="horz" pos="2897"/>
        <p:guide orient="horz" pos="4101"/>
        <p:guide orient="horz" pos="1921"/>
        <p:guide orient="horz" pos="2004"/>
        <p:guide orient="horz" pos="1104"/>
        <p:guide orient="horz" pos="1021"/>
        <p:guide orient="horz" pos="3908"/>
        <p:guide orient="horz" pos="2820"/>
        <p:guide pos="5545"/>
        <p:guide pos="1938"/>
        <p:guide pos="3736"/>
        <p:guide pos="3818"/>
        <p:guide pos="211"/>
        <p:guide pos="4723"/>
        <p:guide pos="4641"/>
        <p:guide pos="1115"/>
        <p:guide pos="1032"/>
        <p:guide pos="2914"/>
        <p:guide pos="2836"/>
        <p:guide pos="20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gs" Target="tags/tag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52AD9F9C-F6FE-A345-273C-34AFFA81E6FB}"/>
    <pc:docChg chg="modSld">
      <pc:chgData name="" userId="" providerId="" clId="Web-{52AD9F9C-F6FE-A345-273C-34AFFA81E6FB}" dt="2022-09-07T12:46:16.950" v="0" actId="20577"/>
      <pc:docMkLst>
        <pc:docMk/>
      </pc:docMkLst>
      <pc:sldChg chg="modSp">
        <pc:chgData name="" userId="" providerId="" clId="Web-{52AD9F9C-F6FE-A345-273C-34AFFA81E6FB}" dt="2022-09-07T12:46:16.950" v="0" actId="20577"/>
        <pc:sldMkLst>
          <pc:docMk/>
          <pc:sldMk cId="815678163" sldId="273"/>
        </pc:sldMkLst>
        <pc:spChg chg="mod">
          <ac:chgData name="" userId="" providerId="" clId="Web-{52AD9F9C-F6FE-A345-273C-34AFFA81E6FB}" dt="2022-09-07T12:46:16.950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S::624912@bah.com::d2f80d41-3521-48e3-8b17-00e1dec3a46e" providerId="AD" clId="Web-{0EE75923-0F11-913D-2EC0-629DCB2F0821}"/>
    <pc:docChg chg="modSld">
      <pc:chgData name="Bustillo, Gian [USA]" userId="S::624912@bah.com::d2f80d41-3521-48e3-8b17-00e1dec3a46e" providerId="AD" clId="Web-{0EE75923-0F11-913D-2EC0-629DCB2F0821}" dt="2022-09-21T14:29:50.880" v="1612"/>
      <pc:docMkLst>
        <pc:docMk/>
      </pc:docMkLst>
      <pc:sldChg chg="modSp">
        <pc:chgData name="Bustillo, Gian [USA]" userId="S::624912@bah.com::d2f80d41-3521-48e3-8b17-00e1dec3a46e" providerId="AD" clId="Web-{0EE75923-0F11-913D-2EC0-629DCB2F0821}" dt="2022-09-21T13:54:07.838" v="1554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0EE75923-0F11-913D-2EC0-629DCB2F0821}" dt="2022-09-21T13:54:07.838" v="1554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0EE75923-0F11-913D-2EC0-629DCB2F0821}" dt="2022-09-21T14:29:50.880" v="1612"/>
        <pc:sldMkLst>
          <pc:docMk/>
          <pc:sldMk cId="406015231" sldId="332"/>
        </pc:sldMkLst>
        <pc:graphicFrameChg chg="mod">
          <ac:chgData name="Bustillo, Gian [USA]" userId="S::624912@bah.com::d2f80d41-3521-48e3-8b17-00e1dec3a46e" providerId="AD" clId="Web-{0EE75923-0F11-913D-2EC0-629DCB2F0821}" dt="2022-09-21T13:43:16.882" v="1342" actId="1076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S::624912@bah.com::d2f80d41-3521-48e3-8b17-00e1dec3a46e" providerId="AD" clId="Web-{0EE75923-0F11-913D-2EC0-629DCB2F0821}" dt="2022-09-21T14:29:50.880" v="1612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mod">
          <ac:chgData name="Bustillo, Gian [USA]" userId="S::624912@bah.com::d2f80d41-3521-48e3-8b17-00e1dec3a46e" providerId="AD" clId="Web-{0EE75923-0F11-913D-2EC0-629DCB2F0821}" dt="2022-09-21T13:43:17.991" v="1358" actId="1076"/>
          <ac:picMkLst>
            <pc:docMk/>
            <pc:sldMk cId="406015231" sldId="332"/>
            <ac:picMk id="3" creationId="{E988F262-1705-14FA-D5F7-404BBF481260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038" v="1359" actId="1076"/>
          <ac:picMkLst>
            <pc:docMk/>
            <pc:sldMk cId="406015231" sldId="332"/>
            <ac:picMk id="5" creationId="{D12C361A-9D6A-E334-B391-865061D4FBAD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101" v="1360" actId="1076"/>
          <ac:picMkLst>
            <pc:docMk/>
            <pc:sldMk cId="406015231" sldId="332"/>
            <ac:picMk id="6" creationId="{726EEF72-65C8-DAFD-08A1-6F9FC7E90673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163" v="1361" actId="1076"/>
          <ac:picMkLst>
            <pc:docMk/>
            <pc:sldMk cId="406015231" sldId="332"/>
            <ac:picMk id="7" creationId="{509B3CAA-B2B0-70B3-F9DC-11F4822C7B82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273" v="1363" actId="1076"/>
          <ac:picMkLst>
            <pc:docMk/>
            <pc:sldMk cId="406015231" sldId="332"/>
            <ac:picMk id="8" creationId="{32E9E5C6-CBC6-AC75-D2DC-EC109C5FE9F9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335" v="1364" actId="1076"/>
          <ac:picMkLst>
            <pc:docMk/>
            <pc:sldMk cId="406015231" sldId="332"/>
            <ac:picMk id="10" creationId="{D5D920A8-DEAD-D557-D8ED-25B8FAC75844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6.976" v="1343" actId="1076"/>
          <ac:picMkLst>
            <pc:docMk/>
            <pc:sldMk cId="406015231" sldId="332"/>
            <ac:picMk id="11" creationId="{C3374779-DEF1-B27A-FA0B-4CDD15CD429E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398" v="1365" actId="1076"/>
          <ac:picMkLst>
            <pc:docMk/>
            <pc:sldMk cId="406015231" sldId="332"/>
            <ac:picMk id="12" creationId="{E867A663-BE3F-5F4D-6EEE-CB62E3E9EB60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069" v="1344" actId="1076"/>
          <ac:picMkLst>
            <pc:docMk/>
            <pc:sldMk cId="406015231" sldId="332"/>
            <ac:picMk id="13" creationId="{C491AC46-EDBD-DE74-8679-C131ABD9491A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460" v="1366" actId="1076"/>
          <ac:picMkLst>
            <pc:docMk/>
            <pc:sldMk cId="406015231" sldId="332"/>
            <ac:picMk id="14" creationId="{239B7457-5DFC-B224-0B05-412D1CD8B4CE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163" v="1345" actId="1076"/>
          <ac:picMkLst>
            <pc:docMk/>
            <pc:sldMk cId="406015231" sldId="332"/>
            <ac:picMk id="15" creationId="{C89671F3-D128-ED53-F478-FE3E9CCC4335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570" v="1367" actId="1076"/>
          <ac:picMkLst>
            <pc:docMk/>
            <pc:sldMk cId="406015231" sldId="332"/>
            <ac:picMk id="16" creationId="{B890B647-1D26-3C8A-3553-85D03DDD47D5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241" v="1346" actId="1076"/>
          <ac:picMkLst>
            <pc:docMk/>
            <pc:sldMk cId="406015231" sldId="332"/>
            <ac:picMk id="17" creationId="{77AA32C0-CE22-FD2E-F5FB-B7294AD3EA66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663" v="1368" actId="1076"/>
          <ac:picMkLst>
            <pc:docMk/>
            <pc:sldMk cId="406015231" sldId="332"/>
            <ac:picMk id="18" creationId="{C86C0BE9-B32C-8BF2-E9A1-347BF38BDA5C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304" v="1347" actId="1076"/>
          <ac:picMkLst>
            <pc:docMk/>
            <pc:sldMk cId="406015231" sldId="332"/>
            <ac:picMk id="19" creationId="{B15E8432-7283-35C3-7B37-BEBEB6FEF1A9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741" v="1369" actId="1076"/>
          <ac:picMkLst>
            <pc:docMk/>
            <pc:sldMk cId="406015231" sldId="332"/>
            <ac:picMk id="20" creationId="{2251457B-A318-F254-2448-E0903E616027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366" v="1348" actId="1076"/>
          <ac:picMkLst>
            <pc:docMk/>
            <pc:sldMk cId="406015231" sldId="332"/>
            <ac:picMk id="21" creationId="{9CBEDF66-7516-FD87-47C4-AE9C5F1B7C46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429" v="1349" actId="1076"/>
          <ac:picMkLst>
            <pc:docMk/>
            <pc:sldMk cId="406015231" sldId="332"/>
            <ac:picMk id="23" creationId="{469321A0-16B4-4167-BD80-5F784198BC5F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820" v="1355" actId="1076"/>
          <ac:picMkLst>
            <pc:docMk/>
            <pc:sldMk cId="406015231" sldId="332"/>
            <ac:picMk id="24" creationId="{BC4B23C6-C714-AE09-0470-5BA59334851B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507" v="1350" actId="1076"/>
          <ac:picMkLst>
            <pc:docMk/>
            <pc:sldMk cId="406015231" sldId="332"/>
            <ac:picMk id="25" creationId="{C51C3EDE-FF85-215F-C163-EFF28E7423AD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866" v="1356" actId="1076"/>
          <ac:picMkLst>
            <pc:docMk/>
            <pc:sldMk cId="406015231" sldId="332"/>
            <ac:picMk id="26" creationId="{C302071C-A940-1343-AA9A-41029BA00A11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585" v="1351" actId="1076"/>
          <ac:picMkLst>
            <pc:docMk/>
            <pc:sldMk cId="406015231" sldId="332"/>
            <ac:picMk id="27" creationId="{A3C823C1-29B6-166A-4E18-EA27881D01D5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929" v="1357" actId="1076"/>
          <ac:picMkLst>
            <pc:docMk/>
            <pc:sldMk cId="406015231" sldId="332"/>
            <ac:picMk id="28" creationId="{A7BEEB3E-F285-959E-D146-58DA18087F05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648" v="1352" actId="1076"/>
          <ac:picMkLst>
            <pc:docMk/>
            <pc:sldMk cId="406015231" sldId="332"/>
            <ac:picMk id="29" creationId="{3E29974F-2058-9AE4-C31B-BD08CC93E4C3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226" v="1362" actId="1076"/>
          <ac:picMkLst>
            <pc:docMk/>
            <pc:sldMk cId="406015231" sldId="332"/>
            <ac:picMk id="30" creationId="{B6125B74-70D0-435E-83B6-1182C8979462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710" v="1353" actId="1076"/>
          <ac:picMkLst>
            <pc:docMk/>
            <pc:sldMk cId="406015231" sldId="332"/>
            <ac:picMk id="31" creationId="{EAE55916-283D-76DB-AB46-11C25578A064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820" v="1370" actId="1076"/>
          <ac:picMkLst>
            <pc:docMk/>
            <pc:sldMk cId="406015231" sldId="332"/>
            <ac:picMk id="32" creationId="{DC258CBB-D714-B905-CA85-8BD765241D1E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757" v="1354" actId="1076"/>
          <ac:picMkLst>
            <pc:docMk/>
            <pc:sldMk cId="406015231" sldId="332"/>
            <ac:picMk id="33" creationId="{891BB737-A6DF-C049-FBB2-ED35A66F4349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882" v="1371" actId="1076"/>
          <ac:picMkLst>
            <pc:docMk/>
            <pc:sldMk cId="406015231" sldId="332"/>
            <ac:picMk id="34" creationId="{0003CB12-6B36-E953-10D8-E53FB3CEC6DA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945" v="1372" actId="1076"/>
          <ac:picMkLst>
            <pc:docMk/>
            <pc:sldMk cId="406015231" sldId="332"/>
            <ac:picMk id="35" creationId="{DDCAC729-EB56-E0BA-73EA-3320E66D9B99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023" v="1373" actId="1076"/>
          <ac:picMkLst>
            <pc:docMk/>
            <pc:sldMk cId="406015231" sldId="332"/>
            <ac:picMk id="36" creationId="{85D55FFD-1198-1535-C76A-FC9636E6F6CD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085" v="1374" actId="1076"/>
          <ac:picMkLst>
            <pc:docMk/>
            <pc:sldMk cId="406015231" sldId="332"/>
            <ac:picMk id="37" creationId="{7CBC2415-B753-48A5-9790-0FA7BEA9491A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148" v="1375" actId="1076"/>
          <ac:picMkLst>
            <pc:docMk/>
            <pc:sldMk cId="406015231" sldId="332"/>
            <ac:picMk id="38" creationId="{7E7FD735-D8A7-422E-8007-64AF0AF5B00D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226" v="1376" actId="1076"/>
          <ac:picMkLst>
            <pc:docMk/>
            <pc:sldMk cId="406015231" sldId="332"/>
            <ac:picMk id="39" creationId="{FAB6B671-CA9C-4CED-9E9D-80C317E7B954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320" v="1377" actId="1076"/>
          <ac:picMkLst>
            <pc:docMk/>
            <pc:sldMk cId="406015231" sldId="332"/>
            <ac:picMk id="40" creationId="{48676BA6-2C54-5BE9-8D94-9F0340D49680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398" v="1378" actId="1076"/>
          <ac:picMkLst>
            <pc:docMk/>
            <pc:sldMk cId="406015231" sldId="332"/>
            <ac:picMk id="41" creationId="{F8FEE23F-334E-215B-D192-3CB085D558A7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476" v="1379" actId="1076"/>
          <ac:picMkLst>
            <pc:docMk/>
            <pc:sldMk cId="406015231" sldId="332"/>
            <ac:picMk id="42" creationId="{35C4163A-DE47-4604-A275-DFABD9625441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538" v="1380" actId="1076"/>
          <ac:picMkLst>
            <pc:docMk/>
            <pc:sldMk cId="406015231" sldId="332"/>
            <ac:picMk id="43" creationId="{24A6D04C-9360-4CE5-BC88-7636EF80FC0D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616" v="1381" actId="1076"/>
          <ac:picMkLst>
            <pc:docMk/>
            <pc:sldMk cId="406015231" sldId="332"/>
            <ac:picMk id="44" creationId="{DEE4900B-C7CD-42D5-BA01-CDAA1A624733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679" v="1382" actId="1076"/>
          <ac:picMkLst>
            <pc:docMk/>
            <pc:sldMk cId="406015231" sldId="332"/>
            <ac:picMk id="45" creationId="{55CC96E4-ADAD-437A-AFE5-D98506B273D3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757" v="1383" actId="1076"/>
          <ac:picMkLst>
            <pc:docMk/>
            <pc:sldMk cId="406015231" sldId="332"/>
            <ac:picMk id="46" creationId="{B73C0667-4BE5-4CCB-9FC7-5FBA7D9D0288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820" v="1384" actId="1076"/>
          <ac:picMkLst>
            <pc:docMk/>
            <pc:sldMk cId="406015231" sldId="332"/>
            <ac:picMk id="47" creationId="{786D9B48-1527-4E8D-9FA4-B7906037BA09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913" v="1385" actId="1076"/>
          <ac:picMkLst>
            <pc:docMk/>
            <pc:sldMk cId="406015231" sldId="332"/>
            <ac:picMk id="48" creationId="{01F0828D-72CD-C7CA-343E-632ABFFC92B8}"/>
          </ac:picMkLst>
        </pc:picChg>
      </pc:sldChg>
      <pc:sldChg chg="modSp">
        <pc:chgData name="Bustillo, Gian [USA]" userId="S::624912@bah.com::d2f80d41-3521-48e3-8b17-00e1dec3a46e" providerId="AD" clId="Web-{0EE75923-0F11-913D-2EC0-629DCB2F0821}" dt="2022-09-21T13:52:19.710" v="1463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0EE75923-0F11-913D-2EC0-629DCB2F0821}" dt="2022-09-21T13:52:19.710" v="1463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0EE75923-0F11-913D-2EC0-629DCB2F0821}" dt="2022-09-21T13:51:30.458" v="1461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0EE75923-0F11-913D-2EC0-629DCB2F0821}" dt="2022-09-21T13:51:30.458" v="146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Mamedova, Millie [USA]" userId="b940716b-82ab-47d4-8bfc-28e7a71cb12f" providerId="ADAL" clId="{25EF984B-AC05-7045-8203-D5460DC50BA8}"/>
    <pc:docChg chg="undo custSel addSld delSld modSld sldOrd">
      <pc:chgData name="Mamedova, Millie [USA]" userId="b940716b-82ab-47d4-8bfc-28e7a71cb12f" providerId="ADAL" clId="{25EF984B-AC05-7045-8203-D5460DC50BA8}" dt="2022-11-03T12:55:39.465" v="8224" actId="20577"/>
      <pc:docMkLst>
        <pc:docMk/>
      </pc:docMkLst>
      <pc:sldChg chg="modSp mod">
        <pc:chgData name="Mamedova, Millie [USA]" userId="b940716b-82ab-47d4-8bfc-28e7a71cb12f" providerId="ADAL" clId="{25EF984B-AC05-7045-8203-D5460DC50BA8}" dt="2022-11-03T12:22:09.139" v="7608"/>
        <pc:sldMkLst>
          <pc:docMk/>
          <pc:sldMk cId="4202350489" sldId="324"/>
        </pc:sldMkLst>
        <pc:spChg chg="mod">
          <ac:chgData name="Mamedova, Millie [USA]" userId="b940716b-82ab-47d4-8bfc-28e7a71cb12f" providerId="ADAL" clId="{25EF984B-AC05-7045-8203-D5460DC50BA8}" dt="2022-11-03T12:22:09.139" v="7608"/>
          <ac:spMkLst>
            <pc:docMk/>
            <pc:sldMk cId="4202350489" sldId="324"/>
            <ac:spMk id="5" creationId="{0D6393E4-F091-972F-2A4C-EAA06E3CAC94}"/>
          </ac:spMkLst>
        </pc:spChg>
      </pc:sldChg>
      <pc:sldChg chg="modSp del mod modNotesTx">
        <pc:chgData name="Mamedova, Millie [USA]" userId="b940716b-82ab-47d4-8bfc-28e7a71cb12f" providerId="ADAL" clId="{25EF984B-AC05-7045-8203-D5460DC50BA8}" dt="2022-11-03T10:22:00.759" v="1606" actId="2696"/>
        <pc:sldMkLst>
          <pc:docMk/>
          <pc:sldMk cId="1730437909" sldId="325"/>
        </pc:sldMkLst>
        <pc:graphicFrameChg chg="modGraphic">
          <ac:chgData name="Mamedova, Millie [USA]" userId="b940716b-82ab-47d4-8bfc-28e7a71cb12f" providerId="ADAL" clId="{25EF984B-AC05-7045-8203-D5460DC50BA8}" dt="2022-11-03T10:10:10.096" v="1561" actId="2165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 mod">
        <pc:chgData name="Mamedova, Millie [USA]" userId="b940716b-82ab-47d4-8bfc-28e7a71cb12f" providerId="ADAL" clId="{25EF984B-AC05-7045-8203-D5460DC50BA8}" dt="2022-11-03T12:55:39.465" v="8224" actId="20577"/>
        <pc:sldMkLst>
          <pc:docMk/>
          <pc:sldMk cId="406015231" sldId="332"/>
        </pc:sldMkLst>
        <pc:graphicFrameChg chg="mod modGraphic">
          <ac:chgData name="Mamedova, Millie [USA]" userId="b940716b-82ab-47d4-8bfc-28e7a71cb12f" providerId="ADAL" clId="{25EF984B-AC05-7045-8203-D5460DC50BA8}" dt="2022-11-03T12:55:39.465" v="8224" actId="2057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 add mod ord modNotesTx">
        <pc:chgData name="Mamedova, Millie [USA]" userId="b940716b-82ab-47d4-8bfc-28e7a71cb12f" providerId="ADAL" clId="{25EF984B-AC05-7045-8203-D5460DC50BA8}" dt="2022-11-03T12:46:44.097" v="8223" actId="20577"/>
        <pc:sldMkLst>
          <pc:docMk/>
          <pc:sldMk cId="874433587" sldId="347"/>
        </pc:sldMkLst>
        <pc:spChg chg="mod">
          <ac:chgData name="Mamedova, Millie [USA]" userId="b940716b-82ab-47d4-8bfc-28e7a71cb12f" providerId="ADAL" clId="{25EF984B-AC05-7045-8203-D5460DC50BA8}" dt="2022-11-03T10:22:13.399" v="1609" actId="20577"/>
          <ac:spMkLst>
            <pc:docMk/>
            <pc:sldMk cId="874433587" sldId="347"/>
            <ac:spMk id="2" creationId="{98724F25-AEF2-A44A-9426-46B073EF367F}"/>
          </ac:spMkLst>
        </pc:spChg>
        <pc:graphicFrameChg chg="mod modGraphic">
          <ac:chgData name="Mamedova, Millie [USA]" userId="b940716b-82ab-47d4-8bfc-28e7a71cb12f" providerId="ADAL" clId="{25EF984B-AC05-7045-8203-D5460DC50BA8}" dt="2022-11-03T12:41:32.342" v="8221" actId="20577"/>
          <ac:graphicFrameMkLst>
            <pc:docMk/>
            <pc:sldMk cId="874433587" sldId="347"/>
            <ac:graphicFrameMk id="6" creationId="{721398D6-4401-DAB3-8C67-407658FE3F55}"/>
          </ac:graphicFrameMkLst>
        </pc:graphicFrameChg>
      </pc:sldChg>
      <pc:sldChg chg="add del mod modShow">
        <pc:chgData name="Mamedova, Millie [USA]" userId="b940716b-82ab-47d4-8bfc-28e7a71cb12f" providerId="ADAL" clId="{25EF984B-AC05-7045-8203-D5460DC50BA8}" dt="2022-11-03T12:21:59.704" v="7606" actId="2696"/>
        <pc:sldMkLst>
          <pc:docMk/>
          <pc:sldMk cId="1288927574" sldId="348"/>
        </pc:sldMkLst>
      </pc:sldChg>
      <pc:sldChg chg="modSp add mod ord modShow">
        <pc:chgData name="Mamedova, Millie [USA]" userId="b940716b-82ab-47d4-8bfc-28e7a71cb12f" providerId="ADAL" clId="{25EF984B-AC05-7045-8203-D5460DC50BA8}" dt="2022-11-03T12:31:08.806" v="7890" actId="21"/>
        <pc:sldMkLst>
          <pc:docMk/>
          <pc:sldMk cId="2152859334" sldId="349"/>
        </pc:sldMkLst>
        <pc:graphicFrameChg chg="mod">
          <ac:chgData name="Mamedova, Millie [USA]" userId="b940716b-82ab-47d4-8bfc-28e7a71cb12f" providerId="ADAL" clId="{25EF984B-AC05-7045-8203-D5460DC50BA8}" dt="2022-11-03T12:31:08.806" v="7890" actId="21"/>
          <ac:graphicFrameMkLst>
            <pc:docMk/>
            <pc:sldMk cId="2152859334" sldId="349"/>
            <ac:graphicFrameMk id="6" creationId="{721398D6-4401-DAB3-8C67-407658FE3F55}"/>
          </ac:graphicFrameMkLst>
        </pc:graphicFrameChg>
      </pc:sldChg>
      <pc:sldChg chg="modSp add mod modShow">
        <pc:chgData name="Mamedova, Millie [USA]" userId="b940716b-82ab-47d4-8bfc-28e7a71cb12f" providerId="ADAL" clId="{25EF984B-AC05-7045-8203-D5460DC50BA8}" dt="2022-11-03T10:27:25.327" v="1739" actId="2161"/>
        <pc:sldMkLst>
          <pc:docMk/>
          <pc:sldMk cId="4086621007" sldId="350"/>
        </pc:sldMkLst>
        <pc:graphicFrameChg chg="modGraphic">
          <ac:chgData name="Mamedova, Millie [USA]" userId="b940716b-82ab-47d4-8bfc-28e7a71cb12f" providerId="ADAL" clId="{25EF984B-AC05-7045-8203-D5460DC50BA8}" dt="2022-11-03T10:27:25.327" v="1739" actId="2161"/>
          <ac:graphicFrameMkLst>
            <pc:docMk/>
            <pc:sldMk cId="4086621007" sldId="350"/>
            <ac:graphicFrameMk id="22" creationId="{C84DDD7B-6774-5EFC-723D-2DB69F219CEC}"/>
          </ac:graphicFrameMkLst>
        </pc:graphicFrameChg>
      </pc:sldChg>
      <pc:sldChg chg="modSp add mod ord modShow">
        <pc:chgData name="Mamedova, Millie [USA]" userId="b940716b-82ab-47d4-8bfc-28e7a71cb12f" providerId="ADAL" clId="{25EF984B-AC05-7045-8203-D5460DC50BA8}" dt="2022-11-03T12:40:24.951" v="8189" actId="20577"/>
        <pc:sldMkLst>
          <pc:docMk/>
          <pc:sldMk cId="422448212" sldId="351"/>
        </pc:sldMkLst>
        <pc:graphicFrameChg chg="mod modGraphic">
          <ac:chgData name="Mamedova, Millie [USA]" userId="b940716b-82ab-47d4-8bfc-28e7a71cb12f" providerId="ADAL" clId="{25EF984B-AC05-7045-8203-D5460DC50BA8}" dt="2022-11-03T12:40:24.951" v="8189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4223f804-184a-4090-a0f5-cee3bfcfa365" providerId="ADAL" clId="{10909E50-B363-6848-BA84-65EB9F736B1F}"/>
    <pc:docChg chg="custSel modSld">
      <pc:chgData name="Goodenough, Grace [USA]" userId="4223f804-184a-4090-a0f5-cee3bfcfa365" providerId="ADAL" clId="{10909E50-B363-6848-BA84-65EB9F736B1F}" dt="2022-11-09T20:46:19.240" v="755" actId="20577"/>
      <pc:docMkLst>
        <pc:docMk/>
      </pc:docMkLst>
      <pc:sldChg chg="modSp mod">
        <pc:chgData name="Goodenough, Grace [USA]" userId="4223f804-184a-4090-a0f5-cee3bfcfa365" providerId="ADAL" clId="{10909E50-B363-6848-BA84-65EB9F736B1F}" dt="2022-11-09T20:46:19.240" v="755" actId="20577"/>
        <pc:sldMkLst>
          <pc:docMk/>
          <pc:sldMk cId="422448212" sldId="351"/>
        </pc:sldMkLst>
        <pc:graphicFrameChg chg="mod modGraphic">
          <ac:chgData name="Goodenough, Grace [USA]" userId="4223f804-184a-4090-a0f5-cee3bfcfa365" providerId="ADAL" clId="{10909E50-B363-6848-BA84-65EB9F736B1F}" dt="2022-11-09T20:46:19.240" v="755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clId="Web-{356E8415-CFE1-D4AF-DD7F-CB68EE77AF7A}"/>
    <pc:docChg chg="modSld">
      <pc:chgData name="" userId="" providerId="" clId="Web-{356E8415-CFE1-D4AF-DD7F-CB68EE77AF7A}" dt="2022-09-28T15:40:28.856" v="1"/>
      <pc:docMkLst>
        <pc:docMk/>
      </pc:docMkLst>
      <pc:sldChg chg="modSp">
        <pc:chgData name="" userId="" providerId="" clId="Web-{356E8415-CFE1-D4AF-DD7F-CB68EE77AF7A}" dt="2022-09-28T15:40:28.856" v="1"/>
        <pc:sldMkLst>
          <pc:docMk/>
          <pc:sldMk cId="1730437909" sldId="325"/>
        </pc:sldMkLst>
        <pc:graphicFrameChg chg="mod modGraphic">
          <ac:chgData name="" userId="" providerId="" clId="Web-{356E8415-CFE1-D4AF-DD7F-CB68EE77AF7A}" dt="2022-09-28T15:40:28.856" v="1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d2f80d41-3521-48e3-8b17-00e1dec3a46e" providerId="ADAL" clId="{5D88FCC0-F7FF-4EB1-A109-E49B31F0EC44}"/>
    <pc:docChg chg="undo custSel addSld delSld modSld sldOrd">
      <pc:chgData name="Bustillo, Gian [USA]" userId="d2f80d41-3521-48e3-8b17-00e1dec3a46e" providerId="ADAL" clId="{5D88FCC0-F7FF-4EB1-A109-E49B31F0EC44}" dt="2022-08-31T20:13:14.643" v="3067" actId="478"/>
      <pc:docMkLst>
        <pc:docMk/>
      </pc:docMkLst>
      <pc:sldChg chg="modSp mod">
        <pc:chgData name="Bustillo, Gian [USA]" userId="d2f80d41-3521-48e3-8b17-00e1dec3a46e" providerId="ADAL" clId="{5D88FCC0-F7FF-4EB1-A109-E49B31F0EC44}" dt="2022-08-30T19:33:19.845" v="1926" actId="20577"/>
        <pc:sldMkLst>
          <pc:docMk/>
          <pc:sldMk cId="815678163" sldId="273"/>
        </pc:sldMkLst>
        <pc:spChg chg="mod">
          <ac:chgData name="Bustillo, Gian [USA]" userId="d2f80d41-3521-48e3-8b17-00e1dec3a46e" providerId="ADAL" clId="{5D88FCC0-F7FF-4EB1-A109-E49B31F0EC44}" dt="2022-08-30T19:33:19.845" v="1926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 mod">
        <pc:chgData name="Bustillo, Gian [USA]" userId="d2f80d41-3521-48e3-8b17-00e1dec3a46e" providerId="ADAL" clId="{5D88FCC0-F7FF-4EB1-A109-E49B31F0EC44}" dt="2022-08-30T19:32:49.990" v="1908" actId="20577"/>
        <pc:sldMkLst>
          <pc:docMk/>
          <pc:sldMk cId="4202350489" sldId="324"/>
        </pc:sldMkLst>
        <pc:spChg chg="mod">
          <ac:chgData name="Bustillo, Gian [USA]" userId="d2f80d41-3521-48e3-8b17-00e1dec3a46e" providerId="ADAL" clId="{5D88FCC0-F7FF-4EB1-A109-E49B31F0EC44}" dt="2022-08-30T19:32:49.990" v="1908" actId="20577"/>
          <ac:spMkLst>
            <pc:docMk/>
            <pc:sldMk cId="4202350489" sldId="324"/>
            <ac:spMk id="5" creationId="{0D6393E4-F091-972F-2A4C-EAA06E3CAC94}"/>
          </ac:spMkLst>
        </pc:spChg>
      </pc:sldChg>
      <pc:sldChg chg="modSp mod">
        <pc:chgData name="Bustillo, Gian [USA]" userId="d2f80d41-3521-48e3-8b17-00e1dec3a46e" providerId="ADAL" clId="{5D88FCC0-F7FF-4EB1-A109-E49B31F0EC44}" dt="2022-08-31T19:32:03.913" v="2973" actId="33524"/>
        <pc:sldMkLst>
          <pc:docMk/>
          <pc:sldMk cId="1730437909" sldId="325"/>
        </pc:sldMkLst>
        <pc:spChg chg="mod">
          <ac:chgData name="Bustillo, Gian [USA]" userId="d2f80d41-3521-48e3-8b17-00e1dec3a46e" providerId="ADAL" clId="{5D88FCC0-F7FF-4EB1-A109-E49B31F0EC44}" dt="2022-08-30T18:01:10.284" v="365" actId="20577"/>
          <ac:spMkLst>
            <pc:docMk/>
            <pc:sldMk cId="1730437909" sldId="325"/>
            <ac:spMk id="2" creationId="{98724F25-AEF2-A44A-9426-46B073EF367F}"/>
          </ac:spMkLst>
        </pc:spChg>
        <pc:graphicFrameChg chg="mod modGraphic">
          <ac:chgData name="Bustillo, Gian [USA]" userId="d2f80d41-3521-48e3-8b17-00e1dec3a46e" providerId="ADAL" clId="{5D88FCC0-F7FF-4EB1-A109-E49B31F0EC44}" dt="2022-08-31T19:32:03.913" v="2973" actId="33524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delSp modSp mod ord">
        <pc:chgData name="Bustillo, Gian [USA]" userId="d2f80d41-3521-48e3-8b17-00e1dec3a46e" providerId="ADAL" clId="{5D88FCC0-F7FF-4EB1-A109-E49B31F0EC44}" dt="2022-08-31T20:13:14.643" v="3067" actId="478"/>
        <pc:sldMkLst>
          <pc:docMk/>
          <pc:sldMk cId="406015231" sldId="332"/>
        </pc:sldMkLst>
        <pc:spChg chg="mod">
          <ac:chgData name="Bustillo, Gian [USA]" userId="d2f80d41-3521-48e3-8b17-00e1dec3a46e" providerId="ADAL" clId="{5D88FCC0-F7FF-4EB1-A109-E49B31F0EC44}" dt="2022-08-30T19:32:58.412" v="1911" actId="20577"/>
          <ac:spMkLst>
            <pc:docMk/>
            <pc:sldMk cId="406015231" sldId="332"/>
            <ac:spMk id="2" creationId="{98724F25-AEF2-A44A-9426-46B073EF367F}"/>
          </ac:spMkLst>
        </pc:spChg>
        <pc:graphicFrameChg chg="mod modGraphic">
          <ac:chgData name="Bustillo, Gian [USA]" userId="d2f80d41-3521-48e3-8b17-00e1dec3a46e" providerId="ADAL" clId="{5D88FCC0-F7FF-4EB1-A109-E49B31F0EC44}" dt="2022-08-31T20:13:14.328" v="3066" actId="20577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Graphic">
          <ac:chgData name="Bustillo, Gian [USA]" userId="d2f80d41-3521-48e3-8b17-00e1dec3a46e" providerId="ADAL" clId="{5D88FCC0-F7FF-4EB1-A109-E49B31F0EC44}" dt="2022-08-30T20:30:12.169" v="2585" actId="20577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mod">
          <ac:chgData name="Bustillo, Gian [USA]" userId="d2f80d41-3521-48e3-8b17-00e1dec3a46e" providerId="ADAL" clId="{5D88FCC0-F7FF-4EB1-A109-E49B31F0EC44}" dt="2022-08-31T18:05:34.696" v="2719" actId="1036"/>
          <ac:picMkLst>
            <pc:docMk/>
            <pc:sldMk cId="406015231" sldId="332"/>
            <ac:picMk id="3" creationId="{E988F262-1705-14FA-D5F7-404BBF481260}"/>
          </ac:picMkLst>
        </pc:picChg>
        <pc:picChg chg="mod">
          <ac:chgData name="Bustillo, Gian [USA]" userId="d2f80d41-3521-48e3-8b17-00e1dec3a46e" providerId="ADAL" clId="{5D88FCC0-F7FF-4EB1-A109-E49B31F0EC44}" dt="2022-08-31T18:05:24.132" v="2698" actId="1036"/>
          <ac:picMkLst>
            <pc:docMk/>
            <pc:sldMk cId="406015231" sldId="332"/>
            <ac:picMk id="32" creationId="{DC258CBB-D714-B905-CA85-8BD765241D1E}"/>
          </ac:picMkLst>
        </pc:picChg>
        <pc:picChg chg="mod">
          <ac:chgData name="Bustillo, Gian [USA]" userId="d2f80d41-3521-48e3-8b17-00e1dec3a46e" providerId="ADAL" clId="{5D88FCC0-F7FF-4EB1-A109-E49B31F0EC44}" dt="2022-08-31T18:05:33.061" v="2714" actId="1036"/>
          <ac:picMkLst>
            <pc:docMk/>
            <pc:sldMk cId="406015231" sldId="332"/>
            <ac:picMk id="34" creationId="{0003CB12-6B36-E953-10D8-E53FB3CEC6DA}"/>
          </ac:picMkLst>
        </pc:picChg>
        <pc:picChg chg="mod">
          <ac:chgData name="Bustillo, Gian [USA]" userId="d2f80d41-3521-48e3-8b17-00e1dec3a46e" providerId="ADAL" clId="{5D88FCC0-F7FF-4EB1-A109-E49B31F0EC44}" dt="2022-08-31T18:05:27.027" v="2703" actId="1036"/>
          <ac:picMkLst>
            <pc:docMk/>
            <pc:sldMk cId="406015231" sldId="332"/>
            <ac:picMk id="36" creationId="{85D55FFD-1198-1535-C76A-FC9636E6F6CD}"/>
          </ac:picMkLst>
        </pc:picChg>
        <pc:picChg chg="add mod">
          <ac:chgData name="Bustillo, Gian [USA]" userId="d2f80d41-3521-48e3-8b17-00e1dec3a46e" providerId="ADAL" clId="{5D88FCC0-F7FF-4EB1-A109-E49B31F0EC44}" dt="2022-08-30T15:52:23.076" v="174" actId="1076"/>
          <ac:picMkLst>
            <pc:docMk/>
            <pc:sldMk cId="406015231" sldId="332"/>
            <ac:picMk id="42" creationId="{35C4163A-DE47-4604-A275-DFABD9625441}"/>
          </ac:picMkLst>
        </pc:picChg>
        <pc:picChg chg="add mod">
          <ac:chgData name="Bustillo, Gian [USA]" userId="d2f80d41-3521-48e3-8b17-00e1dec3a46e" providerId="ADAL" clId="{5D88FCC0-F7FF-4EB1-A109-E49B31F0EC44}" dt="2022-08-31T18:05:09.456" v="2658" actId="1076"/>
          <ac:picMkLst>
            <pc:docMk/>
            <pc:sldMk cId="406015231" sldId="332"/>
            <ac:picMk id="43" creationId="{24A6D04C-9360-4CE5-BC88-7636EF80FC0D}"/>
          </ac:picMkLst>
        </pc:picChg>
        <pc:picChg chg="add del mod">
          <ac:chgData name="Bustillo, Gian [USA]" userId="d2f80d41-3521-48e3-8b17-00e1dec3a46e" providerId="ADAL" clId="{5D88FCC0-F7FF-4EB1-A109-E49B31F0EC44}" dt="2022-08-31T20:13:14.643" v="3067" actId="478"/>
          <ac:picMkLst>
            <pc:docMk/>
            <pc:sldMk cId="406015231" sldId="332"/>
            <ac:picMk id="44" creationId="{DEE4900B-C7CD-42D5-BA01-CDAA1A624733}"/>
          </ac:picMkLst>
        </pc:picChg>
      </pc:sldChg>
      <pc:sldChg chg="modSp mod">
        <pc:chgData name="Bustillo, Gian [USA]" userId="d2f80d41-3521-48e3-8b17-00e1dec3a46e" providerId="ADAL" clId="{5D88FCC0-F7FF-4EB1-A109-E49B31F0EC44}" dt="2022-08-31T19:37:04.621" v="3062" actId="20577"/>
        <pc:sldMkLst>
          <pc:docMk/>
          <pc:sldMk cId="2997908498" sldId="338"/>
        </pc:sldMkLst>
        <pc:spChg chg="mod">
          <ac:chgData name="Bustillo, Gian [USA]" userId="d2f80d41-3521-48e3-8b17-00e1dec3a46e" providerId="ADAL" clId="{5D88FCC0-F7FF-4EB1-A109-E49B31F0EC44}" dt="2022-08-30T18:42:11.088" v="387" actId="20577"/>
          <ac:spMkLst>
            <pc:docMk/>
            <pc:sldMk cId="2997908498" sldId="338"/>
            <ac:spMk id="2" creationId="{98724F25-AEF2-A44A-9426-46B073EF367F}"/>
          </ac:spMkLst>
        </pc:spChg>
        <pc:graphicFrameChg chg="mod modGraphic">
          <ac:chgData name="Bustillo, Gian [USA]" userId="d2f80d41-3521-48e3-8b17-00e1dec3a46e" providerId="ADAL" clId="{5D88FCC0-F7FF-4EB1-A109-E49B31F0EC44}" dt="2022-08-31T19:37:04.621" v="3062" actId="2057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del">
        <pc:chgData name="Bustillo, Gian [USA]" userId="d2f80d41-3521-48e3-8b17-00e1dec3a46e" providerId="ADAL" clId="{5D88FCC0-F7FF-4EB1-A109-E49B31F0EC44}" dt="2022-08-30T15:30:07.396" v="15" actId="47"/>
        <pc:sldMkLst>
          <pc:docMk/>
          <pc:sldMk cId="2344164123" sldId="340"/>
        </pc:sldMkLst>
      </pc:sldChg>
      <pc:sldChg chg="modSp add del mod">
        <pc:chgData name="Bustillo, Gian [USA]" userId="d2f80d41-3521-48e3-8b17-00e1dec3a46e" providerId="ADAL" clId="{5D88FCC0-F7FF-4EB1-A109-E49B31F0EC44}" dt="2022-08-30T19:32:05.215" v="1813" actId="2696"/>
        <pc:sldMkLst>
          <pc:docMk/>
          <pc:sldMk cId="371605846" sldId="341"/>
        </pc:sldMkLst>
        <pc:spChg chg="mod">
          <ac:chgData name="Bustillo, Gian [USA]" userId="d2f80d41-3521-48e3-8b17-00e1dec3a46e" providerId="ADAL" clId="{5D88FCC0-F7FF-4EB1-A109-E49B31F0EC44}" dt="2022-08-30T15:30:31.251" v="74" actId="20577"/>
          <ac:spMkLst>
            <pc:docMk/>
            <pc:sldMk cId="371605846" sldId="341"/>
            <ac:spMk id="2" creationId="{98724F25-AEF2-A44A-9426-46B073EF367F}"/>
          </ac:spMkLst>
        </pc:spChg>
        <pc:graphicFrameChg chg="mod modGraphic">
          <ac:chgData name="Bustillo, Gian [USA]" userId="d2f80d41-3521-48e3-8b17-00e1dec3a46e" providerId="ADAL" clId="{5D88FCC0-F7FF-4EB1-A109-E49B31F0EC44}" dt="2022-08-30T18:01:54.358" v="376" actId="20577"/>
          <ac:graphicFrameMkLst>
            <pc:docMk/>
            <pc:sldMk cId="371605846" sldId="341"/>
            <ac:graphicFrameMk id="6" creationId="{721398D6-4401-DAB3-8C67-407658FE3F55}"/>
          </ac:graphicFrameMkLst>
        </pc:graphicFrameChg>
      </pc:sldChg>
      <pc:sldChg chg="modSp add mod">
        <pc:chgData name="Bustillo, Gian [USA]" userId="d2f80d41-3521-48e3-8b17-00e1dec3a46e" providerId="ADAL" clId="{5D88FCC0-F7FF-4EB1-A109-E49B31F0EC44}" dt="2022-08-30T19:38:39.018" v="2031" actId="20577"/>
        <pc:sldMkLst>
          <pc:docMk/>
          <pc:sldMk cId="3615197908" sldId="342"/>
        </pc:sldMkLst>
        <pc:spChg chg="mod">
          <ac:chgData name="Bustillo, Gian [USA]" userId="d2f80d41-3521-48e3-8b17-00e1dec3a46e" providerId="ADAL" clId="{5D88FCC0-F7FF-4EB1-A109-E49B31F0EC44}" dt="2022-08-30T15:30:26.976" v="61" actId="20577"/>
          <ac:spMkLst>
            <pc:docMk/>
            <pc:sldMk cId="3615197908" sldId="342"/>
            <ac:spMk id="2" creationId="{98724F25-AEF2-A44A-9426-46B073EF367F}"/>
          </ac:spMkLst>
        </pc:spChg>
        <pc:graphicFrameChg chg="modGraphic">
          <ac:chgData name="Bustillo, Gian [USA]" userId="d2f80d41-3521-48e3-8b17-00e1dec3a46e" providerId="ADAL" clId="{5D88FCC0-F7FF-4EB1-A109-E49B31F0EC44}" dt="2022-08-30T19:38:39.018" v="2031" actId="20577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add del">
        <pc:chgData name="Bustillo, Gian [USA]" userId="d2f80d41-3521-48e3-8b17-00e1dec3a46e" providerId="ADAL" clId="{5D88FCC0-F7FF-4EB1-A109-E49B31F0EC44}" dt="2022-08-30T15:51:17.469" v="126"/>
        <pc:sldMkLst>
          <pc:docMk/>
          <pc:sldMk cId="449705530" sldId="343"/>
        </pc:sldMkLst>
      </pc:sldChg>
      <pc:sldChg chg="ord">
        <pc:chgData name="Bustillo, Gian [USA]" userId="d2f80d41-3521-48e3-8b17-00e1dec3a46e" providerId="ADAL" clId="{5D88FCC0-F7FF-4EB1-A109-E49B31F0EC44}" dt="2022-08-31T18:03:14.357" v="2630"/>
        <pc:sldMkLst>
          <pc:docMk/>
          <pc:sldMk cId="2383740140" sldId="344"/>
        </pc:sldMkLst>
      </pc:sldChg>
      <pc:sldChg chg="addSp delSp modSp add mod">
        <pc:chgData name="Bustillo, Gian [USA]" userId="d2f80d41-3521-48e3-8b17-00e1dec3a46e" providerId="ADAL" clId="{5D88FCC0-F7FF-4EB1-A109-E49B31F0EC44}" dt="2022-08-31T15:42:29.088" v="2628" actId="1076"/>
        <pc:sldMkLst>
          <pc:docMk/>
          <pc:sldMk cId="3213179443" sldId="345"/>
        </pc:sldMkLst>
        <pc:spChg chg="mod">
          <ac:chgData name="Bustillo, Gian [USA]" userId="d2f80d41-3521-48e3-8b17-00e1dec3a46e" providerId="ADAL" clId="{5D88FCC0-F7FF-4EB1-A109-E49B31F0EC44}" dt="2022-08-31T15:41:37.782" v="2596" actId="20577"/>
          <ac:spMkLst>
            <pc:docMk/>
            <pc:sldMk cId="3213179443" sldId="345"/>
            <ac:spMk id="2" creationId="{98724F25-AEF2-A44A-9426-46B073EF367F}"/>
          </ac:spMkLst>
        </pc:spChg>
        <pc:spChg chg="add mod">
          <ac:chgData name="Bustillo, Gian [USA]" userId="d2f80d41-3521-48e3-8b17-00e1dec3a46e" providerId="ADAL" clId="{5D88FCC0-F7FF-4EB1-A109-E49B31F0EC44}" dt="2022-08-31T15:42:29.088" v="2628" actId="1076"/>
          <ac:spMkLst>
            <pc:docMk/>
            <pc:sldMk cId="3213179443" sldId="345"/>
            <ac:spMk id="45" creationId="{7099D06C-8EC9-4A37-B6DE-EE27F62A5176}"/>
          </ac:spMkLst>
        </pc:spChg>
        <pc:graphicFrameChg chg="del modGraphic">
          <ac:chgData name="Bustillo, Gian [USA]" userId="d2f80d41-3521-48e3-8b17-00e1dec3a46e" providerId="ADAL" clId="{5D88FCC0-F7FF-4EB1-A109-E49B31F0EC44}" dt="2022-08-31T15:41:55.978" v="2599" actId="478"/>
          <ac:graphicFrameMkLst>
            <pc:docMk/>
            <pc:sldMk cId="3213179443" sldId="345"/>
            <ac:graphicFrameMk id="9" creationId="{01CBABE8-2EFC-AAC9-99BF-51F104312217}"/>
          </ac:graphicFrameMkLst>
        </pc:graphicFrameChg>
        <pc:graphicFrameChg chg="del mod modGraphic">
          <ac:chgData name="Bustillo, Gian [USA]" userId="d2f80d41-3521-48e3-8b17-00e1dec3a46e" providerId="ADAL" clId="{5D88FCC0-F7FF-4EB1-A109-E49B31F0EC44}" dt="2022-08-31T15:42:00.236" v="2602" actId="478"/>
          <ac:graphicFrameMkLst>
            <pc:docMk/>
            <pc:sldMk cId="3213179443" sldId="345"/>
            <ac:graphicFrameMk id="22" creationId="{C84DDD7B-6774-5EFC-723D-2DB69F219CEC}"/>
          </ac:graphicFrameMkLst>
        </pc:graphicFrame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" creationId="{E988F262-1705-14FA-D5F7-404BBF481260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5" creationId="{D12C361A-9D6A-E334-B391-865061D4FBAD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6" creationId="{726EEF72-65C8-DAFD-08A1-6F9FC7E90673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7" creationId="{509B3CAA-B2B0-70B3-F9DC-11F4822C7B82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8" creationId="{32E9E5C6-CBC6-AC75-D2DC-EC109C5FE9F9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0" creationId="{D5D920A8-DEAD-D557-D8ED-25B8FAC75844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1" creationId="{C3374779-DEF1-B27A-FA0B-4CDD15CD429E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2" creationId="{E867A663-BE3F-5F4D-6EEE-CB62E3E9EB60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3" creationId="{C491AC46-EDBD-DE74-8679-C131ABD9491A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4" creationId="{239B7457-5DFC-B224-0B05-412D1CD8B4CE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5" creationId="{C89671F3-D128-ED53-F478-FE3E9CCC4335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6" creationId="{B890B647-1D26-3C8A-3553-85D03DDD47D5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7" creationId="{77AA32C0-CE22-FD2E-F5FB-B7294AD3EA66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8" creationId="{C86C0BE9-B32C-8BF2-E9A1-347BF38BDA5C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9" creationId="{B15E8432-7283-35C3-7B37-BEBEB6FEF1A9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0" creationId="{2251457B-A318-F254-2448-E0903E616027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1" creationId="{9CBEDF66-7516-FD87-47C4-AE9C5F1B7C46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3" creationId="{469321A0-16B4-4167-BD80-5F784198BC5F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4" creationId="{BC4B23C6-C714-AE09-0470-5BA59334851B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5" creationId="{C51C3EDE-FF85-215F-C163-EFF28E7423AD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6" creationId="{C302071C-A940-1343-AA9A-41029BA00A11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7" creationId="{A3C823C1-29B6-166A-4E18-EA27881D01D5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8" creationId="{A7BEEB3E-F285-959E-D146-58DA18087F05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9" creationId="{3E29974F-2058-9AE4-C31B-BD08CC93E4C3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0" creationId="{B6125B74-70D0-435E-83B6-1182C8979462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1" creationId="{EAE55916-283D-76DB-AB46-11C25578A064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2" creationId="{DC258CBB-D714-B905-CA85-8BD765241D1E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3" creationId="{891BB737-A6DF-C049-FBB2-ED35A66F4349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4" creationId="{0003CB12-6B36-E953-10D8-E53FB3CEC6DA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5" creationId="{DDCAC729-EB56-E0BA-73EA-3320E66D9B99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6" creationId="{85D55FFD-1198-1535-C76A-FC9636E6F6CD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7" creationId="{7CBC2415-B753-48A5-9790-0FA7BEA9491A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8" creationId="{7E7FD735-D8A7-422E-8007-64AF0AF5B00D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9" creationId="{FAB6B671-CA9C-4CED-9E9D-80C317E7B954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40" creationId="{48676BA6-2C54-5BE9-8D94-9F0340D49680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41" creationId="{F8FEE23F-334E-215B-D192-3CB085D558A7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42" creationId="{35C4163A-DE47-4604-A275-DFABD9625441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43" creationId="{24A6D04C-9360-4CE5-BC88-7636EF80FC0D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44" creationId="{DEE4900B-C7CD-42D5-BA01-CDAA1A624733}"/>
          </ac:picMkLst>
        </pc:picChg>
      </pc:sldChg>
    </pc:docChg>
  </pc:docChgLst>
  <pc:docChgLst>
    <pc:chgData name="Bustillo, Gian [USA]" userId="S::624912@bah.com::d2f80d41-3521-48e3-8b17-00e1dec3a46e" providerId="AD" clId="Web-{2BC643AD-85A1-5E04-D2E7-87093FDB1C70}"/>
    <pc:docChg chg="modSld">
      <pc:chgData name="Bustillo, Gian [USA]" userId="S::624912@bah.com::d2f80d41-3521-48e3-8b17-00e1dec3a46e" providerId="AD" clId="Web-{2BC643AD-85A1-5E04-D2E7-87093FDB1C70}" dt="2022-09-16T12:26:12.460" v="17"/>
      <pc:docMkLst>
        <pc:docMk/>
      </pc:docMkLst>
      <pc:sldChg chg="modSp">
        <pc:chgData name="Bustillo, Gian [USA]" userId="S::624912@bah.com::d2f80d41-3521-48e3-8b17-00e1dec3a46e" providerId="AD" clId="Web-{2BC643AD-85A1-5E04-D2E7-87093FDB1C70}" dt="2022-09-16T12:26:12.460" v="17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2BC643AD-85A1-5E04-D2E7-87093FDB1C70}" dt="2022-09-16T12:26:12.460" v="17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Naga, Julie [USA]" userId="d1165e67-58da-4881-b44d-d330f5e94ed8" providerId="ADAL" clId="{8872B553-1DC5-47F1-8952-26A1403D32AC}"/>
    <pc:docChg chg="undo custSel modSld">
      <pc:chgData name="Naga, Julie [USA]" userId="d1165e67-58da-4881-b44d-d330f5e94ed8" providerId="ADAL" clId="{8872B553-1DC5-47F1-8952-26A1403D32AC}" dt="2022-09-21T18:53:58.269" v="604" actId="20577"/>
      <pc:docMkLst>
        <pc:docMk/>
      </pc:docMkLst>
      <pc:sldChg chg="modSp mod">
        <pc:chgData name="Naga, Julie [USA]" userId="d1165e67-58da-4881-b44d-d330f5e94ed8" providerId="ADAL" clId="{8872B553-1DC5-47F1-8952-26A1403D32AC}" dt="2022-09-21T18:53:58.269" v="604" actId="20577"/>
        <pc:sldMkLst>
          <pc:docMk/>
          <pc:sldMk cId="1730437909" sldId="325"/>
        </pc:sldMkLst>
        <pc:graphicFrameChg chg="modGraphic">
          <ac:chgData name="Naga, Julie [USA]" userId="d1165e67-58da-4881-b44d-d330f5e94ed8" providerId="ADAL" clId="{8872B553-1DC5-47F1-8952-26A1403D32AC}" dt="2022-09-21T18:53:58.269" v="604" actId="2057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delSp modSp mod">
        <pc:chgData name="Naga, Julie [USA]" userId="d1165e67-58da-4881-b44d-d330f5e94ed8" providerId="ADAL" clId="{8872B553-1DC5-47F1-8952-26A1403D32AC}" dt="2022-09-21T18:37:31.456" v="343" actId="478"/>
        <pc:sldMkLst>
          <pc:docMk/>
          <pc:sldMk cId="3827174074" sldId="347"/>
        </pc:sldMkLst>
        <pc:spChg chg="add mod">
          <ac:chgData name="Naga, Julie [USA]" userId="d1165e67-58da-4881-b44d-d330f5e94ed8" providerId="ADAL" clId="{8872B553-1DC5-47F1-8952-26A1403D32AC}" dt="2022-09-21T18:37:28.833" v="342" actId="20577"/>
          <ac:spMkLst>
            <pc:docMk/>
            <pc:sldMk cId="3827174074" sldId="347"/>
            <ac:spMk id="9" creationId="{762B2DE7-9A80-456F-B7F1-09031CBADA76}"/>
          </ac:spMkLst>
        </pc:spChg>
        <pc:spChg chg="add mod">
          <ac:chgData name="Naga, Julie [USA]" userId="d1165e67-58da-4881-b44d-d330f5e94ed8" providerId="ADAL" clId="{8872B553-1DC5-47F1-8952-26A1403D32AC}" dt="2022-09-21T18:35:09.613" v="278" actId="1076"/>
          <ac:spMkLst>
            <pc:docMk/>
            <pc:sldMk cId="3827174074" sldId="347"/>
            <ac:spMk id="17" creationId="{51C6BD13-8A76-4369-9504-9573B099B13A}"/>
          </ac:spMkLst>
        </pc:spChg>
        <pc:spChg chg="add mod">
          <ac:chgData name="Naga, Julie [USA]" userId="d1165e67-58da-4881-b44d-d330f5e94ed8" providerId="ADAL" clId="{8872B553-1DC5-47F1-8952-26A1403D32AC}" dt="2022-09-21T18:35:51.742" v="321" actId="1076"/>
          <ac:spMkLst>
            <pc:docMk/>
            <pc:sldMk cId="3827174074" sldId="347"/>
            <ac:spMk id="19" creationId="{9AF8291A-4E3A-4DFA-A573-B8F7DEB394C3}"/>
          </ac:spMkLst>
        </pc:spChg>
        <pc:spChg chg="add mod">
          <ac:chgData name="Naga, Julie [USA]" userId="d1165e67-58da-4881-b44d-d330f5e94ed8" providerId="ADAL" clId="{8872B553-1DC5-47F1-8952-26A1403D32AC}" dt="2022-09-21T18:37:15.001" v="339" actId="1076"/>
          <ac:spMkLst>
            <pc:docMk/>
            <pc:sldMk cId="3827174074" sldId="347"/>
            <ac:spMk id="21" creationId="{A2D09F0C-58BC-4117-9F96-BB8BDFFAFC89}"/>
          </ac:spMkLst>
        </pc:spChg>
        <pc:picChg chg="mod">
          <ac:chgData name="Naga, Julie [USA]" userId="d1165e67-58da-4881-b44d-d330f5e94ed8" providerId="ADAL" clId="{8872B553-1DC5-47F1-8952-26A1403D32AC}" dt="2022-09-21T18:28:35.240" v="103" actId="1076"/>
          <ac:picMkLst>
            <pc:docMk/>
            <pc:sldMk cId="3827174074" sldId="347"/>
            <ac:picMk id="5" creationId="{FC49EB1A-2B3B-9ED6-E228-823F4DA0CEBD}"/>
          </ac:picMkLst>
        </pc:picChg>
        <pc:picChg chg="mod">
          <ac:chgData name="Naga, Julie [USA]" userId="d1165e67-58da-4881-b44d-d330f5e94ed8" providerId="ADAL" clId="{8872B553-1DC5-47F1-8952-26A1403D32AC}" dt="2022-09-21T18:32:02.499" v="150" actId="1076"/>
          <ac:picMkLst>
            <pc:docMk/>
            <pc:sldMk cId="3827174074" sldId="347"/>
            <ac:picMk id="8" creationId="{35D443B1-FD86-FEEF-90C1-07777D29E808}"/>
          </ac:picMkLst>
        </pc:picChg>
        <pc:picChg chg="del mod">
          <ac:chgData name="Naga, Julie [USA]" userId="d1165e67-58da-4881-b44d-d330f5e94ed8" providerId="ADAL" clId="{8872B553-1DC5-47F1-8952-26A1403D32AC}" dt="2022-09-21T18:31:37.406" v="147" actId="478"/>
          <ac:picMkLst>
            <pc:docMk/>
            <pc:sldMk cId="3827174074" sldId="347"/>
            <ac:picMk id="10" creationId="{F9FE7814-AC46-1001-2D9B-74DD11C3CD52}"/>
          </ac:picMkLst>
        </pc:picChg>
        <pc:picChg chg="add mod modCrop">
          <ac:chgData name="Naga, Julie [USA]" userId="d1165e67-58da-4881-b44d-d330f5e94ed8" providerId="ADAL" clId="{8872B553-1DC5-47F1-8952-26A1403D32AC}" dt="2022-09-21T18:34:24.169" v="240" actId="1076"/>
          <ac:picMkLst>
            <pc:docMk/>
            <pc:sldMk cId="3827174074" sldId="347"/>
            <ac:picMk id="11" creationId="{3FF40C5D-E8FF-447B-9A1C-0070FD41DC93}"/>
          </ac:picMkLst>
        </pc:picChg>
        <pc:picChg chg="del mod modCrop">
          <ac:chgData name="Naga, Julie [USA]" userId="d1165e67-58da-4881-b44d-d330f5e94ed8" providerId="ADAL" clId="{8872B553-1DC5-47F1-8952-26A1403D32AC}" dt="2022-09-21T18:31:31.160" v="144" actId="478"/>
          <ac:picMkLst>
            <pc:docMk/>
            <pc:sldMk cId="3827174074" sldId="347"/>
            <ac:picMk id="12" creationId="{C8D711C8-2562-6619-602A-4B5902E891F7}"/>
          </ac:picMkLst>
        </pc:picChg>
        <pc:picChg chg="add mod modCrop">
          <ac:chgData name="Naga, Julie [USA]" userId="d1165e67-58da-4881-b44d-d330f5e94ed8" providerId="ADAL" clId="{8872B553-1DC5-47F1-8952-26A1403D32AC}" dt="2022-09-21T18:34:31.455" v="241" actId="1076"/>
          <ac:picMkLst>
            <pc:docMk/>
            <pc:sldMk cId="3827174074" sldId="347"/>
            <ac:picMk id="13" creationId="{B3C21EA7-C41A-42A9-AE6B-4A7AE95A5C63}"/>
          </ac:picMkLst>
        </pc:picChg>
        <pc:picChg chg="del">
          <ac:chgData name="Naga, Julie [USA]" userId="d1165e67-58da-4881-b44d-d330f5e94ed8" providerId="ADAL" clId="{8872B553-1DC5-47F1-8952-26A1403D32AC}" dt="2022-09-21T18:27:58.448" v="97" actId="478"/>
          <ac:picMkLst>
            <pc:docMk/>
            <pc:sldMk cId="3827174074" sldId="347"/>
            <ac:picMk id="14" creationId="{F26AE20A-65AB-6702-FAEC-AC7782DE3406}"/>
          </ac:picMkLst>
        </pc:picChg>
        <pc:picChg chg="add mod modCrop">
          <ac:chgData name="Naga, Julie [USA]" userId="d1165e67-58da-4881-b44d-d330f5e94ed8" providerId="ADAL" clId="{8872B553-1DC5-47F1-8952-26A1403D32AC}" dt="2022-09-21T18:34:31.455" v="241" actId="1076"/>
          <ac:picMkLst>
            <pc:docMk/>
            <pc:sldMk cId="3827174074" sldId="347"/>
            <ac:picMk id="15" creationId="{A619274D-69AE-4477-B272-797826D3A6B9}"/>
          </ac:picMkLst>
        </pc:picChg>
        <pc:picChg chg="del">
          <ac:chgData name="Naga, Julie [USA]" userId="d1165e67-58da-4881-b44d-d330f5e94ed8" providerId="ADAL" clId="{8872B553-1DC5-47F1-8952-26A1403D32AC}" dt="2022-09-21T18:37:31.456" v="343" actId="478"/>
          <ac:picMkLst>
            <pc:docMk/>
            <pc:sldMk cId="3827174074" sldId="347"/>
            <ac:picMk id="16" creationId="{DAB59E5C-7BB7-1A17-15C8-33338EB0FD61}"/>
          </ac:picMkLst>
        </pc:picChg>
        <pc:picChg chg="del">
          <ac:chgData name="Naga, Julie [USA]" userId="d1165e67-58da-4881-b44d-d330f5e94ed8" providerId="ADAL" clId="{8872B553-1DC5-47F1-8952-26A1403D32AC}" dt="2022-09-21T18:31:33.228" v="145" actId="478"/>
          <ac:picMkLst>
            <pc:docMk/>
            <pc:sldMk cId="3827174074" sldId="347"/>
            <ac:picMk id="18" creationId="{24053767-421D-5482-6B50-6DC0503C344C}"/>
          </ac:picMkLst>
        </pc:picChg>
        <pc:picChg chg="del">
          <ac:chgData name="Naga, Julie [USA]" userId="d1165e67-58da-4881-b44d-d330f5e94ed8" providerId="ADAL" clId="{8872B553-1DC5-47F1-8952-26A1403D32AC}" dt="2022-09-21T18:30:43.705" v="122" actId="478"/>
          <ac:picMkLst>
            <pc:docMk/>
            <pc:sldMk cId="3827174074" sldId="347"/>
            <ac:picMk id="20" creationId="{54211602-A44A-FEFF-B8F2-67217D3C64A7}"/>
          </ac:picMkLst>
        </pc:picChg>
      </pc:sldChg>
    </pc:docChg>
  </pc:docChgLst>
  <pc:docChgLst>
    <pc:chgData name="Allen, Ty [USA]" userId="dd763b48-02c2-4b2d-a668-ca9385d09dd8" providerId="ADAL" clId="{C8BA8C9E-99DB-A645-8D03-18C83CC1639A}"/>
    <pc:docChg chg="modSld">
      <pc:chgData name="Allen, Ty [USA]" userId="dd763b48-02c2-4b2d-a668-ca9385d09dd8" providerId="ADAL" clId="{C8BA8C9E-99DB-A645-8D03-18C83CC1639A}" dt="2022-11-22T20:30:53.699" v="10" actId="20577"/>
      <pc:docMkLst>
        <pc:docMk/>
      </pc:docMkLst>
      <pc:sldChg chg="modSp mod">
        <pc:chgData name="Allen, Ty [USA]" userId="dd763b48-02c2-4b2d-a668-ca9385d09dd8" providerId="ADAL" clId="{C8BA8C9E-99DB-A645-8D03-18C83CC1639A}" dt="2022-11-22T20:30:53.699" v="10" actId="20577"/>
        <pc:sldMkLst>
          <pc:docMk/>
          <pc:sldMk cId="422448212" sldId="351"/>
        </pc:sldMkLst>
        <pc:graphicFrameChg chg="modGraphic">
          <ac:chgData name="Allen, Ty [USA]" userId="dd763b48-02c2-4b2d-a668-ca9385d09dd8" providerId="ADAL" clId="{C8BA8C9E-99DB-A645-8D03-18C83CC1639A}" dt="2022-11-22T20:30:53.699" v="10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23913F70-AE11-6092-8059-91D79CC6922C}"/>
    <pc:docChg chg="delSld">
      <pc:chgData name="Bustillo, Gian [USA]" userId="S::624912@bah.com::d2f80d41-3521-48e3-8b17-00e1dec3a46e" providerId="AD" clId="Web-{23913F70-AE11-6092-8059-91D79CC6922C}" dt="2022-08-25T20:49:20.662" v="0"/>
      <pc:docMkLst>
        <pc:docMk/>
      </pc:docMkLst>
      <pc:sldChg chg="del">
        <pc:chgData name="Bustillo, Gian [USA]" userId="S::624912@bah.com::d2f80d41-3521-48e3-8b17-00e1dec3a46e" providerId="AD" clId="Web-{23913F70-AE11-6092-8059-91D79CC6922C}" dt="2022-08-25T20:49:20.662" v="0"/>
        <pc:sldMkLst>
          <pc:docMk/>
          <pc:sldMk cId="2407803864" sldId="339"/>
        </pc:sldMkLst>
      </pc:sldChg>
    </pc:docChg>
  </pc:docChgLst>
  <pc:docChgLst>
    <pc:chgData name="Goel, Sunayna [USA]" userId="S::625168@bah.com::abc387ba-55f4-491c-a73c-17dee6a00d97" providerId="AD" clId="Web-{EB10E3D7-FBFF-4C1B-8CCE-96B4C14C664D}"/>
    <pc:docChg chg="modSld">
      <pc:chgData name="Goel, Sunayna [USA]" userId="S::625168@bah.com::abc387ba-55f4-491c-a73c-17dee6a00d97" providerId="AD" clId="Web-{EB10E3D7-FBFF-4C1B-8CCE-96B4C14C664D}" dt="2022-10-05T15:20:42.383" v="1"/>
      <pc:docMkLst>
        <pc:docMk/>
      </pc:docMkLst>
      <pc:sldChg chg="modSp">
        <pc:chgData name="Goel, Sunayna [USA]" userId="S::625168@bah.com::abc387ba-55f4-491c-a73c-17dee6a00d97" providerId="AD" clId="Web-{EB10E3D7-FBFF-4C1B-8CCE-96B4C14C664D}" dt="2022-10-05T15:20:42.383" v="1"/>
        <pc:sldMkLst>
          <pc:docMk/>
          <pc:sldMk cId="1730437909" sldId="325"/>
        </pc:sldMkLst>
        <pc:graphicFrameChg chg="mod modGraphic">
          <ac:chgData name="Goel, Sunayna [USA]" userId="S::625168@bah.com::abc387ba-55f4-491c-a73c-17dee6a00d97" providerId="AD" clId="Web-{EB10E3D7-FBFF-4C1B-8CCE-96B4C14C664D}" dt="2022-10-05T15:20:42.383" v="1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Naga, Julie [USA]" userId="S::524919@bah.com::d1165e67-58da-4881-b44d-d330f5e94ed8" providerId="AD" clId="Web-{6DD46AF6-6069-489A-8AD6-6DF6E62E7A05}"/>
    <pc:docChg chg="modSld">
      <pc:chgData name="Naga, Julie [USA]" userId="S::524919@bah.com::d1165e67-58da-4881-b44d-d330f5e94ed8" providerId="AD" clId="Web-{6DD46AF6-6069-489A-8AD6-6DF6E62E7A05}" dt="2022-09-21T14:20:05.347" v="1" actId="20577"/>
      <pc:docMkLst>
        <pc:docMk/>
      </pc:docMkLst>
      <pc:sldChg chg="modSp">
        <pc:chgData name="Naga, Julie [USA]" userId="S::524919@bah.com::d1165e67-58da-4881-b44d-d330f5e94ed8" providerId="AD" clId="Web-{6DD46AF6-6069-489A-8AD6-6DF6E62E7A05}" dt="2022-09-21T14:20:05.347" v="1" actId="20577"/>
        <pc:sldMkLst>
          <pc:docMk/>
          <pc:sldMk cId="815678163" sldId="273"/>
        </pc:sldMkLst>
        <pc:spChg chg="mod">
          <ac:chgData name="Naga, Julie [USA]" userId="S::524919@bah.com::d1165e67-58da-4881-b44d-d330f5e94ed8" providerId="AD" clId="Web-{6DD46AF6-6069-489A-8AD6-6DF6E62E7A05}" dt="2022-09-21T14:20:05.347" v="1" actId="20577"/>
          <ac:spMkLst>
            <pc:docMk/>
            <pc:sldMk cId="815678163" sldId="273"/>
            <ac:spMk id="2" creationId="{C4EAAF8E-7AEC-4F46-8C2E-CB5A4578AEEE}"/>
          </ac:spMkLst>
        </pc:spChg>
      </pc:sldChg>
    </pc:docChg>
  </pc:docChgLst>
  <pc:docChgLst>
    <pc:chgData name="Bush, Nicole [USA]" userId="S::625966@bah.com::5c03dfba-b736-46b3-907c-245bd83404ad" providerId="AD" clId="Web-{8866C88B-3D81-408F-A802-4FCEA3592B10}"/>
    <pc:docChg chg="modSld">
      <pc:chgData name="Bush, Nicole [USA]" userId="S::625966@bah.com::5c03dfba-b736-46b3-907c-245bd83404ad" providerId="AD" clId="Web-{8866C88B-3D81-408F-A802-4FCEA3592B10}" dt="2022-10-05T20:36:19.710" v="191"/>
      <pc:docMkLst>
        <pc:docMk/>
      </pc:docMkLst>
      <pc:sldChg chg="modSp">
        <pc:chgData name="Bush, Nicole [USA]" userId="S::625966@bah.com::5c03dfba-b736-46b3-907c-245bd83404ad" providerId="AD" clId="Web-{8866C88B-3D81-408F-A802-4FCEA3592B10}" dt="2022-10-05T20:36:19.710" v="191"/>
        <pc:sldMkLst>
          <pc:docMk/>
          <pc:sldMk cId="3615197908" sldId="342"/>
        </pc:sldMkLst>
        <pc:graphicFrameChg chg="mod modGraphic">
          <ac:chgData name="Bush, Nicole [USA]" userId="S::625966@bah.com::5c03dfba-b736-46b3-907c-245bd83404ad" providerId="AD" clId="Web-{8866C88B-3D81-408F-A802-4FCEA3592B10}" dt="2022-10-05T20:36:19.710" v="19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4223f804-184a-4090-a0f5-cee3bfcfa365" providerId="ADAL" clId="{909A29F2-FBBE-A443-891E-97DC44B53FE5}"/>
    <pc:docChg chg="modSld">
      <pc:chgData name="Goodenough, Grace [USA]" userId="4223f804-184a-4090-a0f5-cee3bfcfa365" providerId="ADAL" clId="{909A29F2-FBBE-A443-891E-97DC44B53FE5}" dt="2022-10-19T15:46:13.893" v="117" actId="20577"/>
      <pc:docMkLst>
        <pc:docMk/>
      </pc:docMkLst>
      <pc:sldChg chg="modSp mod">
        <pc:chgData name="Goodenough, Grace [USA]" userId="4223f804-184a-4090-a0f5-cee3bfcfa365" providerId="ADAL" clId="{909A29F2-FBBE-A443-891E-97DC44B53FE5}" dt="2022-10-19T15:46:13.893" v="117" actId="20577"/>
        <pc:sldMkLst>
          <pc:docMk/>
          <pc:sldMk cId="1730437909" sldId="325"/>
        </pc:sldMkLst>
        <pc:graphicFrameChg chg="mod modGraphic">
          <ac:chgData name="Goodenough, Grace [USA]" userId="4223f804-184a-4090-a0f5-cee3bfcfa365" providerId="ADAL" clId="{909A29F2-FBBE-A443-891E-97DC44B53FE5}" dt="2022-10-19T15:46:13.893" v="117" actId="2057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CD4E5A42-22A1-4725-BFAB-A38DE52DA6B7}"/>
    <pc:docChg chg="modSld">
      <pc:chgData name="Goodenough, Grace [USA]" userId="S::624306@bah.com::4223f804-184a-4090-a0f5-cee3bfcfa365" providerId="AD" clId="Web-{CD4E5A42-22A1-4725-BFAB-A38DE52DA6B7}" dt="2022-11-16T20:43:40.248" v="111"/>
      <pc:docMkLst>
        <pc:docMk/>
      </pc:docMkLst>
      <pc:sldChg chg="modSp">
        <pc:chgData name="Goodenough, Grace [USA]" userId="S::624306@bah.com::4223f804-184a-4090-a0f5-cee3bfcfa365" providerId="AD" clId="Web-{CD4E5A42-22A1-4725-BFAB-A38DE52DA6B7}" dt="2022-11-16T20:43:40.248" v="111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CD4E5A42-22A1-4725-BFAB-A38DE52DA6B7}" dt="2022-11-16T20:43:40.248" v="11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3D757113-A065-5B2A-D2F3-9B666BE628C6}"/>
    <pc:docChg chg="modSld">
      <pc:chgData name="Bustillo, Gian [USA]" userId="S::624912@bah.com::d2f80d41-3521-48e3-8b17-00e1dec3a46e" providerId="AD" clId="Web-{3D757113-A065-5B2A-D2F3-9B666BE628C6}" dt="2022-10-12T14:57:19.163" v="259"/>
      <pc:docMkLst>
        <pc:docMk/>
      </pc:docMkLst>
      <pc:sldChg chg="modSp">
        <pc:chgData name="Bustillo, Gian [USA]" userId="S::624912@bah.com::d2f80d41-3521-48e3-8b17-00e1dec3a46e" providerId="AD" clId="Web-{3D757113-A065-5B2A-D2F3-9B666BE628C6}" dt="2022-10-12T14:57:19.163" v="259"/>
        <pc:sldMkLst>
          <pc:docMk/>
          <pc:sldMk cId="406015231" sldId="332"/>
        </pc:sldMkLst>
        <pc:spChg chg="mod">
          <ac:chgData name="Bustillo, Gian [USA]" userId="S::624912@bah.com::d2f80d41-3521-48e3-8b17-00e1dec3a46e" providerId="AD" clId="Web-{3D757113-A065-5B2A-D2F3-9B666BE628C6}" dt="2022-10-12T14:56:12.552" v="41" actId="1076"/>
          <ac:spMkLst>
            <pc:docMk/>
            <pc:sldMk cId="406015231" sldId="332"/>
            <ac:spMk id="4" creationId="{F4B36E68-DB25-8A41-A5B5-91C0F21E52E0}"/>
          </ac:spMkLst>
        </pc:spChg>
        <pc:graphicFrameChg chg="mod">
          <ac:chgData name="Bustillo, Gian [USA]" userId="S::624912@bah.com::d2f80d41-3521-48e3-8b17-00e1dec3a46e" providerId="AD" clId="Web-{3D757113-A065-5B2A-D2F3-9B666BE628C6}" dt="2022-10-12T14:56:19.833" v="42" actId="1076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S::624912@bah.com::d2f80d41-3521-48e3-8b17-00e1dec3a46e" providerId="AD" clId="Web-{3D757113-A065-5B2A-D2F3-9B666BE628C6}" dt="2022-10-12T14:57:19.163" v="259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mod">
          <ac:chgData name="Bustillo, Gian [USA]" userId="S::624912@bah.com::d2f80d41-3521-48e3-8b17-00e1dec3a46e" providerId="AD" clId="Web-{3D757113-A065-5B2A-D2F3-9B666BE628C6}" dt="2022-10-12T14:56:20.818" v="58" actId="1076"/>
          <ac:picMkLst>
            <pc:docMk/>
            <pc:sldMk cId="406015231" sldId="332"/>
            <ac:picMk id="3" creationId="{E988F262-1705-14FA-D5F7-404BBF481260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912" v="59" actId="1076"/>
          <ac:picMkLst>
            <pc:docMk/>
            <pc:sldMk cId="406015231" sldId="332"/>
            <ac:picMk id="5" creationId="{D12C361A-9D6A-E334-B391-865061D4FBAD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974" v="60" actId="1076"/>
          <ac:picMkLst>
            <pc:docMk/>
            <pc:sldMk cId="406015231" sldId="332"/>
            <ac:picMk id="6" creationId="{726EEF72-65C8-DAFD-08A1-6F9FC7E90673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037" v="61" actId="1076"/>
          <ac:picMkLst>
            <pc:docMk/>
            <pc:sldMk cId="406015231" sldId="332"/>
            <ac:picMk id="7" creationId="{509B3CAA-B2B0-70B3-F9DC-11F4822C7B82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146" v="63" actId="1076"/>
          <ac:picMkLst>
            <pc:docMk/>
            <pc:sldMk cId="406015231" sldId="332"/>
            <ac:picMk id="8" creationId="{32E9E5C6-CBC6-AC75-D2DC-EC109C5FE9F9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208" v="64" actId="1076"/>
          <ac:picMkLst>
            <pc:docMk/>
            <pc:sldMk cId="406015231" sldId="332"/>
            <ac:picMk id="10" creationId="{D5D920A8-DEAD-D557-D8ED-25B8FAC75844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19.896" v="43" actId="1076"/>
          <ac:picMkLst>
            <pc:docMk/>
            <pc:sldMk cId="406015231" sldId="332"/>
            <ac:picMk id="11" creationId="{C3374779-DEF1-B27A-FA0B-4CDD15CD429E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271" v="65" actId="1076"/>
          <ac:picMkLst>
            <pc:docMk/>
            <pc:sldMk cId="406015231" sldId="332"/>
            <ac:picMk id="12" creationId="{E867A663-BE3F-5F4D-6EEE-CB62E3E9EB60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19.958" v="44" actId="1076"/>
          <ac:picMkLst>
            <pc:docMk/>
            <pc:sldMk cId="406015231" sldId="332"/>
            <ac:picMk id="13" creationId="{C491AC46-EDBD-DE74-8679-C131ABD9491A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318" v="66" actId="1076"/>
          <ac:picMkLst>
            <pc:docMk/>
            <pc:sldMk cId="406015231" sldId="332"/>
            <ac:picMk id="14" creationId="{239B7457-5DFC-B224-0B05-412D1CD8B4CE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005" v="45" actId="1076"/>
          <ac:picMkLst>
            <pc:docMk/>
            <pc:sldMk cId="406015231" sldId="332"/>
            <ac:picMk id="15" creationId="{C89671F3-D128-ED53-F478-FE3E9CCC4335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380" v="67" actId="1076"/>
          <ac:picMkLst>
            <pc:docMk/>
            <pc:sldMk cId="406015231" sldId="332"/>
            <ac:picMk id="16" creationId="{B890B647-1D26-3C8A-3553-85D03DDD47D5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068" v="46" actId="1076"/>
          <ac:picMkLst>
            <pc:docMk/>
            <pc:sldMk cId="406015231" sldId="332"/>
            <ac:picMk id="17" creationId="{77AA32C0-CE22-FD2E-F5FB-B7294AD3EA66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443" v="68" actId="1076"/>
          <ac:picMkLst>
            <pc:docMk/>
            <pc:sldMk cId="406015231" sldId="332"/>
            <ac:picMk id="18" creationId="{C86C0BE9-B32C-8BF2-E9A1-347BF38BDA5C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130" v="47" actId="1076"/>
          <ac:picMkLst>
            <pc:docMk/>
            <pc:sldMk cId="406015231" sldId="332"/>
            <ac:picMk id="19" creationId="{B15E8432-7283-35C3-7B37-BEBEB6FEF1A9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505" v="69" actId="1076"/>
          <ac:picMkLst>
            <pc:docMk/>
            <pc:sldMk cId="406015231" sldId="332"/>
            <ac:picMk id="20" creationId="{2251457B-A318-F254-2448-E0903E616027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193" v="48" actId="1076"/>
          <ac:picMkLst>
            <pc:docMk/>
            <pc:sldMk cId="406015231" sldId="332"/>
            <ac:picMk id="21" creationId="{9CBEDF66-7516-FD87-47C4-AE9C5F1B7C46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255" v="49" actId="1076"/>
          <ac:picMkLst>
            <pc:docMk/>
            <pc:sldMk cId="406015231" sldId="332"/>
            <ac:picMk id="23" creationId="{469321A0-16B4-4167-BD80-5F784198BC5F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615" v="55" actId="1076"/>
          <ac:picMkLst>
            <pc:docMk/>
            <pc:sldMk cId="406015231" sldId="332"/>
            <ac:picMk id="24" creationId="{BC4B23C6-C714-AE09-0470-5BA59334851B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318" v="50" actId="1076"/>
          <ac:picMkLst>
            <pc:docMk/>
            <pc:sldMk cId="406015231" sldId="332"/>
            <ac:picMk id="25" creationId="{C51C3EDE-FF85-215F-C163-EFF28E7423AD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693" v="56" actId="1076"/>
          <ac:picMkLst>
            <pc:docMk/>
            <pc:sldMk cId="406015231" sldId="332"/>
            <ac:picMk id="26" creationId="{C302071C-A940-1343-AA9A-41029BA00A11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380" v="51" actId="1076"/>
          <ac:picMkLst>
            <pc:docMk/>
            <pc:sldMk cId="406015231" sldId="332"/>
            <ac:picMk id="27" creationId="{A3C823C1-29B6-166A-4E18-EA27881D01D5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755" v="57" actId="1076"/>
          <ac:picMkLst>
            <pc:docMk/>
            <pc:sldMk cId="406015231" sldId="332"/>
            <ac:picMk id="28" creationId="{A7BEEB3E-F285-959E-D146-58DA18087F05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458" v="52" actId="1076"/>
          <ac:picMkLst>
            <pc:docMk/>
            <pc:sldMk cId="406015231" sldId="332"/>
            <ac:picMk id="29" creationId="{3E29974F-2058-9AE4-C31B-BD08CC93E4C3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099" v="62" actId="1076"/>
          <ac:picMkLst>
            <pc:docMk/>
            <pc:sldMk cId="406015231" sldId="332"/>
            <ac:picMk id="30" creationId="{B6125B74-70D0-435E-83B6-1182C8979462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505" v="53" actId="1076"/>
          <ac:picMkLst>
            <pc:docMk/>
            <pc:sldMk cId="406015231" sldId="332"/>
            <ac:picMk id="31" creationId="{EAE55916-283D-76DB-AB46-11C25578A064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568" v="70" actId="1076"/>
          <ac:picMkLst>
            <pc:docMk/>
            <pc:sldMk cId="406015231" sldId="332"/>
            <ac:picMk id="32" creationId="{DC258CBB-D714-B905-CA85-8BD765241D1E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568" v="54" actId="1076"/>
          <ac:picMkLst>
            <pc:docMk/>
            <pc:sldMk cId="406015231" sldId="332"/>
            <ac:picMk id="33" creationId="{891BB737-A6DF-C049-FBB2-ED35A66F4349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630" v="71" actId="1076"/>
          <ac:picMkLst>
            <pc:docMk/>
            <pc:sldMk cId="406015231" sldId="332"/>
            <ac:picMk id="34" creationId="{0003CB12-6B36-E953-10D8-E53FB3CEC6DA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693" v="72" actId="1076"/>
          <ac:picMkLst>
            <pc:docMk/>
            <pc:sldMk cId="406015231" sldId="332"/>
            <ac:picMk id="35" creationId="{DDCAC729-EB56-E0BA-73EA-3320E66D9B99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755" v="73" actId="1076"/>
          <ac:picMkLst>
            <pc:docMk/>
            <pc:sldMk cId="406015231" sldId="332"/>
            <ac:picMk id="36" creationId="{85D55FFD-1198-1535-C76A-FC9636E6F6CD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802" v="74" actId="1076"/>
          <ac:picMkLst>
            <pc:docMk/>
            <pc:sldMk cId="406015231" sldId="332"/>
            <ac:picMk id="37" creationId="{7CBC2415-B753-48A5-9790-0FA7BEA9491A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865" v="75" actId="1076"/>
          <ac:picMkLst>
            <pc:docMk/>
            <pc:sldMk cId="406015231" sldId="332"/>
            <ac:picMk id="38" creationId="{7E7FD735-D8A7-422E-8007-64AF0AF5B00D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927" v="76" actId="1076"/>
          <ac:picMkLst>
            <pc:docMk/>
            <pc:sldMk cId="406015231" sldId="332"/>
            <ac:picMk id="39" creationId="{FAB6B671-CA9C-4CED-9E9D-80C317E7B954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990" v="77" actId="1076"/>
          <ac:picMkLst>
            <pc:docMk/>
            <pc:sldMk cId="406015231" sldId="332"/>
            <ac:picMk id="40" creationId="{48676BA6-2C54-5BE9-8D94-9F0340D49680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052" v="78" actId="1076"/>
          <ac:picMkLst>
            <pc:docMk/>
            <pc:sldMk cId="406015231" sldId="332"/>
            <ac:picMk id="41" creationId="{F8FEE23F-334E-215B-D192-3CB085D558A7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115" v="79" actId="1076"/>
          <ac:picMkLst>
            <pc:docMk/>
            <pc:sldMk cId="406015231" sldId="332"/>
            <ac:picMk id="42" creationId="{35C4163A-DE47-4604-A275-DFABD9625441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177" v="80" actId="1076"/>
          <ac:picMkLst>
            <pc:docMk/>
            <pc:sldMk cId="406015231" sldId="332"/>
            <ac:picMk id="43" creationId="{24A6D04C-9360-4CE5-BC88-7636EF80FC0D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224" v="81" actId="1076"/>
          <ac:picMkLst>
            <pc:docMk/>
            <pc:sldMk cId="406015231" sldId="332"/>
            <ac:picMk id="44" creationId="{DEE4900B-C7CD-42D5-BA01-CDAA1A624733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287" v="82" actId="1076"/>
          <ac:picMkLst>
            <pc:docMk/>
            <pc:sldMk cId="406015231" sldId="332"/>
            <ac:picMk id="45" creationId="{55CC96E4-ADAD-437A-AFE5-D98506B273D3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349" v="83" actId="1076"/>
          <ac:picMkLst>
            <pc:docMk/>
            <pc:sldMk cId="406015231" sldId="332"/>
            <ac:picMk id="46" creationId="{B73C0667-4BE5-4CCB-9FC7-5FBA7D9D0288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412" v="84" actId="1076"/>
          <ac:picMkLst>
            <pc:docMk/>
            <pc:sldMk cId="406015231" sldId="332"/>
            <ac:picMk id="47" creationId="{786D9B48-1527-4E8D-9FA4-B7906037BA09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474" v="85" actId="1076"/>
          <ac:picMkLst>
            <pc:docMk/>
            <pc:sldMk cId="406015231" sldId="332"/>
            <ac:picMk id="48" creationId="{01F0828D-72CD-C7CA-343E-632ABFFC92B8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521" v="86" actId="1076"/>
          <ac:picMkLst>
            <pc:docMk/>
            <pc:sldMk cId="406015231" sldId="332"/>
            <ac:picMk id="49" creationId="{6F39D3E1-316B-4B32-3AAF-DE139406FD91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583" v="87" actId="1076"/>
          <ac:picMkLst>
            <pc:docMk/>
            <pc:sldMk cId="406015231" sldId="332"/>
            <ac:picMk id="50" creationId="{C5381CA2-E5FE-45DC-A4EB-832BD159277E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646" v="88" actId="1076"/>
          <ac:picMkLst>
            <pc:docMk/>
            <pc:sldMk cId="406015231" sldId="332"/>
            <ac:picMk id="51" creationId="{B6BADEB1-ECFF-C7C9-BB28-2B1007ACBC34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708" v="89" actId="1076"/>
          <ac:picMkLst>
            <pc:docMk/>
            <pc:sldMk cId="406015231" sldId="332"/>
            <ac:picMk id="52" creationId="{D865995B-4144-3341-5B22-3E5B6075DE47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755" v="90" actId="1076"/>
          <ac:picMkLst>
            <pc:docMk/>
            <pc:sldMk cId="406015231" sldId="332"/>
            <ac:picMk id="53" creationId="{F4634756-0763-023C-B9CC-003A008E0EFE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818" v="91" actId="1076"/>
          <ac:picMkLst>
            <pc:docMk/>
            <pc:sldMk cId="406015231" sldId="332"/>
            <ac:picMk id="54" creationId="{3CF5C192-090A-6755-E6FC-8738ED8A5DB8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880" v="92" actId="1076"/>
          <ac:picMkLst>
            <pc:docMk/>
            <pc:sldMk cId="406015231" sldId="332"/>
            <ac:picMk id="55" creationId="{41B66DD8-82D9-CBC9-B2BC-29F3DE071C59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943" v="93" actId="1076"/>
          <ac:picMkLst>
            <pc:docMk/>
            <pc:sldMk cId="406015231" sldId="332"/>
            <ac:picMk id="56" creationId="{A6FF4F34-4892-5762-D7D2-553AE566CB91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990" v="94" actId="1076"/>
          <ac:picMkLst>
            <pc:docMk/>
            <pc:sldMk cId="406015231" sldId="332"/>
            <ac:picMk id="57" creationId="{C0C4E677-C0BB-1618-CDCC-7BF4B8FC09AE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3.052" v="95" actId="1076"/>
          <ac:picMkLst>
            <pc:docMk/>
            <pc:sldMk cId="406015231" sldId="332"/>
            <ac:picMk id="58" creationId="{6A4080DC-7AA0-9BDD-8CB8-A291CDB46F2E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3.115" v="96" actId="1076"/>
          <ac:picMkLst>
            <pc:docMk/>
            <pc:sldMk cId="406015231" sldId="332"/>
            <ac:picMk id="59" creationId="{87B9E0D9-97FD-A7CA-4F2A-28461150A0F2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3.162" v="97" actId="1076"/>
          <ac:picMkLst>
            <pc:docMk/>
            <pc:sldMk cId="406015231" sldId="332"/>
            <ac:picMk id="60" creationId="{B4282BB9-92A7-1711-AD47-A54E9B3903F2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3.224" v="98" actId="1076"/>
          <ac:picMkLst>
            <pc:docMk/>
            <pc:sldMk cId="406015231" sldId="332"/>
            <ac:picMk id="61" creationId="{05637EA3-6FA8-3FA6-D4A4-2187151D78D8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3.287" v="99" actId="1076"/>
          <ac:picMkLst>
            <pc:docMk/>
            <pc:sldMk cId="406015231" sldId="332"/>
            <ac:picMk id="62" creationId="{EA482B55-20BF-F7E5-34F7-083723154A6B}"/>
          </ac:picMkLst>
        </pc:picChg>
      </pc:sldChg>
    </pc:docChg>
  </pc:docChgLst>
  <pc:docChgLst>
    <pc:chgData name="Bustillo, Gian [USA]" userId="S::624912@bah.com::d2f80d41-3521-48e3-8b17-00e1dec3a46e" providerId="AD" clId="Web-{1A24DD08-B90E-A85D-F199-C2417946B147}"/>
    <pc:docChg chg="modSld">
      <pc:chgData name="Bustillo, Gian [USA]" userId="S::624912@bah.com::d2f80d41-3521-48e3-8b17-00e1dec3a46e" providerId="AD" clId="Web-{1A24DD08-B90E-A85D-F199-C2417946B147}" dt="2022-10-12T14:18:33.491" v="530"/>
      <pc:docMkLst>
        <pc:docMk/>
      </pc:docMkLst>
      <pc:sldChg chg="modSp">
        <pc:chgData name="Bustillo, Gian [USA]" userId="S::624912@bah.com::d2f80d41-3521-48e3-8b17-00e1dec3a46e" providerId="AD" clId="Web-{1A24DD08-B90E-A85D-F199-C2417946B147}" dt="2022-10-12T14:13:31.002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1A24DD08-B90E-A85D-F199-C2417946B147}" dt="2022-10-12T14:13:31.002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1A24DD08-B90E-A85D-F199-C2417946B147}" dt="2022-10-12T14:16:36.452" v="333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1A24DD08-B90E-A85D-F199-C2417946B147}" dt="2022-10-12T14:16:36.452" v="333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modSp">
        <pc:chgData name="Bustillo, Gian [USA]" userId="S::624912@bah.com::d2f80d41-3521-48e3-8b17-00e1dec3a46e" providerId="AD" clId="Web-{1A24DD08-B90E-A85D-F199-C2417946B147}" dt="2022-10-12T14:18:33.491" v="530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1A24DD08-B90E-A85D-F199-C2417946B147}" dt="2022-10-12T14:18:33.491" v="530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picChg chg="add mod">
          <ac:chgData name="Bustillo, Gian [USA]" userId="S::624912@bah.com::d2f80d41-3521-48e3-8b17-00e1dec3a46e" providerId="AD" clId="Web-{1A24DD08-B90E-A85D-F199-C2417946B147}" dt="2022-10-12T14:18:28.757" v="526" actId="1076"/>
          <ac:picMkLst>
            <pc:docMk/>
            <pc:sldMk cId="406015231" sldId="332"/>
            <ac:picMk id="62" creationId="{EA482B55-20BF-F7E5-34F7-083723154A6B}"/>
          </ac:picMkLst>
        </pc:picChg>
      </pc:sldChg>
      <pc:sldChg chg="modSp">
        <pc:chgData name="Bustillo, Gian [USA]" userId="S::624912@bah.com::d2f80d41-3521-48e3-8b17-00e1dec3a46e" providerId="AD" clId="Web-{1A24DD08-B90E-A85D-F199-C2417946B147}" dt="2022-10-12T14:17:09.157" v="419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1A24DD08-B90E-A85D-F199-C2417946B147}" dt="2022-10-12T14:17:09.157" v="419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1A24DD08-B90E-A85D-F199-C2417946B147}" dt="2022-10-12T14:18:14.646" v="524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1A24DD08-B90E-A85D-F199-C2417946B147}" dt="2022-10-12T14:18:14.646" v="524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F9F9F903-1EA2-13BF-8DAA-A82137C8988C}"/>
    <pc:docChg chg="delSld modSld">
      <pc:chgData name="Bustillo, Gian [USA]" userId="S::624912@bah.com::d2f80d41-3521-48e3-8b17-00e1dec3a46e" providerId="AD" clId="Web-{F9F9F903-1EA2-13BF-8DAA-A82137C8988C}" dt="2022-11-03T12:50:50.954" v="437"/>
      <pc:docMkLst>
        <pc:docMk/>
      </pc:docMkLst>
      <pc:sldChg chg="modSp">
        <pc:chgData name="Bustillo, Gian [USA]" userId="S::624912@bah.com::d2f80d41-3521-48e3-8b17-00e1dec3a46e" providerId="AD" clId="Web-{F9F9F903-1EA2-13BF-8DAA-A82137C8988C}" dt="2022-11-03T12:50:05.030" v="409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F9F9F903-1EA2-13BF-8DAA-A82137C8988C}" dt="2022-11-03T12:50:05.030" v="409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F9F9F903-1EA2-13BF-8DAA-A82137C8988C}" dt="2022-11-03T12:48:00.933" v="182"/>
        <pc:sldMkLst>
          <pc:docMk/>
          <pc:sldMk cId="2997908498" sldId="338"/>
        </pc:sldMkLst>
        <pc:graphicFrameChg chg="modGraphic">
          <ac:chgData name="Bustillo, Gian [USA]" userId="S::624912@bah.com::d2f80d41-3521-48e3-8b17-00e1dec3a46e" providerId="AD" clId="Web-{F9F9F903-1EA2-13BF-8DAA-A82137C8988C}" dt="2022-11-03T12:48:00.933" v="18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F9F9F903-1EA2-13BF-8DAA-A82137C8988C}" dt="2022-11-03T12:50:50.954" v="437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F9F9F903-1EA2-13BF-8DAA-A82137C8988C}" dt="2022-11-03T12:50:50.954" v="437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F9F9F903-1EA2-13BF-8DAA-A82137C8988C}" dt="2022-11-03T12:43:03.267" v="178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F9F9F903-1EA2-13BF-8DAA-A82137C8988C}" dt="2022-11-03T12:43:03.267" v="178"/>
          <ac:graphicFrameMkLst>
            <pc:docMk/>
            <pc:sldMk cId="874433587" sldId="347"/>
            <ac:graphicFrameMk id="6" creationId="{721398D6-4401-DAB3-8C67-407658FE3F55}"/>
          </ac:graphicFrameMkLst>
        </pc:graphicFrameChg>
      </pc:sldChg>
      <pc:sldChg chg="del">
        <pc:chgData name="Bustillo, Gian [USA]" userId="S::624912@bah.com::d2f80d41-3521-48e3-8b17-00e1dec3a46e" providerId="AD" clId="Web-{F9F9F903-1EA2-13BF-8DAA-A82137C8988C}" dt="2022-11-03T12:44:56.818" v="179"/>
        <pc:sldMkLst>
          <pc:docMk/>
          <pc:sldMk cId="2152859334" sldId="349"/>
        </pc:sldMkLst>
      </pc:sldChg>
      <pc:sldChg chg="del">
        <pc:chgData name="Bustillo, Gian [USA]" userId="S::624912@bah.com::d2f80d41-3521-48e3-8b17-00e1dec3a46e" providerId="AD" clId="Web-{F9F9F903-1EA2-13BF-8DAA-A82137C8988C}" dt="2022-11-03T12:44:59.958" v="180"/>
        <pc:sldMkLst>
          <pc:docMk/>
          <pc:sldMk cId="4086621007" sldId="350"/>
        </pc:sldMkLst>
      </pc:sldChg>
      <pc:sldChg chg="modSp">
        <pc:chgData name="Bustillo, Gian [USA]" userId="S::624912@bah.com::d2f80d41-3521-48e3-8b17-00e1dec3a46e" providerId="AD" clId="Web-{F9F9F903-1EA2-13BF-8DAA-A82137C8988C}" dt="2022-11-03T12:40:38.403" v="166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F9F9F903-1EA2-13BF-8DAA-A82137C8988C}" dt="2022-11-03T12:40:38.403" v="166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2E7FCD24-04E3-4932-DB9F-C76DE6AE23B3}"/>
    <pc:docChg chg="modSld">
      <pc:chgData name="Goodenough, Grace [USA]" userId="S::624306@bah.com::4223f804-184a-4090-a0f5-cee3bfcfa365" providerId="AD" clId="Web-{2E7FCD24-04E3-4932-DB9F-C76DE6AE23B3}" dt="2022-11-02T17:24:40.361" v="93"/>
      <pc:docMkLst>
        <pc:docMk/>
      </pc:docMkLst>
      <pc:sldChg chg="modSp">
        <pc:chgData name="Goodenough, Grace [USA]" userId="S::624306@bah.com::4223f804-184a-4090-a0f5-cee3bfcfa365" providerId="AD" clId="Web-{2E7FCD24-04E3-4932-DB9F-C76DE6AE23B3}" dt="2022-11-02T17:24:40.361" v="93"/>
        <pc:sldMkLst>
          <pc:docMk/>
          <pc:sldMk cId="1730437909" sldId="325"/>
        </pc:sldMkLst>
        <pc:graphicFrameChg chg="mod modGraphic">
          <ac:chgData name="Goodenough, Grace [USA]" userId="S::624306@bah.com::4223f804-184a-4090-a0f5-cee3bfcfa365" providerId="AD" clId="Web-{2E7FCD24-04E3-4932-DB9F-C76DE6AE23B3}" dt="2022-11-02T17:24:40.361" v="93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Mamedova, Millie [USA]" userId="b940716b-82ab-47d4-8bfc-28e7a71cb12f" providerId="ADAL" clId="{9E59E937-C377-4246-A772-0E6CBDC45CC1}"/>
    <pc:docChg chg="undo custSel modSld">
      <pc:chgData name="Mamedova, Millie [USA]" userId="b940716b-82ab-47d4-8bfc-28e7a71cb12f" providerId="ADAL" clId="{9E59E937-C377-4246-A772-0E6CBDC45CC1}" dt="2022-11-16T22:06:59.902" v="1293" actId="14734"/>
      <pc:docMkLst>
        <pc:docMk/>
      </pc:docMkLst>
      <pc:sldChg chg="addSp delSp modSp mod">
        <pc:chgData name="Mamedova, Millie [USA]" userId="b940716b-82ab-47d4-8bfc-28e7a71cb12f" providerId="ADAL" clId="{9E59E937-C377-4246-A772-0E6CBDC45CC1}" dt="2022-11-16T22:06:59.902" v="1293" actId="14734"/>
        <pc:sldMkLst>
          <pc:docMk/>
          <pc:sldMk cId="874433587" sldId="347"/>
        </pc:sldMkLst>
        <pc:graphicFrameChg chg="add mod modGraphic">
          <ac:chgData name="Mamedova, Millie [USA]" userId="b940716b-82ab-47d4-8bfc-28e7a71cb12f" providerId="ADAL" clId="{9E59E937-C377-4246-A772-0E6CBDC45CC1}" dt="2022-11-16T22:06:59.902" v="1293" actId="14734"/>
          <ac:graphicFrameMkLst>
            <pc:docMk/>
            <pc:sldMk cId="874433587" sldId="347"/>
            <ac:graphicFrameMk id="3" creationId="{3ACEEE90-24B1-63A7-5057-EE7C5BC9B5EE}"/>
          </ac:graphicFrameMkLst>
        </pc:graphicFrameChg>
        <pc:graphicFrameChg chg="del">
          <ac:chgData name="Mamedova, Millie [USA]" userId="b940716b-82ab-47d4-8bfc-28e7a71cb12f" providerId="ADAL" clId="{9E59E937-C377-4246-A772-0E6CBDC45CC1}" dt="2022-11-16T21:36:35.879" v="0" actId="478"/>
          <ac:graphicFrameMkLst>
            <pc:docMk/>
            <pc:sldMk cId="874433587" sldId="347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EECBDF53-AAFA-918B-E83A-836E06B135D7}"/>
    <pc:docChg chg="modSld">
      <pc:chgData name="Bustillo, Gian [USA]" userId="S::624912@bah.com::d2f80d41-3521-48e3-8b17-00e1dec3a46e" providerId="AD" clId="Web-{EECBDF53-AAFA-918B-E83A-836E06B135D7}" dt="2022-11-02T17:14:05.016" v="410"/>
      <pc:docMkLst>
        <pc:docMk/>
      </pc:docMkLst>
      <pc:sldChg chg="modSp">
        <pc:chgData name="Bustillo, Gian [USA]" userId="S::624912@bah.com::d2f80d41-3521-48e3-8b17-00e1dec3a46e" providerId="AD" clId="Web-{EECBDF53-AAFA-918B-E83A-836E06B135D7}" dt="2022-11-02T17:09:56.211" v="2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EECBDF53-AAFA-918B-E83A-836E06B135D7}" dt="2022-11-02T17:09:56.211" v="2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EECBDF53-AAFA-918B-E83A-836E06B135D7}" dt="2022-11-02T17:12:41.748" v="190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EECBDF53-AAFA-918B-E83A-836E06B135D7}" dt="2022-11-02T17:12:41.748" v="190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EECBDF53-AAFA-918B-E83A-836E06B135D7}" dt="2022-11-02T17:11:34.027" v="94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EECBDF53-AAFA-918B-E83A-836E06B135D7}" dt="2022-11-02T17:11:34.027" v="94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EECBDF53-AAFA-918B-E83A-836E06B135D7}" dt="2022-11-02T17:14:05.016" v="410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EECBDF53-AAFA-918B-E83A-836E06B135D7}" dt="2022-11-02T17:14:05.016" v="410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344371A6-AC4E-2BA0-CFF7-905B963A72C2}"/>
    <pc:docChg chg="addSld delSld modSld">
      <pc:chgData name="Bustillo, Gian [USA]" userId="S::624912@bah.com::d2f80d41-3521-48e3-8b17-00e1dec3a46e" providerId="AD" clId="Web-{344371A6-AC4E-2BA0-CFF7-905B963A72C2}" dt="2022-08-25T13:50:25.236" v="26"/>
      <pc:docMkLst>
        <pc:docMk/>
      </pc:docMkLst>
      <pc:sldChg chg="modSp">
        <pc:chgData name="Bustillo, Gian [USA]" userId="S::624912@bah.com::d2f80d41-3521-48e3-8b17-00e1dec3a46e" providerId="AD" clId="Web-{344371A6-AC4E-2BA0-CFF7-905B963A72C2}" dt="2022-08-25T13:50:25.236" v="26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344371A6-AC4E-2BA0-CFF7-905B963A72C2}" dt="2022-08-25T13:50:25.236" v="26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 add del">
        <pc:chgData name="Bustillo, Gian [USA]" userId="S::624912@bah.com::d2f80d41-3521-48e3-8b17-00e1dec3a46e" providerId="AD" clId="Web-{344371A6-AC4E-2BA0-CFF7-905B963A72C2}" dt="2022-08-25T13:49:46.719" v="8"/>
        <pc:sldMkLst>
          <pc:docMk/>
          <pc:sldMk cId="4236055788" sldId="333"/>
        </pc:sldMkLst>
        <pc:spChg chg="mod">
          <ac:chgData name="Bustillo, Gian [USA]" userId="S::624912@bah.com::d2f80d41-3521-48e3-8b17-00e1dec3a46e" providerId="AD" clId="Web-{344371A6-AC4E-2BA0-CFF7-905B963A72C2}" dt="2022-08-25T13:49:43.297" v="7" actId="20577"/>
          <ac:spMkLst>
            <pc:docMk/>
            <pc:sldMk cId="4236055788" sldId="333"/>
            <ac:spMk id="2" creationId="{98724F25-AEF2-A44A-9426-46B073EF367F}"/>
          </ac:spMkLst>
        </pc:spChg>
        <pc:spChg chg="mod">
          <ac:chgData name="Bustillo, Gian [USA]" userId="S::624912@bah.com::d2f80d41-3521-48e3-8b17-00e1dec3a46e" providerId="AD" clId="Web-{344371A6-AC4E-2BA0-CFF7-905B963A72C2}" dt="2022-08-25T13:49:15.140" v="2" actId="20577"/>
          <ac:spMkLst>
            <pc:docMk/>
            <pc:sldMk cId="4236055788" sldId="333"/>
            <ac:spMk id="3" creationId="{F5AEE255-63A5-4C8D-63A4-EA97D5912588}"/>
          </ac:spMkLst>
        </pc:spChg>
      </pc:sldChg>
      <pc:sldChg chg="add">
        <pc:chgData name="Bustillo, Gian [USA]" userId="S::624912@bah.com::d2f80d41-3521-48e3-8b17-00e1dec3a46e" providerId="AD" clId="Web-{344371A6-AC4E-2BA0-CFF7-905B963A72C2}" dt="2022-08-25T13:50:05.891" v="9"/>
        <pc:sldMkLst>
          <pc:docMk/>
          <pc:sldMk cId="2407803864" sldId="339"/>
        </pc:sldMkLst>
      </pc:sldChg>
      <pc:sldChg chg="add">
        <pc:chgData name="Bustillo, Gian [USA]" userId="S::624912@bah.com::d2f80d41-3521-48e3-8b17-00e1dec3a46e" providerId="AD" clId="Web-{344371A6-AC4E-2BA0-CFF7-905B963A72C2}" dt="2022-08-25T13:50:07.641" v="10"/>
        <pc:sldMkLst>
          <pc:docMk/>
          <pc:sldMk cId="2344164123" sldId="340"/>
        </pc:sldMkLst>
      </pc:sldChg>
    </pc:docChg>
  </pc:docChgLst>
  <pc:docChgLst>
    <pc:chgData name="Bustillo, Gian [USA]" userId="S::624912@bah.com::d2f80d41-3521-48e3-8b17-00e1dec3a46e" providerId="AD" clId="Web-{816E0442-EB60-547D-1649-B02F39D5B646}"/>
    <pc:docChg chg="modSld">
      <pc:chgData name="Bustillo, Gian [USA]" userId="S::624912@bah.com::d2f80d41-3521-48e3-8b17-00e1dec3a46e" providerId="AD" clId="Web-{816E0442-EB60-547D-1649-B02F39D5B646}" dt="2022-09-14T20:18:49.654" v="717"/>
      <pc:docMkLst>
        <pc:docMk/>
      </pc:docMkLst>
      <pc:sldChg chg="modSp">
        <pc:chgData name="Bustillo, Gian [USA]" userId="S::624912@bah.com::d2f80d41-3521-48e3-8b17-00e1dec3a46e" providerId="AD" clId="Web-{816E0442-EB60-547D-1649-B02F39D5B646}" dt="2022-09-14T20:16:11.883" v="523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816E0442-EB60-547D-1649-B02F39D5B646}" dt="2022-09-14T20:16:11.883" v="523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16E0442-EB60-547D-1649-B02F39D5B646}" dt="2022-09-14T20:16:26.602" v="527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816E0442-EB60-547D-1649-B02F39D5B646}" dt="2022-09-14T20:16:26.602" v="52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16E0442-EB60-547D-1649-B02F39D5B646}" dt="2022-09-14T20:18:49.654" v="717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816E0442-EB60-547D-1649-B02F39D5B646}" dt="2022-09-14T20:18:49.654" v="717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A329A3F-2856-AB7D-208A-200666291135}"/>
    <pc:docChg chg="delSld">
      <pc:chgData name="Bustillo, Gian [USA]" userId="S::624912@bah.com::d2f80d41-3521-48e3-8b17-00e1dec3a46e" providerId="AD" clId="Web-{8A329A3F-2856-AB7D-208A-200666291135}" dt="2022-10-12T20:00:12.545" v="1"/>
      <pc:docMkLst>
        <pc:docMk/>
      </pc:docMkLst>
      <pc:sldChg chg="del">
        <pc:chgData name="Bustillo, Gian [USA]" userId="S::624912@bah.com::d2f80d41-3521-48e3-8b17-00e1dec3a46e" providerId="AD" clId="Web-{8A329A3F-2856-AB7D-208A-200666291135}" dt="2022-10-12T20:00:12.545" v="1"/>
        <pc:sldMkLst>
          <pc:docMk/>
          <pc:sldMk cId="1919599644" sldId="327"/>
        </pc:sldMkLst>
      </pc:sldChg>
      <pc:sldChg chg="del">
        <pc:chgData name="Bustillo, Gian [USA]" userId="S::624912@bah.com::d2f80d41-3521-48e3-8b17-00e1dec3a46e" providerId="AD" clId="Web-{8A329A3F-2856-AB7D-208A-200666291135}" dt="2022-10-12T19:59:51.762" v="0"/>
        <pc:sldMkLst>
          <pc:docMk/>
          <pc:sldMk cId="2383740140" sldId="344"/>
        </pc:sldMkLst>
      </pc:sldChg>
    </pc:docChg>
  </pc:docChgLst>
  <pc:docChgLst>
    <pc:chgData name="Bustillo, Gian [USA]" userId="S::624912@bah.com::d2f80d41-3521-48e3-8b17-00e1dec3a46e" providerId="AD" clId="Web-{B3DC2804-677C-0BBD-A3D2-79AC069ED02C}"/>
    <pc:docChg chg="modSld">
      <pc:chgData name="Bustillo, Gian [USA]" userId="S::624912@bah.com::d2f80d41-3521-48e3-8b17-00e1dec3a46e" providerId="AD" clId="Web-{B3DC2804-677C-0BBD-A3D2-79AC069ED02C}" dt="2022-08-24T15:22:29.212" v="1949"/>
      <pc:docMkLst>
        <pc:docMk/>
      </pc:docMkLst>
      <pc:sldChg chg="delSp modSp">
        <pc:chgData name="Bustillo, Gian [USA]" userId="S::624912@bah.com::d2f80d41-3521-48e3-8b17-00e1dec3a46e" providerId="AD" clId="Web-{B3DC2804-677C-0BBD-A3D2-79AC069ED02C}" dt="2022-08-24T15:20:35.177" v="1853"/>
        <pc:sldMkLst>
          <pc:docMk/>
          <pc:sldMk cId="1730437909" sldId="325"/>
        </pc:sldMkLst>
        <pc:spChg chg="del mod">
          <ac:chgData name="Bustillo, Gian [USA]" userId="S::624912@bah.com::d2f80d41-3521-48e3-8b17-00e1dec3a46e" providerId="AD" clId="Web-{B3DC2804-677C-0BBD-A3D2-79AC069ED02C}" dt="2022-08-24T15:20:23.082" v="1845"/>
          <ac:spMkLst>
            <pc:docMk/>
            <pc:sldMk cId="1730437909" sldId="325"/>
            <ac:spMk id="3" creationId="{CEF66E47-F67C-2F0D-8B54-87F39DFD2739}"/>
          </ac:spMkLst>
        </pc:spChg>
        <pc:graphicFrameChg chg="mod modGraphic">
          <ac:chgData name="Bustillo, Gian [USA]" userId="S::624912@bah.com::d2f80d41-3521-48e3-8b17-00e1dec3a46e" providerId="AD" clId="Web-{B3DC2804-677C-0BBD-A3D2-79AC069ED02C}" dt="2022-08-24T15:20:35.177" v="1853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modSp">
        <pc:chgData name="Bustillo, Gian [USA]" userId="S::624912@bah.com::d2f80d41-3521-48e3-8b17-00e1dec3a46e" providerId="AD" clId="Web-{B3DC2804-677C-0BBD-A3D2-79AC069ED02C}" dt="2022-08-24T15:22:29.212" v="1949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B3DC2804-677C-0BBD-A3D2-79AC069ED02C}" dt="2022-08-24T14:32:35.327" v="936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S::624912@bah.com::d2f80d41-3521-48e3-8b17-00e1dec3a46e" providerId="AD" clId="Web-{B3DC2804-677C-0BBD-A3D2-79AC069ED02C}" dt="2022-08-24T15:22:29.212" v="1949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add mod">
          <ac:chgData name="Bustillo, Gian [USA]" userId="S::624912@bah.com::d2f80d41-3521-48e3-8b17-00e1dec3a46e" providerId="AD" clId="Web-{B3DC2804-677C-0BBD-A3D2-79AC069ED02C}" dt="2022-08-24T14:26:45.175" v="913" actId="1076"/>
          <ac:picMkLst>
            <pc:docMk/>
            <pc:sldMk cId="406015231" sldId="332"/>
            <ac:picMk id="40" creationId="{48676BA6-2C54-5BE9-8D94-9F0340D49680}"/>
          </ac:picMkLst>
        </pc:picChg>
        <pc:picChg chg="add mod">
          <ac:chgData name="Bustillo, Gian [USA]" userId="S::624912@bah.com::d2f80d41-3521-48e3-8b17-00e1dec3a46e" providerId="AD" clId="Web-{B3DC2804-677C-0BBD-A3D2-79AC069ED02C}" dt="2022-08-24T14:26:58.784" v="918" actId="1076"/>
          <ac:picMkLst>
            <pc:docMk/>
            <pc:sldMk cId="406015231" sldId="332"/>
            <ac:picMk id="41" creationId="{F8FEE23F-334E-215B-D192-3CB085D558A7}"/>
          </ac:picMkLst>
        </pc:picChg>
      </pc:sldChg>
      <pc:sldChg chg="modSp">
        <pc:chgData name="Bustillo, Gian [USA]" userId="S::624912@bah.com::d2f80d41-3521-48e3-8b17-00e1dec3a46e" providerId="AD" clId="Web-{B3DC2804-677C-0BBD-A3D2-79AC069ED02C}" dt="2022-08-24T15:22:04.305" v="1927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B3DC2804-677C-0BBD-A3D2-79AC069ED02C}" dt="2022-08-24T15:22:04.305" v="192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412C5D2A-FC06-3275-18B4-07EF7C0903D5}"/>
    <pc:docChg chg="modSld">
      <pc:chgData name="Bustillo, Gian [USA]" userId="S::624912@bah.com::d2f80d41-3521-48e3-8b17-00e1dec3a46e" providerId="AD" clId="Web-{412C5D2A-FC06-3275-18B4-07EF7C0903D5}" dt="2022-09-08T17:18:25.120" v="94"/>
      <pc:docMkLst>
        <pc:docMk/>
      </pc:docMkLst>
      <pc:sldChg chg="modSp">
        <pc:chgData name="Bustillo, Gian [USA]" userId="S::624912@bah.com::d2f80d41-3521-48e3-8b17-00e1dec3a46e" providerId="AD" clId="Web-{412C5D2A-FC06-3275-18B4-07EF7C0903D5}" dt="2022-09-08T17:17:44.931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412C5D2A-FC06-3275-18B4-07EF7C0903D5}" dt="2022-09-08T17:17:44.931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412C5D2A-FC06-3275-18B4-07EF7C0903D5}" dt="2022-09-08T17:18:25.120" v="94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412C5D2A-FC06-3275-18B4-07EF7C0903D5}" dt="2022-09-08T17:18:25.120" v="94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0154341D-E4E4-48FF-8E86-E6A2A0D9C8B6}"/>
    <pc:docChg chg="modSld">
      <pc:chgData name="Goel, Sunayna [USA]" userId="S::625168@bah.com::abc387ba-55f4-491c-a73c-17dee6a00d97" providerId="AD" clId="Web-{0154341D-E4E4-48FF-8E86-E6A2A0D9C8B6}" dt="2022-09-28T19:03:35.097" v="202"/>
      <pc:docMkLst>
        <pc:docMk/>
      </pc:docMkLst>
      <pc:sldChg chg="modSp">
        <pc:chgData name="Goel, Sunayna [USA]" userId="S::625168@bah.com::abc387ba-55f4-491c-a73c-17dee6a00d97" providerId="AD" clId="Web-{0154341D-E4E4-48FF-8E86-E6A2A0D9C8B6}" dt="2022-09-28T19:03:35.097" v="202"/>
        <pc:sldMkLst>
          <pc:docMk/>
          <pc:sldMk cId="1730437909" sldId="325"/>
        </pc:sldMkLst>
        <pc:graphicFrameChg chg="mod modGraphic">
          <ac:chgData name="Goel, Sunayna [USA]" userId="S::625168@bah.com::abc387ba-55f4-491c-a73c-17dee6a00d97" providerId="AD" clId="Web-{0154341D-E4E4-48FF-8E86-E6A2A0D9C8B6}" dt="2022-09-28T19:03:35.097" v="202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0DE79CFA-3397-69A9-D128-4EA4E0EA7E46}"/>
    <pc:docChg chg="modSld">
      <pc:chgData name="Bustillo, Gian [USA]" userId="S::624912@bah.com::d2f80d41-3521-48e3-8b17-00e1dec3a46e" providerId="AD" clId="Web-{0DE79CFA-3397-69A9-D128-4EA4E0EA7E46}" dt="2022-09-01T13:39:01.313" v="25"/>
      <pc:docMkLst>
        <pc:docMk/>
      </pc:docMkLst>
      <pc:sldChg chg="modSp">
        <pc:chgData name="Bustillo, Gian [USA]" userId="S::624912@bah.com::d2f80d41-3521-48e3-8b17-00e1dec3a46e" providerId="AD" clId="Web-{0DE79CFA-3397-69A9-D128-4EA4E0EA7E46}" dt="2022-09-01T13:38:54.266" v="23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0DE79CFA-3397-69A9-D128-4EA4E0EA7E46}" dt="2022-09-01T13:38:54.266" v="23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0DE79CFA-3397-69A9-D128-4EA4E0EA7E46}" dt="2022-09-01T13:39:01.313" v="25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0DE79CFA-3397-69A9-D128-4EA4E0EA7E46}" dt="2022-09-01T13:39:01.313" v="25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7FC0AD3A-CE05-A428-F784-8D01D18C0F11}"/>
    <pc:docChg chg="addSld delSld modSld">
      <pc:chgData name="Bustillo, Gian [USA]" userId="S::624912@bah.com::d2f80d41-3521-48e3-8b17-00e1dec3a46e" providerId="AD" clId="Web-{7FC0AD3A-CE05-A428-F784-8D01D18C0F11}" dt="2022-11-09T20:47:11.828" v="2201"/>
      <pc:docMkLst>
        <pc:docMk/>
      </pc:docMkLst>
      <pc:sldChg chg="modSp">
        <pc:chgData name="Bustillo, Gian [USA]" userId="S::624912@bah.com::d2f80d41-3521-48e3-8b17-00e1dec3a46e" providerId="AD" clId="Web-{7FC0AD3A-CE05-A428-F784-8D01D18C0F11}" dt="2022-11-09T17:41:41.573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7FC0AD3A-CE05-A428-F784-8D01D18C0F11}" dt="2022-11-09T17:41:41.573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add del">
        <pc:chgData name="Bustillo, Gian [USA]" userId="S::624912@bah.com::d2f80d41-3521-48e3-8b17-00e1dec3a46e" providerId="AD" clId="Web-{7FC0AD3A-CE05-A428-F784-8D01D18C0F11}" dt="2022-11-09T18:08:39.630" v="1227"/>
        <pc:sldMkLst>
          <pc:docMk/>
          <pc:sldMk cId="2177233046" sldId="305"/>
        </pc:sldMkLst>
      </pc:sldChg>
      <pc:sldChg chg="modSp">
        <pc:chgData name="Bustillo, Gian [USA]" userId="S::624912@bah.com::d2f80d41-3521-48e3-8b17-00e1dec3a46e" providerId="AD" clId="Web-{7FC0AD3A-CE05-A428-F784-8D01D18C0F11}" dt="2022-11-09T20:47:11.828" v="2201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7FC0AD3A-CE05-A428-F784-8D01D18C0F11}" dt="2022-11-09T20:47:11.828" v="2201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del">
        <pc:chgData name="Bustillo, Gian [USA]" userId="S::624912@bah.com::d2f80d41-3521-48e3-8b17-00e1dec3a46e" providerId="AD" clId="Web-{7FC0AD3A-CE05-A428-F784-8D01D18C0F11}" dt="2022-11-09T18:08:50.521" v="1229"/>
        <pc:sldMkLst>
          <pc:docMk/>
          <pc:sldMk cId="2943658952" sldId="337"/>
        </pc:sldMkLst>
      </pc:sldChg>
      <pc:sldChg chg="modSp">
        <pc:chgData name="Bustillo, Gian [USA]" userId="S::624912@bah.com::d2f80d41-3521-48e3-8b17-00e1dec3a46e" providerId="AD" clId="Web-{7FC0AD3A-CE05-A428-F784-8D01D18C0F11}" dt="2022-11-09T18:35:37.413" v="1878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7FC0AD3A-CE05-A428-F784-8D01D18C0F11}" dt="2022-11-09T18:35:37.413" v="1878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7FC0AD3A-CE05-A428-F784-8D01D18C0F11}" dt="2022-11-09T18:31:52.643" v="1506"/>
        <pc:sldMkLst>
          <pc:docMk/>
          <pc:sldMk cId="3615197908" sldId="342"/>
        </pc:sldMkLst>
        <pc:graphicFrameChg chg="modGraphic">
          <ac:chgData name="Bustillo, Gian [USA]" userId="S::624912@bah.com::d2f80d41-3521-48e3-8b17-00e1dec3a46e" providerId="AD" clId="Web-{7FC0AD3A-CE05-A428-F784-8D01D18C0F11}" dt="2022-11-09T18:31:52.643" v="1506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del">
        <pc:chgData name="Bustillo, Gian [USA]" userId="S::624912@bah.com::d2f80d41-3521-48e3-8b17-00e1dec3a46e" providerId="AD" clId="Web-{7FC0AD3A-CE05-A428-F784-8D01D18C0F11}" dt="2022-11-09T18:08:48.036" v="1228"/>
        <pc:sldMkLst>
          <pc:docMk/>
          <pc:sldMk cId="2621892643" sldId="346"/>
        </pc:sldMkLst>
      </pc:sldChg>
      <pc:sldChg chg="modSp">
        <pc:chgData name="Bustillo, Gian [USA]" userId="S::624912@bah.com::d2f80d41-3521-48e3-8b17-00e1dec3a46e" providerId="AD" clId="Web-{7FC0AD3A-CE05-A428-F784-8D01D18C0F11}" dt="2022-11-09T18:36:33.212" v="1888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7FC0AD3A-CE05-A428-F784-8D01D18C0F11}" dt="2022-11-09T18:36:33.212" v="1888"/>
          <ac:graphicFrameMkLst>
            <pc:docMk/>
            <pc:sldMk cId="874433587" sldId="347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7FC0AD3A-CE05-A428-F784-8D01D18C0F11}" dt="2022-11-09T18:14:37.373" v="1505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7FC0AD3A-CE05-A428-F784-8D01D18C0F11}" dt="2022-11-09T18:14:37.373" v="150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d2f80d41-3521-48e3-8b17-00e1dec3a46e" providerId="ADAL" clId="{F09A8D49-D6AC-4439-B746-62AAA0BAA073}"/>
    <pc:docChg chg="modSld">
      <pc:chgData name="Bustillo, Gian [USA]" userId="d2f80d41-3521-48e3-8b17-00e1dec3a46e" providerId="ADAL" clId="{F09A8D49-D6AC-4439-B746-62AAA0BAA073}" dt="2022-09-29T13:34:48.267" v="2" actId="2164"/>
      <pc:docMkLst>
        <pc:docMk/>
      </pc:docMkLst>
      <pc:sldChg chg="modSp mod">
        <pc:chgData name="Bustillo, Gian [USA]" userId="d2f80d41-3521-48e3-8b17-00e1dec3a46e" providerId="ADAL" clId="{F09A8D49-D6AC-4439-B746-62AAA0BAA073}" dt="2022-09-29T13:34:48.267" v="2" actId="2164"/>
        <pc:sldMkLst>
          <pc:docMk/>
          <pc:sldMk cId="2997908498" sldId="338"/>
        </pc:sldMkLst>
        <pc:graphicFrameChg chg="modGraphic">
          <ac:chgData name="Bustillo, Gian [USA]" userId="d2f80d41-3521-48e3-8b17-00e1dec3a46e" providerId="ADAL" clId="{F09A8D49-D6AC-4439-B746-62AAA0BAA073}" dt="2022-09-29T13:34:48.267" v="2" actId="2164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 mod">
        <pc:chgData name="Bustillo, Gian [USA]" userId="d2f80d41-3521-48e3-8b17-00e1dec3a46e" providerId="ADAL" clId="{F09A8D49-D6AC-4439-B746-62AAA0BAA073}" dt="2022-09-29T13:34:44.357" v="1"/>
        <pc:sldMkLst>
          <pc:docMk/>
          <pc:sldMk cId="3615197908" sldId="342"/>
        </pc:sldMkLst>
        <pc:graphicFrameChg chg="mod modGraphic">
          <ac:chgData name="Bustillo, Gian [USA]" userId="d2f80d41-3521-48e3-8b17-00e1dec3a46e" providerId="ADAL" clId="{F09A8D49-D6AC-4439-B746-62AAA0BAA073}" dt="2022-09-29T13:34:44.357" v="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1AF1AE0F-7E42-9758-E4E8-F2A6D8546CBD}"/>
    <pc:docChg chg="modSld">
      <pc:chgData name="Bustillo, Gian [USA]" userId="S::624912@bah.com::d2f80d41-3521-48e3-8b17-00e1dec3a46e" providerId="AD" clId="Web-{1AF1AE0F-7E42-9758-E4E8-F2A6D8546CBD}" dt="2022-11-22T21:57:06.453" v="124"/>
      <pc:docMkLst>
        <pc:docMk/>
      </pc:docMkLst>
      <pc:sldChg chg="modSp">
        <pc:chgData name="Bustillo, Gian [USA]" userId="S::624912@bah.com::d2f80d41-3521-48e3-8b17-00e1dec3a46e" providerId="AD" clId="Web-{1AF1AE0F-7E42-9758-E4E8-F2A6D8546CBD}" dt="2022-11-22T16:34:31.775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1AF1AE0F-7E42-9758-E4E8-F2A6D8546CBD}" dt="2022-11-22T16:34:31.775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1AF1AE0F-7E42-9758-E4E8-F2A6D8546CBD}" dt="2022-11-22T21:57:06.453" v="124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1AF1AE0F-7E42-9758-E4E8-F2A6D8546CBD}" dt="2022-11-22T21:57:06.453" v="124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1AF1AE0F-7E42-9758-E4E8-F2A6D8546CBD}" dt="2022-11-22T21:55:23.481" v="48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1AF1AE0F-7E42-9758-E4E8-F2A6D8546CBD}" dt="2022-11-22T21:55:23.481" v="48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1AF1AE0F-7E42-9758-E4E8-F2A6D8546CBD}" dt="2022-11-22T21:20:15.020" v="2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1AF1AE0F-7E42-9758-E4E8-F2A6D8546CBD}" dt="2022-11-22T21:20:15.020" v="2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tillo, Gian [USA]" userId="S::624912@bah.com::d2f80d41-3521-48e3-8b17-00e1dec3a46e" providerId="AD" clId="Web-{E0F75D83-DAF9-851E-53E6-B892DDC81239}"/>
    <pc:docChg chg="modSld">
      <pc:chgData name="Bustillo, Gian [USA]" userId="S::624912@bah.com::d2f80d41-3521-48e3-8b17-00e1dec3a46e" providerId="AD" clId="Web-{E0F75D83-DAF9-851E-53E6-B892DDC81239}" dt="2022-10-26T14:07:42.048" v="803"/>
      <pc:docMkLst>
        <pc:docMk/>
      </pc:docMkLst>
      <pc:sldChg chg="modSp">
        <pc:chgData name="Bustillo, Gian [USA]" userId="S::624912@bah.com::d2f80d41-3521-48e3-8b17-00e1dec3a46e" providerId="AD" clId="Web-{E0F75D83-DAF9-851E-53E6-B892DDC81239}" dt="2022-10-26T13:52:10.409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E0F75D83-DAF9-851E-53E6-B892DDC81239}" dt="2022-10-26T13:52:10.409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delSp modSp">
        <pc:chgData name="Bustillo, Gian [USA]" userId="S::624912@bah.com::d2f80d41-3521-48e3-8b17-00e1dec3a46e" providerId="AD" clId="Web-{E0F75D83-DAF9-851E-53E6-B892DDC81239}" dt="2022-10-26T14:07:42.048" v="803"/>
        <pc:sldMkLst>
          <pc:docMk/>
          <pc:sldMk cId="406015231" sldId="332"/>
        </pc:sldMkLst>
        <pc:graphicFrameChg chg="del">
          <ac:chgData name="Bustillo, Gian [USA]" userId="S::624912@bah.com::d2f80d41-3521-48e3-8b17-00e1dec3a46e" providerId="AD" clId="Web-{E0F75D83-DAF9-851E-53E6-B892DDC81239}" dt="2022-10-26T14:07:42.048" v="803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S::624912@bah.com::d2f80d41-3521-48e3-8b17-00e1dec3a46e" providerId="AD" clId="Web-{E0F75D83-DAF9-851E-53E6-B892DDC81239}" dt="2022-10-26T14:07:17.672" v="745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del">
          <ac:chgData name="Bustillo, Gian [USA]" userId="S::624912@bah.com::d2f80d41-3521-48e3-8b17-00e1dec3a46e" providerId="AD" clId="Web-{E0F75D83-DAF9-851E-53E6-B892DDC81239}" dt="2022-10-26T14:07:39.313" v="787"/>
          <ac:picMkLst>
            <pc:docMk/>
            <pc:sldMk cId="406015231" sldId="332"/>
            <ac:picMk id="3" creationId="{E988F262-1705-14FA-D5F7-404BBF481260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86"/>
          <ac:picMkLst>
            <pc:docMk/>
            <pc:sldMk cId="406015231" sldId="332"/>
            <ac:picMk id="5" creationId="{D12C361A-9D6A-E334-B391-865061D4FBAD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85"/>
          <ac:picMkLst>
            <pc:docMk/>
            <pc:sldMk cId="406015231" sldId="332"/>
            <ac:picMk id="6" creationId="{726EEF72-65C8-DAFD-08A1-6F9FC7E90673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84"/>
          <ac:picMkLst>
            <pc:docMk/>
            <pc:sldMk cId="406015231" sldId="332"/>
            <ac:picMk id="7" creationId="{509B3CAA-B2B0-70B3-F9DC-11F4822C7B82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82"/>
          <ac:picMkLst>
            <pc:docMk/>
            <pc:sldMk cId="406015231" sldId="332"/>
            <ac:picMk id="8" creationId="{32E9E5C6-CBC6-AC75-D2DC-EC109C5FE9F9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81"/>
          <ac:picMkLst>
            <pc:docMk/>
            <pc:sldMk cId="406015231" sldId="332"/>
            <ac:picMk id="10" creationId="{D5D920A8-DEAD-D557-D8ED-25B8FAC75844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29" v="802"/>
          <ac:picMkLst>
            <pc:docMk/>
            <pc:sldMk cId="406015231" sldId="332"/>
            <ac:picMk id="11" creationId="{C3374779-DEF1-B27A-FA0B-4CDD15CD429E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80"/>
          <ac:picMkLst>
            <pc:docMk/>
            <pc:sldMk cId="406015231" sldId="332"/>
            <ac:picMk id="12" creationId="{E867A663-BE3F-5F4D-6EEE-CB62E3E9EB60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29" v="801"/>
          <ac:picMkLst>
            <pc:docMk/>
            <pc:sldMk cId="406015231" sldId="332"/>
            <ac:picMk id="13" creationId="{C491AC46-EDBD-DE74-8679-C131ABD9491A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79"/>
          <ac:picMkLst>
            <pc:docMk/>
            <pc:sldMk cId="406015231" sldId="332"/>
            <ac:picMk id="14" creationId="{239B7457-5DFC-B224-0B05-412D1CD8B4CE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29" v="800"/>
          <ac:picMkLst>
            <pc:docMk/>
            <pc:sldMk cId="406015231" sldId="332"/>
            <ac:picMk id="15" creationId="{C89671F3-D128-ED53-F478-FE3E9CCC4335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78"/>
          <ac:picMkLst>
            <pc:docMk/>
            <pc:sldMk cId="406015231" sldId="332"/>
            <ac:picMk id="16" creationId="{B890B647-1D26-3C8A-3553-85D03DDD47D5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29" v="799"/>
          <ac:picMkLst>
            <pc:docMk/>
            <pc:sldMk cId="406015231" sldId="332"/>
            <ac:picMk id="17" creationId="{77AA32C0-CE22-FD2E-F5FB-B7294AD3EA66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77"/>
          <ac:picMkLst>
            <pc:docMk/>
            <pc:sldMk cId="406015231" sldId="332"/>
            <ac:picMk id="18" creationId="{C86C0BE9-B32C-8BF2-E9A1-347BF38BDA5C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29" v="798"/>
          <ac:picMkLst>
            <pc:docMk/>
            <pc:sldMk cId="406015231" sldId="332"/>
            <ac:picMk id="19" creationId="{B15E8432-7283-35C3-7B37-BEBEB6FEF1A9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76"/>
          <ac:picMkLst>
            <pc:docMk/>
            <pc:sldMk cId="406015231" sldId="332"/>
            <ac:picMk id="20" creationId="{2251457B-A318-F254-2448-E0903E616027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97"/>
          <ac:picMkLst>
            <pc:docMk/>
            <pc:sldMk cId="406015231" sldId="332"/>
            <ac:picMk id="21" creationId="{9CBEDF66-7516-FD87-47C4-AE9C5F1B7C46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96"/>
          <ac:picMkLst>
            <pc:docMk/>
            <pc:sldMk cId="406015231" sldId="332"/>
            <ac:picMk id="23" creationId="{469321A0-16B4-4167-BD80-5F784198BC5F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90"/>
          <ac:picMkLst>
            <pc:docMk/>
            <pc:sldMk cId="406015231" sldId="332"/>
            <ac:picMk id="24" creationId="{BC4B23C6-C714-AE09-0470-5BA59334851B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95"/>
          <ac:picMkLst>
            <pc:docMk/>
            <pc:sldMk cId="406015231" sldId="332"/>
            <ac:picMk id="25" creationId="{C51C3EDE-FF85-215F-C163-EFF28E7423AD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89"/>
          <ac:picMkLst>
            <pc:docMk/>
            <pc:sldMk cId="406015231" sldId="332"/>
            <ac:picMk id="26" creationId="{C302071C-A940-1343-AA9A-41029BA00A11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94"/>
          <ac:picMkLst>
            <pc:docMk/>
            <pc:sldMk cId="406015231" sldId="332"/>
            <ac:picMk id="27" creationId="{A3C823C1-29B6-166A-4E18-EA27881D01D5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88"/>
          <ac:picMkLst>
            <pc:docMk/>
            <pc:sldMk cId="406015231" sldId="332"/>
            <ac:picMk id="28" creationId="{A7BEEB3E-F285-959E-D146-58DA18087F05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93"/>
          <ac:picMkLst>
            <pc:docMk/>
            <pc:sldMk cId="406015231" sldId="332"/>
            <ac:picMk id="29" creationId="{3E29974F-2058-9AE4-C31B-BD08CC93E4C3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83"/>
          <ac:picMkLst>
            <pc:docMk/>
            <pc:sldMk cId="406015231" sldId="332"/>
            <ac:picMk id="30" creationId="{B6125B74-70D0-435E-83B6-1182C8979462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92"/>
          <ac:picMkLst>
            <pc:docMk/>
            <pc:sldMk cId="406015231" sldId="332"/>
            <ac:picMk id="31" creationId="{EAE55916-283D-76DB-AB46-11C25578A064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75"/>
          <ac:picMkLst>
            <pc:docMk/>
            <pc:sldMk cId="406015231" sldId="332"/>
            <ac:picMk id="32" creationId="{DC258CBB-D714-B905-CA85-8BD765241D1E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91"/>
          <ac:picMkLst>
            <pc:docMk/>
            <pc:sldMk cId="406015231" sldId="332"/>
            <ac:picMk id="33" creationId="{891BB737-A6DF-C049-FBB2-ED35A66F4349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74"/>
          <ac:picMkLst>
            <pc:docMk/>
            <pc:sldMk cId="406015231" sldId="332"/>
            <ac:picMk id="34" creationId="{0003CB12-6B36-E953-10D8-E53FB3CEC6DA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73"/>
          <ac:picMkLst>
            <pc:docMk/>
            <pc:sldMk cId="406015231" sldId="332"/>
            <ac:picMk id="35" creationId="{DDCAC729-EB56-E0BA-73EA-3320E66D9B99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72"/>
          <ac:picMkLst>
            <pc:docMk/>
            <pc:sldMk cId="406015231" sldId="332"/>
            <ac:picMk id="36" creationId="{85D55FFD-1198-1535-C76A-FC9636E6F6CD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71"/>
          <ac:picMkLst>
            <pc:docMk/>
            <pc:sldMk cId="406015231" sldId="332"/>
            <ac:picMk id="37" creationId="{7CBC2415-B753-48A5-9790-0FA7BEA9491A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70"/>
          <ac:picMkLst>
            <pc:docMk/>
            <pc:sldMk cId="406015231" sldId="332"/>
            <ac:picMk id="38" creationId="{7E7FD735-D8A7-422E-8007-64AF0AF5B00D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69"/>
          <ac:picMkLst>
            <pc:docMk/>
            <pc:sldMk cId="406015231" sldId="332"/>
            <ac:picMk id="39" creationId="{FAB6B671-CA9C-4CED-9E9D-80C317E7B954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68"/>
          <ac:picMkLst>
            <pc:docMk/>
            <pc:sldMk cId="406015231" sldId="332"/>
            <ac:picMk id="40" creationId="{48676BA6-2C54-5BE9-8D94-9F0340D49680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67"/>
          <ac:picMkLst>
            <pc:docMk/>
            <pc:sldMk cId="406015231" sldId="332"/>
            <ac:picMk id="41" creationId="{F8FEE23F-334E-215B-D192-3CB085D558A7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66"/>
          <ac:picMkLst>
            <pc:docMk/>
            <pc:sldMk cId="406015231" sldId="332"/>
            <ac:picMk id="42" creationId="{35C4163A-DE47-4604-A275-DFABD9625441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65"/>
          <ac:picMkLst>
            <pc:docMk/>
            <pc:sldMk cId="406015231" sldId="332"/>
            <ac:picMk id="43" creationId="{24A6D04C-9360-4CE5-BC88-7636EF80FC0D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64"/>
          <ac:picMkLst>
            <pc:docMk/>
            <pc:sldMk cId="406015231" sldId="332"/>
            <ac:picMk id="44" creationId="{DEE4900B-C7CD-42D5-BA01-CDAA1A624733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63"/>
          <ac:picMkLst>
            <pc:docMk/>
            <pc:sldMk cId="406015231" sldId="332"/>
            <ac:picMk id="45" creationId="{55CC96E4-ADAD-437A-AFE5-D98506B273D3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62"/>
          <ac:picMkLst>
            <pc:docMk/>
            <pc:sldMk cId="406015231" sldId="332"/>
            <ac:picMk id="46" creationId="{B73C0667-4BE5-4CCB-9FC7-5FBA7D9D0288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61"/>
          <ac:picMkLst>
            <pc:docMk/>
            <pc:sldMk cId="406015231" sldId="332"/>
            <ac:picMk id="47" creationId="{786D9B48-1527-4E8D-9FA4-B7906037BA09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60"/>
          <ac:picMkLst>
            <pc:docMk/>
            <pc:sldMk cId="406015231" sldId="332"/>
            <ac:picMk id="48" creationId="{01F0828D-72CD-C7CA-343E-632ABFFC92B8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59"/>
          <ac:picMkLst>
            <pc:docMk/>
            <pc:sldMk cId="406015231" sldId="332"/>
            <ac:picMk id="49" creationId="{6F39D3E1-316B-4B32-3AAF-DE139406FD91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58"/>
          <ac:picMkLst>
            <pc:docMk/>
            <pc:sldMk cId="406015231" sldId="332"/>
            <ac:picMk id="50" creationId="{C5381CA2-E5FE-45DC-A4EB-832BD159277E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57"/>
          <ac:picMkLst>
            <pc:docMk/>
            <pc:sldMk cId="406015231" sldId="332"/>
            <ac:picMk id="51" creationId="{B6BADEB1-ECFF-C7C9-BB28-2B1007ACBC34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56"/>
          <ac:picMkLst>
            <pc:docMk/>
            <pc:sldMk cId="406015231" sldId="332"/>
            <ac:picMk id="52" creationId="{D865995B-4144-3341-5B22-3E5B6075DE47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55"/>
          <ac:picMkLst>
            <pc:docMk/>
            <pc:sldMk cId="406015231" sldId="332"/>
            <ac:picMk id="53" creationId="{F4634756-0763-023C-B9CC-003A008E0EFE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54"/>
          <ac:picMkLst>
            <pc:docMk/>
            <pc:sldMk cId="406015231" sldId="332"/>
            <ac:picMk id="54" creationId="{3CF5C192-090A-6755-E6FC-8738ED8A5DB8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53"/>
          <ac:picMkLst>
            <pc:docMk/>
            <pc:sldMk cId="406015231" sldId="332"/>
            <ac:picMk id="55" creationId="{41B66DD8-82D9-CBC9-B2BC-29F3DE071C59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52"/>
          <ac:picMkLst>
            <pc:docMk/>
            <pc:sldMk cId="406015231" sldId="332"/>
            <ac:picMk id="56" creationId="{A6FF4F34-4892-5762-D7D2-553AE566CB91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51"/>
          <ac:picMkLst>
            <pc:docMk/>
            <pc:sldMk cId="406015231" sldId="332"/>
            <ac:picMk id="57" creationId="{C0C4E677-C0BB-1618-CDCC-7BF4B8FC09AE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50"/>
          <ac:picMkLst>
            <pc:docMk/>
            <pc:sldMk cId="406015231" sldId="332"/>
            <ac:picMk id="58" creationId="{6A4080DC-7AA0-9BDD-8CB8-A291CDB46F2E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49"/>
          <ac:picMkLst>
            <pc:docMk/>
            <pc:sldMk cId="406015231" sldId="332"/>
            <ac:picMk id="59" creationId="{87B9E0D9-97FD-A7CA-4F2A-28461150A0F2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48"/>
          <ac:picMkLst>
            <pc:docMk/>
            <pc:sldMk cId="406015231" sldId="332"/>
            <ac:picMk id="60" creationId="{B4282BB9-92A7-1711-AD47-A54E9B3903F2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47"/>
          <ac:picMkLst>
            <pc:docMk/>
            <pc:sldMk cId="406015231" sldId="332"/>
            <ac:picMk id="61" creationId="{05637EA3-6FA8-3FA6-D4A4-2187151D78D8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46"/>
          <ac:picMkLst>
            <pc:docMk/>
            <pc:sldMk cId="406015231" sldId="332"/>
            <ac:picMk id="62" creationId="{EA482B55-20BF-F7E5-34F7-083723154A6B}"/>
          </ac:picMkLst>
        </pc:picChg>
      </pc:sldChg>
      <pc:sldChg chg="modSp">
        <pc:chgData name="Bustillo, Gian [USA]" userId="S::624912@bah.com::d2f80d41-3521-48e3-8b17-00e1dec3a46e" providerId="AD" clId="Web-{E0F75D83-DAF9-851E-53E6-B892DDC81239}" dt="2022-10-26T13:59:55.643" v="160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E0F75D83-DAF9-851E-53E6-B892DDC81239}" dt="2022-10-26T13:59:55.643" v="160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E0F75D83-DAF9-851E-53E6-B892DDC81239}" dt="2022-10-26T14:04:04.478" v="415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E0F75D83-DAF9-851E-53E6-B892DDC81239}" dt="2022-10-26T14:04:04.478" v="415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Mamedova, Millie [USA]" userId="S::623269@bah.com::b940716b-82ab-47d4-8bfc-28e7a71cb12f" providerId="AD" clId="Web-{1FBCEEBF-5744-4153-ACF8-EBA3D2C7B4DC}"/>
    <pc:docChg chg="modSld">
      <pc:chgData name="Mamedova, Millie [USA]" userId="S::623269@bah.com::b940716b-82ab-47d4-8bfc-28e7a71cb12f" providerId="AD" clId="Web-{1FBCEEBF-5744-4153-ACF8-EBA3D2C7B4DC}" dt="2022-09-29T15:19:26.280" v="49"/>
      <pc:docMkLst>
        <pc:docMk/>
      </pc:docMkLst>
      <pc:sldChg chg="modSp">
        <pc:chgData name="Mamedova, Millie [USA]" userId="S::623269@bah.com::b940716b-82ab-47d4-8bfc-28e7a71cb12f" providerId="AD" clId="Web-{1FBCEEBF-5744-4153-ACF8-EBA3D2C7B4DC}" dt="2022-09-29T15:19:26.280" v="49"/>
        <pc:sldMkLst>
          <pc:docMk/>
          <pc:sldMk cId="3615197908" sldId="342"/>
        </pc:sldMkLst>
        <pc:graphicFrameChg chg="mod modGraphic">
          <ac:chgData name="Mamedova, Millie [USA]" userId="S::623269@bah.com::b940716b-82ab-47d4-8bfc-28e7a71cb12f" providerId="AD" clId="Web-{1FBCEEBF-5744-4153-ACF8-EBA3D2C7B4DC}" dt="2022-09-29T15:19:26.280" v="49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C0D2AF03-362B-367C-9B6D-7A7E183C65B0}"/>
    <pc:docChg chg="modSld">
      <pc:chgData name="Bustillo, Gian [USA]" userId="S::624912@bah.com::d2f80d41-3521-48e3-8b17-00e1dec3a46e" providerId="AD" clId="Web-{C0D2AF03-362B-367C-9B6D-7A7E183C65B0}" dt="2022-10-05T14:54:36.674" v="764"/>
      <pc:docMkLst>
        <pc:docMk/>
      </pc:docMkLst>
      <pc:sldChg chg="modSp">
        <pc:chgData name="Bustillo, Gian [USA]" userId="S::624912@bah.com::d2f80d41-3521-48e3-8b17-00e1dec3a46e" providerId="AD" clId="Web-{C0D2AF03-362B-367C-9B6D-7A7E183C65B0}" dt="2022-10-05T14:49:27.422" v="279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C0D2AF03-362B-367C-9B6D-7A7E183C65B0}" dt="2022-10-05T14:49:27.422" v="279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modSp">
        <pc:chgData name="Bustillo, Gian [USA]" userId="S::624912@bah.com::d2f80d41-3521-48e3-8b17-00e1dec3a46e" providerId="AD" clId="Web-{C0D2AF03-362B-367C-9B6D-7A7E183C65B0}" dt="2022-10-05T14:54:36.674" v="764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C0D2AF03-362B-367C-9B6D-7A7E183C65B0}" dt="2022-10-05T14:53:46.937" v="634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S::624912@bah.com::d2f80d41-3521-48e3-8b17-00e1dec3a46e" providerId="AD" clId="Web-{C0D2AF03-362B-367C-9B6D-7A7E183C65B0}" dt="2022-10-05T14:54:36.674" v="764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add mod">
          <ac:chgData name="Bustillo, Gian [USA]" userId="S::624912@bah.com::d2f80d41-3521-48e3-8b17-00e1dec3a46e" providerId="AD" clId="Web-{C0D2AF03-362B-367C-9B6D-7A7E183C65B0}" dt="2022-10-05T14:53:15.951" v="612" actId="1076"/>
          <ac:picMkLst>
            <pc:docMk/>
            <pc:sldMk cId="406015231" sldId="332"/>
            <ac:picMk id="57" creationId="{C0C4E677-C0BB-1618-CDCC-7BF4B8FC09AE}"/>
          </ac:picMkLst>
        </pc:picChg>
        <pc:picChg chg="add mod">
          <ac:chgData name="Bustillo, Gian [USA]" userId="S::624912@bah.com::d2f80d41-3521-48e3-8b17-00e1dec3a46e" providerId="AD" clId="Web-{C0D2AF03-362B-367C-9B6D-7A7E183C65B0}" dt="2022-10-05T14:53:23.217" v="614" actId="1076"/>
          <ac:picMkLst>
            <pc:docMk/>
            <pc:sldMk cId="406015231" sldId="332"/>
            <ac:picMk id="58" creationId="{6A4080DC-7AA0-9BDD-8CB8-A291CDB46F2E}"/>
          </ac:picMkLst>
        </pc:picChg>
        <pc:picChg chg="add mod">
          <ac:chgData name="Bustillo, Gian [USA]" userId="S::624912@bah.com::d2f80d41-3521-48e3-8b17-00e1dec3a46e" providerId="AD" clId="Web-{C0D2AF03-362B-367C-9B6D-7A7E183C65B0}" dt="2022-10-05T14:53:29.467" v="618" actId="1076"/>
          <ac:picMkLst>
            <pc:docMk/>
            <pc:sldMk cId="406015231" sldId="332"/>
            <ac:picMk id="59" creationId="{87B9E0D9-97FD-A7CA-4F2A-28461150A0F2}"/>
          </ac:picMkLst>
        </pc:picChg>
        <pc:picChg chg="add mod">
          <ac:chgData name="Bustillo, Gian [USA]" userId="S::624912@bah.com::d2f80d41-3521-48e3-8b17-00e1dec3a46e" providerId="AD" clId="Web-{C0D2AF03-362B-367C-9B6D-7A7E183C65B0}" dt="2022-10-05T14:53:34.327" v="622" actId="1076"/>
          <ac:picMkLst>
            <pc:docMk/>
            <pc:sldMk cId="406015231" sldId="332"/>
            <ac:picMk id="60" creationId="{B4282BB9-92A7-1711-AD47-A54E9B3903F2}"/>
          </ac:picMkLst>
        </pc:picChg>
        <pc:picChg chg="add mod">
          <ac:chgData name="Bustillo, Gian [USA]" userId="S::624912@bah.com::d2f80d41-3521-48e3-8b17-00e1dec3a46e" providerId="AD" clId="Web-{C0D2AF03-362B-367C-9B6D-7A7E183C65B0}" dt="2022-10-05T14:53:43.093" v="626" actId="1076"/>
          <ac:picMkLst>
            <pc:docMk/>
            <pc:sldMk cId="406015231" sldId="332"/>
            <ac:picMk id="61" creationId="{05637EA3-6FA8-3FA6-D4A4-2187151D78D8}"/>
          </ac:picMkLst>
        </pc:picChg>
      </pc:sldChg>
      <pc:sldChg chg="modSp">
        <pc:chgData name="Bustillo, Gian [USA]" userId="S::624912@bah.com::d2f80d41-3521-48e3-8b17-00e1dec3a46e" providerId="AD" clId="Web-{C0D2AF03-362B-367C-9B6D-7A7E183C65B0}" dt="2022-10-05T14:52:06.603" v="593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C0D2AF03-362B-367C-9B6D-7A7E183C65B0}" dt="2022-10-05T14:52:06.603" v="593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0D2AF03-362B-367C-9B6D-7A7E183C65B0}" dt="2022-10-05T14:53:01.450" v="608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C0D2AF03-362B-367C-9B6D-7A7E183C65B0}" dt="2022-10-05T14:53:01.450" v="608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clId="Web-{A7D169EE-0B18-5A1D-13D4-7DEF870D6E8F}"/>
    <pc:docChg chg="modSld">
      <pc:chgData name="" userId="" providerId="" clId="Web-{A7D169EE-0B18-5A1D-13D4-7DEF870D6E8F}" dt="2022-11-02T19:55:24.155" v="4" actId="20577"/>
      <pc:docMkLst>
        <pc:docMk/>
      </pc:docMkLst>
      <pc:sldChg chg="modSp">
        <pc:chgData name="" userId="" providerId="" clId="Web-{A7D169EE-0B18-5A1D-13D4-7DEF870D6E8F}" dt="2022-11-02T19:55:24.155" v="4" actId="20577"/>
        <pc:sldMkLst>
          <pc:docMk/>
          <pc:sldMk cId="815678163" sldId="273"/>
        </pc:sldMkLst>
        <pc:spChg chg="mod">
          <ac:chgData name="" userId="" providerId="" clId="Web-{A7D169EE-0B18-5A1D-13D4-7DEF870D6E8F}" dt="2022-11-02T19:55:24.155" v="4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S::624912@bah.com::d2f80d41-3521-48e3-8b17-00e1dec3a46e" providerId="AD" clId="Web-{8FC988AB-C959-B175-6B56-20311B3B7BA9}"/>
    <pc:docChg chg="modSld">
      <pc:chgData name="Bustillo, Gian [USA]" userId="S::624912@bah.com::d2f80d41-3521-48e3-8b17-00e1dec3a46e" providerId="AD" clId="Web-{8FC988AB-C959-B175-6B56-20311B3B7BA9}" dt="2022-11-17T13:29:17.935" v="1191"/>
      <pc:docMkLst>
        <pc:docMk/>
      </pc:docMkLst>
      <pc:sldChg chg="modSp">
        <pc:chgData name="Bustillo, Gian [USA]" userId="S::624912@bah.com::d2f80d41-3521-48e3-8b17-00e1dec3a46e" providerId="AD" clId="Web-{8FC988AB-C959-B175-6B56-20311B3B7BA9}" dt="2022-11-16T19:53:01.243" v="769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FC988AB-C959-B175-6B56-20311B3B7BA9}" dt="2022-11-16T19:53:01.243" v="769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FC988AB-C959-B175-6B56-20311B3B7BA9}" dt="2022-11-16T21:40:55.591" v="1077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8FC988AB-C959-B175-6B56-20311B3B7BA9}" dt="2022-11-16T21:40:55.591" v="107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FC988AB-C959-B175-6B56-20311B3B7BA9}" dt="2022-11-16T21:46:58.240" v="1137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8FC988AB-C959-B175-6B56-20311B3B7BA9}" dt="2022-11-16T21:46:58.240" v="1137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FC988AB-C959-B175-6B56-20311B3B7BA9}" dt="2022-11-17T13:29:17.935" v="1191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8FC988AB-C959-B175-6B56-20311B3B7BA9}" dt="2022-11-17T13:29:17.935" v="1191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8FC988AB-C959-B175-6B56-20311B3B7BA9}" dt="2022-11-17T13:28:44.668" v="1175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FC988AB-C959-B175-6B56-20311B3B7BA9}" dt="2022-11-17T13:28:44.668" v="117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Allen, Ty [USA]" userId="dd763b48-02c2-4b2d-a668-ca9385d09dd8" providerId="ADAL" clId="{EB5F90E5-D965-AC41-8BC5-4602DF7C25DC}"/>
    <pc:docChg chg="custSel addSld modSld">
      <pc:chgData name="Allen, Ty [USA]" userId="dd763b48-02c2-4b2d-a668-ca9385d09dd8" providerId="ADAL" clId="{EB5F90E5-D965-AC41-8BC5-4602DF7C25DC}" dt="2022-09-21T18:30:23.909" v="31" actId="1076"/>
      <pc:docMkLst>
        <pc:docMk/>
      </pc:docMkLst>
      <pc:sldChg chg="addSp delSp modSp add mod">
        <pc:chgData name="Allen, Ty [USA]" userId="dd763b48-02c2-4b2d-a668-ca9385d09dd8" providerId="ADAL" clId="{EB5F90E5-D965-AC41-8BC5-4602DF7C25DC}" dt="2022-09-21T18:30:23.909" v="31" actId="1076"/>
        <pc:sldMkLst>
          <pc:docMk/>
          <pc:sldMk cId="3827174074" sldId="347"/>
        </pc:sldMkLst>
        <pc:graphicFrameChg chg="del">
          <ac:chgData name="Allen, Ty [USA]" userId="dd763b48-02c2-4b2d-a668-ca9385d09dd8" providerId="ADAL" clId="{EB5F90E5-D965-AC41-8BC5-4602DF7C25DC}" dt="2022-09-21T15:11:49.285" v="1" actId="478"/>
          <ac:graphicFrameMkLst>
            <pc:docMk/>
            <pc:sldMk cId="3827174074" sldId="347"/>
            <ac:graphicFrameMk id="6" creationId="{721398D6-4401-DAB3-8C67-407658FE3F55}"/>
          </ac:graphicFrameMkLst>
        </pc:graphicFrameChg>
        <pc:picChg chg="add mod">
          <ac:chgData name="Allen, Ty [USA]" userId="dd763b48-02c2-4b2d-a668-ca9385d09dd8" providerId="ADAL" clId="{EB5F90E5-D965-AC41-8BC5-4602DF7C25DC}" dt="2022-09-21T18:23:50.164" v="7" actId="27614"/>
          <ac:picMkLst>
            <pc:docMk/>
            <pc:sldMk cId="3827174074" sldId="347"/>
            <ac:picMk id="5" creationId="{FC49EB1A-2B3B-9ED6-E228-823F4DA0CEBD}"/>
          </ac:picMkLst>
        </pc:picChg>
        <pc:picChg chg="add mod">
          <ac:chgData name="Allen, Ty [USA]" userId="dd763b48-02c2-4b2d-a668-ca9385d09dd8" providerId="ADAL" clId="{EB5F90E5-D965-AC41-8BC5-4602DF7C25DC}" dt="2022-09-21T18:24:05.474" v="16" actId="1076"/>
          <ac:picMkLst>
            <pc:docMk/>
            <pc:sldMk cId="3827174074" sldId="347"/>
            <ac:picMk id="8" creationId="{35D443B1-FD86-FEEF-90C1-07777D29E808}"/>
          </ac:picMkLst>
        </pc:picChg>
        <pc:picChg chg="add mod">
          <ac:chgData name="Allen, Ty [USA]" userId="dd763b48-02c2-4b2d-a668-ca9385d09dd8" providerId="ADAL" clId="{EB5F90E5-D965-AC41-8BC5-4602DF7C25DC}" dt="2022-09-21T18:24:00.744" v="15" actId="1076"/>
          <ac:picMkLst>
            <pc:docMk/>
            <pc:sldMk cId="3827174074" sldId="347"/>
            <ac:picMk id="10" creationId="{F9FE7814-AC46-1001-2D9B-74DD11C3CD52}"/>
          </ac:picMkLst>
        </pc:picChg>
        <pc:picChg chg="add mod">
          <ac:chgData name="Allen, Ty [USA]" userId="dd763b48-02c2-4b2d-a668-ca9385d09dd8" providerId="ADAL" clId="{EB5F90E5-D965-AC41-8BC5-4602DF7C25DC}" dt="2022-09-21T18:29:55.835" v="17" actId="931"/>
          <ac:picMkLst>
            <pc:docMk/>
            <pc:sldMk cId="3827174074" sldId="347"/>
            <ac:picMk id="12" creationId="{C8D711C8-2562-6619-602A-4B5902E891F7}"/>
          </ac:picMkLst>
        </pc:picChg>
        <pc:picChg chg="mod">
          <ac:chgData name="Allen, Ty [USA]" userId="dd763b48-02c2-4b2d-a668-ca9385d09dd8" providerId="ADAL" clId="{EB5F90E5-D965-AC41-8BC5-4602DF7C25DC}" dt="2022-09-21T18:29:55.835" v="17" actId="931"/>
          <ac:picMkLst>
            <pc:docMk/>
            <pc:sldMk cId="3827174074" sldId="347"/>
            <ac:picMk id="13" creationId="{B3C21EA7-C41A-42A9-AE6B-4A7AE95A5C63}"/>
          </ac:picMkLst>
        </pc:picChg>
        <pc:picChg chg="add mod">
          <ac:chgData name="Allen, Ty [USA]" userId="dd763b48-02c2-4b2d-a668-ca9385d09dd8" providerId="ADAL" clId="{EB5F90E5-D965-AC41-8BC5-4602DF7C25DC}" dt="2022-09-21T18:23:51.845" v="13" actId="1076"/>
          <ac:picMkLst>
            <pc:docMk/>
            <pc:sldMk cId="3827174074" sldId="347"/>
            <ac:picMk id="14" creationId="{F26AE20A-65AB-6702-FAEC-AC7782DE3406}"/>
          </ac:picMkLst>
        </pc:picChg>
        <pc:picChg chg="add mod">
          <ac:chgData name="Allen, Ty [USA]" userId="dd763b48-02c2-4b2d-a668-ca9385d09dd8" providerId="ADAL" clId="{EB5F90E5-D965-AC41-8BC5-4602DF7C25DC}" dt="2022-09-21T18:30:23.909" v="31" actId="1076"/>
          <ac:picMkLst>
            <pc:docMk/>
            <pc:sldMk cId="3827174074" sldId="347"/>
            <ac:picMk id="16" creationId="{DAB59E5C-7BB7-1A17-15C8-33338EB0FD61}"/>
          </ac:picMkLst>
        </pc:picChg>
        <pc:picChg chg="add mod">
          <ac:chgData name="Allen, Ty [USA]" userId="dd763b48-02c2-4b2d-a668-ca9385d09dd8" providerId="ADAL" clId="{EB5F90E5-D965-AC41-8BC5-4602DF7C25DC}" dt="2022-09-21T18:30:18.901" v="29" actId="1076"/>
          <ac:picMkLst>
            <pc:docMk/>
            <pc:sldMk cId="3827174074" sldId="347"/>
            <ac:picMk id="18" creationId="{24053767-421D-5482-6B50-6DC0503C344C}"/>
          </ac:picMkLst>
        </pc:picChg>
        <pc:picChg chg="add mod">
          <ac:chgData name="Allen, Ty [USA]" userId="dd763b48-02c2-4b2d-a668-ca9385d09dd8" providerId="ADAL" clId="{EB5F90E5-D965-AC41-8BC5-4602DF7C25DC}" dt="2022-09-21T18:30:11.482" v="27" actId="1076"/>
          <ac:picMkLst>
            <pc:docMk/>
            <pc:sldMk cId="3827174074" sldId="347"/>
            <ac:picMk id="20" creationId="{54211602-A44A-FEFF-B8F2-67217D3C64A7}"/>
          </ac:picMkLst>
        </pc:picChg>
      </pc:sldChg>
    </pc:docChg>
  </pc:docChgLst>
  <pc:docChgLst>
    <pc:chgData name="Bustillo, Gian [USA]" userId="S::624912@bah.com::d2f80d41-3521-48e3-8b17-00e1dec3a46e" providerId="AD" clId="Web-{BDE0BFBF-B814-CD71-A976-7DFAA689DE10}"/>
    <pc:docChg chg="modSld">
      <pc:chgData name="Bustillo, Gian [USA]" userId="S::624912@bah.com::d2f80d41-3521-48e3-8b17-00e1dec3a46e" providerId="AD" clId="Web-{BDE0BFBF-B814-CD71-A976-7DFAA689DE10}" dt="2022-11-10T13:04:53.143" v="1"/>
      <pc:docMkLst>
        <pc:docMk/>
      </pc:docMkLst>
      <pc:sldChg chg="modSp">
        <pc:chgData name="Bustillo, Gian [USA]" userId="S::624912@bah.com::d2f80d41-3521-48e3-8b17-00e1dec3a46e" providerId="AD" clId="Web-{BDE0BFBF-B814-CD71-A976-7DFAA689DE10}" dt="2022-11-10T13:04:53.143" v="1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BDE0BFBF-B814-CD71-A976-7DFAA689DE10}" dt="2022-11-10T13:04:53.143" v="1"/>
          <ac:graphicFrameMkLst>
            <pc:docMk/>
            <pc:sldMk cId="874433587" sldId="347"/>
            <ac:graphicFrameMk id="6" creationId="{721398D6-4401-DAB3-8C67-407658FE3F55}"/>
          </ac:graphicFrameMkLst>
        </pc:graphicFrameChg>
      </pc:sldChg>
    </pc:docChg>
  </pc:docChgLst>
  <pc:docChgLst>
    <pc:chgData name="Naga, Julie [USA]" userId="S::524919@bah.com::d1165e67-58da-4881-b44d-d330f5e94ed8" providerId="AD" clId="Web-{370C0109-262A-442A-AF6D-E54598F3E585}"/>
    <pc:docChg chg="modSld">
      <pc:chgData name="Naga, Julie [USA]" userId="S::524919@bah.com::d1165e67-58da-4881-b44d-d330f5e94ed8" providerId="AD" clId="Web-{370C0109-262A-442A-AF6D-E54598F3E585}" dt="2022-10-05T18:02:00.259" v="21"/>
      <pc:docMkLst>
        <pc:docMk/>
      </pc:docMkLst>
      <pc:sldChg chg="modSp">
        <pc:chgData name="Naga, Julie [USA]" userId="S::524919@bah.com::d1165e67-58da-4881-b44d-d330f5e94ed8" providerId="AD" clId="Web-{370C0109-262A-442A-AF6D-E54598F3E585}" dt="2022-10-05T18:02:00.259" v="21"/>
        <pc:sldMkLst>
          <pc:docMk/>
          <pc:sldMk cId="1730437909" sldId="325"/>
        </pc:sldMkLst>
        <pc:graphicFrameChg chg="mod modGraphic">
          <ac:chgData name="Naga, Julie [USA]" userId="S::524919@bah.com::d1165e67-58da-4881-b44d-d330f5e94ed8" providerId="AD" clId="Web-{370C0109-262A-442A-AF6D-E54598F3E585}" dt="2022-10-05T18:02:00.259" v="21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5D551809-65A9-1018-27D4-2422D34B3A7C}"/>
    <pc:docChg chg="modSld">
      <pc:chgData name="Bustillo, Gian [USA]" userId="S::624912@bah.com::d2f80d41-3521-48e3-8b17-00e1dec3a46e" providerId="AD" clId="Web-{5D551809-65A9-1018-27D4-2422D34B3A7C}" dt="2022-08-19T17:02:59.097" v="265"/>
      <pc:docMkLst>
        <pc:docMk/>
      </pc:docMkLst>
      <pc:sldChg chg="modSp">
        <pc:chgData name="Bustillo, Gian [USA]" userId="S::624912@bah.com::d2f80d41-3521-48e3-8b17-00e1dec3a46e" providerId="AD" clId="Web-{5D551809-65A9-1018-27D4-2422D34B3A7C}" dt="2022-08-19T17:00:50.078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5D551809-65A9-1018-27D4-2422D34B3A7C}" dt="2022-08-19T17:00:50.078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5D551809-65A9-1018-27D4-2422D34B3A7C}" dt="2022-08-19T17:02:38.831" v="195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5D551809-65A9-1018-27D4-2422D34B3A7C}" dt="2022-08-19T17:02:38.831" v="195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5D551809-65A9-1018-27D4-2422D34B3A7C}" dt="2022-08-19T17:02:59.097" v="265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5D551809-65A9-1018-27D4-2422D34B3A7C}" dt="2022-08-19T17:02:59.097" v="265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17CE5083-CE32-49F6-BD25-59229F44CFF4}"/>
    <pc:docChg chg="modSld">
      <pc:chgData name="Goodenough, Grace [USA]" userId="S::624306@bah.com::4223f804-184a-4090-a0f5-cee3bfcfa365" providerId="AD" clId="Web-{17CE5083-CE32-49F6-BD25-59229F44CFF4}" dt="2022-11-09T20:31:58.716" v="155"/>
      <pc:docMkLst>
        <pc:docMk/>
      </pc:docMkLst>
      <pc:sldChg chg="modSp">
        <pc:chgData name="Goodenough, Grace [USA]" userId="S::624306@bah.com::4223f804-184a-4090-a0f5-cee3bfcfa365" providerId="AD" clId="Web-{17CE5083-CE32-49F6-BD25-59229F44CFF4}" dt="2022-11-09T20:31:58.716" v="15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17CE5083-CE32-49F6-BD25-59229F44CFF4}" dt="2022-11-09T20:31:58.716" v="15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62C474CB-8953-41EB-B889-1CFDA16EAF77}"/>
    <pc:docChg chg="modSld">
      <pc:chgData name="Bush, Nicole [USA]" userId="S::625966@bah.com::5c03dfba-b736-46b3-907c-245bd83404ad" providerId="AD" clId="Web-{62C474CB-8953-41EB-B889-1CFDA16EAF77}" dt="2022-09-21T15:02:42.538" v="293"/>
      <pc:docMkLst>
        <pc:docMk/>
      </pc:docMkLst>
      <pc:sldChg chg="modSp">
        <pc:chgData name="Bush, Nicole [USA]" userId="S::625966@bah.com::5c03dfba-b736-46b3-907c-245bd83404ad" providerId="AD" clId="Web-{62C474CB-8953-41EB-B889-1CFDA16EAF77}" dt="2022-09-21T15:02:42.538" v="293"/>
        <pc:sldMkLst>
          <pc:docMk/>
          <pc:sldMk cId="3615197908" sldId="342"/>
        </pc:sldMkLst>
        <pc:graphicFrameChg chg="mod modGraphic">
          <ac:chgData name="Bush, Nicole [USA]" userId="S::625966@bah.com::5c03dfba-b736-46b3-907c-245bd83404ad" providerId="AD" clId="Web-{62C474CB-8953-41EB-B889-1CFDA16EAF77}" dt="2022-09-21T15:02:42.538" v="293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A79B74B5-8DDF-4DFA-AE4B-E6FDAC98A1E0}"/>
    <pc:docChg chg="modSld">
      <pc:chgData name="Bush, Nicole [USA]" userId="S::625966@bah.com::5c03dfba-b736-46b3-907c-245bd83404ad" providerId="AD" clId="Web-{A79B74B5-8DDF-4DFA-AE4B-E6FDAC98A1E0}" dt="2022-09-21T16:26:25.720" v="189"/>
      <pc:docMkLst>
        <pc:docMk/>
      </pc:docMkLst>
      <pc:sldChg chg="modSp">
        <pc:chgData name="Bush, Nicole [USA]" userId="S::625966@bah.com::5c03dfba-b736-46b3-907c-245bd83404ad" providerId="AD" clId="Web-{A79B74B5-8DDF-4DFA-AE4B-E6FDAC98A1E0}" dt="2022-09-21T16:26:25.720" v="189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A79B74B5-8DDF-4DFA-AE4B-E6FDAC98A1E0}" dt="2022-09-21T16:26:25.720" v="189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ACCD843E-82EF-C585-2813-0A10309CE417}"/>
    <pc:docChg chg="modSld">
      <pc:chgData name="Bustillo, Gian [USA]" userId="S::624912@bah.com::d2f80d41-3521-48e3-8b17-00e1dec3a46e" providerId="AD" clId="Web-{ACCD843E-82EF-C585-2813-0A10309CE417}" dt="2022-09-29T14:21:19.245" v="51"/>
      <pc:docMkLst>
        <pc:docMk/>
      </pc:docMkLst>
      <pc:sldChg chg="modSp">
        <pc:chgData name="Bustillo, Gian [USA]" userId="S::624912@bah.com::d2f80d41-3521-48e3-8b17-00e1dec3a46e" providerId="AD" clId="Web-{ACCD843E-82EF-C585-2813-0A10309CE417}" dt="2022-09-29T14:09:08.406" v="6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ACCD843E-82EF-C585-2813-0A10309CE417}" dt="2022-09-29T14:09:08.406" v="6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ACCD843E-82EF-C585-2813-0A10309CE417}" dt="2022-09-29T14:21:19.245" v="51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ACCD843E-82EF-C585-2813-0A10309CE417}" dt="2022-09-29T14:21:19.245" v="5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ACCD843E-82EF-C585-2813-0A10309CE417}" dt="2022-09-29T14:10:59.348" v="49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ACCD843E-82EF-C585-2813-0A10309CE417}" dt="2022-09-29T14:10:59.348" v="49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356E8415-CFE1-D4AF-DD7F-CB68EE77AF7A}"/>
    <pc:docChg chg="delSld modSld">
      <pc:chgData name="Bustillo, Gian [USA]" userId="S::624912@bah.com::d2f80d41-3521-48e3-8b17-00e1dec3a46e" providerId="AD" clId="Web-{356E8415-CFE1-D4AF-DD7F-CB68EE77AF7A}" dt="2022-09-28T16:07:17.075" v="1275"/>
      <pc:docMkLst>
        <pc:docMk/>
      </pc:docMkLst>
      <pc:sldChg chg="modSp">
        <pc:chgData name="Bustillo, Gian [USA]" userId="S::624912@bah.com::d2f80d41-3521-48e3-8b17-00e1dec3a46e" providerId="AD" clId="Web-{356E8415-CFE1-D4AF-DD7F-CB68EE77AF7A}" dt="2022-09-28T16:00:14.160" v="910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356E8415-CFE1-D4AF-DD7F-CB68EE77AF7A}" dt="2022-09-28T16:00:14.160" v="910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modSp">
        <pc:chgData name="Bustillo, Gian [USA]" userId="S::624912@bah.com::d2f80d41-3521-48e3-8b17-00e1dec3a46e" providerId="AD" clId="Web-{356E8415-CFE1-D4AF-DD7F-CB68EE77AF7A}" dt="2022-09-28T16:07:17.075" v="1275"/>
        <pc:sldMkLst>
          <pc:docMk/>
          <pc:sldMk cId="406015231" sldId="332"/>
        </pc:sldMkLst>
        <pc:spChg chg="mod">
          <ac:chgData name="Bustillo, Gian [USA]" userId="S::624912@bah.com::d2f80d41-3521-48e3-8b17-00e1dec3a46e" providerId="AD" clId="Web-{356E8415-CFE1-D4AF-DD7F-CB68EE77AF7A}" dt="2022-09-28T15:17:54.270" v="344" actId="1076"/>
          <ac:spMkLst>
            <pc:docMk/>
            <pc:sldMk cId="406015231" sldId="332"/>
            <ac:spMk id="4" creationId="{F4B36E68-DB25-8A41-A5B5-91C0F21E52E0}"/>
          </ac:spMkLst>
        </pc:spChg>
        <pc:graphicFrameChg chg="mod modGraphic">
          <ac:chgData name="Bustillo, Gian [USA]" userId="S::624912@bah.com::d2f80d41-3521-48e3-8b17-00e1dec3a46e" providerId="AD" clId="Web-{356E8415-CFE1-D4AF-DD7F-CB68EE77AF7A}" dt="2022-09-28T15:18:04.145" v="345" actId="1076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S::624912@bah.com::d2f80d41-3521-48e3-8b17-00e1dec3a46e" providerId="AD" clId="Web-{356E8415-CFE1-D4AF-DD7F-CB68EE77AF7A}" dt="2022-09-28T16:07:17.075" v="1275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mod">
          <ac:chgData name="Bustillo, Gian [USA]" userId="S::624912@bah.com::d2f80d41-3521-48e3-8b17-00e1dec3a46e" providerId="AD" clId="Web-{356E8415-CFE1-D4AF-DD7F-CB68EE77AF7A}" dt="2022-09-28T15:18:05.708" v="361" actId="1076"/>
          <ac:picMkLst>
            <pc:docMk/>
            <pc:sldMk cId="406015231" sldId="332"/>
            <ac:picMk id="3" creationId="{E988F262-1705-14FA-D5F7-404BBF481260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833" v="362" actId="1076"/>
          <ac:picMkLst>
            <pc:docMk/>
            <pc:sldMk cId="406015231" sldId="332"/>
            <ac:picMk id="5" creationId="{D12C361A-9D6A-E334-B391-865061D4FBAD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958" v="363" actId="1076"/>
          <ac:picMkLst>
            <pc:docMk/>
            <pc:sldMk cId="406015231" sldId="332"/>
            <ac:picMk id="6" creationId="{726EEF72-65C8-DAFD-08A1-6F9FC7E90673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6.052" v="364" actId="1076"/>
          <ac:picMkLst>
            <pc:docMk/>
            <pc:sldMk cId="406015231" sldId="332"/>
            <ac:picMk id="7" creationId="{509B3CAA-B2B0-70B3-F9DC-11F4822C7B82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6.317" v="366" actId="1076"/>
          <ac:picMkLst>
            <pc:docMk/>
            <pc:sldMk cId="406015231" sldId="332"/>
            <ac:picMk id="8" creationId="{32E9E5C6-CBC6-AC75-D2DC-EC109C5FE9F9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6.442" v="367" actId="1076"/>
          <ac:picMkLst>
            <pc:docMk/>
            <pc:sldMk cId="406015231" sldId="332"/>
            <ac:picMk id="10" creationId="{D5D920A8-DEAD-D557-D8ED-25B8FAC75844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4.239" v="346" actId="1076"/>
          <ac:picMkLst>
            <pc:docMk/>
            <pc:sldMk cId="406015231" sldId="332"/>
            <ac:picMk id="11" creationId="{C3374779-DEF1-B27A-FA0B-4CDD15CD429E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6.567" v="368" actId="1076"/>
          <ac:picMkLst>
            <pc:docMk/>
            <pc:sldMk cId="406015231" sldId="332"/>
            <ac:picMk id="12" creationId="{E867A663-BE3F-5F4D-6EEE-CB62E3E9EB60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4.333" v="347" actId="1076"/>
          <ac:picMkLst>
            <pc:docMk/>
            <pc:sldMk cId="406015231" sldId="332"/>
            <ac:picMk id="13" creationId="{C491AC46-EDBD-DE74-8679-C131ABD9491A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6.692" v="369" actId="1076"/>
          <ac:picMkLst>
            <pc:docMk/>
            <pc:sldMk cId="406015231" sldId="332"/>
            <ac:picMk id="14" creationId="{239B7457-5DFC-B224-0B05-412D1CD8B4CE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4.442" v="348" actId="1076"/>
          <ac:picMkLst>
            <pc:docMk/>
            <pc:sldMk cId="406015231" sldId="332"/>
            <ac:picMk id="15" creationId="{C89671F3-D128-ED53-F478-FE3E9CCC4335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6.880" v="370" actId="1076"/>
          <ac:picMkLst>
            <pc:docMk/>
            <pc:sldMk cId="406015231" sldId="332"/>
            <ac:picMk id="16" creationId="{B890B647-1D26-3C8A-3553-85D03DDD47D5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4.536" v="349" actId="1076"/>
          <ac:picMkLst>
            <pc:docMk/>
            <pc:sldMk cId="406015231" sldId="332"/>
            <ac:picMk id="17" creationId="{77AA32C0-CE22-FD2E-F5FB-B7294AD3EA66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6.974" v="371" actId="1076"/>
          <ac:picMkLst>
            <pc:docMk/>
            <pc:sldMk cId="406015231" sldId="332"/>
            <ac:picMk id="18" creationId="{C86C0BE9-B32C-8BF2-E9A1-347BF38BDA5C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4.645" v="350" actId="1076"/>
          <ac:picMkLst>
            <pc:docMk/>
            <pc:sldMk cId="406015231" sldId="332"/>
            <ac:picMk id="19" creationId="{B15E8432-7283-35C3-7B37-BEBEB6FEF1A9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7.083" v="372" actId="1076"/>
          <ac:picMkLst>
            <pc:docMk/>
            <pc:sldMk cId="406015231" sldId="332"/>
            <ac:picMk id="20" creationId="{2251457B-A318-F254-2448-E0903E616027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4.723" v="351" actId="1076"/>
          <ac:picMkLst>
            <pc:docMk/>
            <pc:sldMk cId="406015231" sldId="332"/>
            <ac:picMk id="21" creationId="{9CBEDF66-7516-FD87-47C4-AE9C5F1B7C46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4.833" v="352" actId="1076"/>
          <ac:picMkLst>
            <pc:docMk/>
            <pc:sldMk cId="406015231" sldId="332"/>
            <ac:picMk id="23" creationId="{469321A0-16B4-4167-BD80-5F784198BC5F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411" v="358" actId="1076"/>
          <ac:picMkLst>
            <pc:docMk/>
            <pc:sldMk cId="406015231" sldId="332"/>
            <ac:picMk id="24" creationId="{BC4B23C6-C714-AE09-0470-5BA59334851B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4.927" v="353" actId="1076"/>
          <ac:picMkLst>
            <pc:docMk/>
            <pc:sldMk cId="406015231" sldId="332"/>
            <ac:picMk id="25" creationId="{C51C3EDE-FF85-215F-C163-EFF28E7423AD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505" v="359" actId="1076"/>
          <ac:picMkLst>
            <pc:docMk/>
            <pc:sldMk cId="406015231" sldId="332"/>
            <ac:picMk id="26" creationId="{C302071C-A940-1343-AA9A-41029BA00A11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036" v="354" actId="1076"/>
          <ac:picMkLst>
            <pc:docMk/>
            <pc:sldMk cId="406015231" sldId="332"/>
            <ac:picMk id="27" creationId="{A3C823C1-29B6-166A-4E18-EA27881D01D5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614" v="360" actId="1076"/>
          <ac:picMkLst>
            <pc:docMk/>
            <pc:sldMk cId="406015231" sldId="332"/>
            <ac:picMk id="28" creationId="{A7BEEB3E-F285-959E-D146-58DA18087F05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130" v="355" actId="1076"/>
          <ac:picMkLst>
            <pc:docMk/>
            <pc:sldMk cId="406015231" sldId="332"/>
            <ac:picMk id="29" creationId="{3E29974F-2058-9AE4-C31B-BD08CC93E4C3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6.192" v="365" actId="1076"/>
          <ac:picMkLst>
            <pc:docMk/>
            <pc:sldMk cId="406015231" sldId="332"/>
            <ac:picMk id="30" creationId="{B6125B74-70D0-435E-83B6-1182C8979462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239" v="356" actId="1076"/>
          <ac:picMkLst>
            <pc:docMk/>
            <pc:sldMk cId="406015231" sldId="332"/>
            <ac:picMk id="31" creationId="{EAE55916-283D-76DB-AB46-11C25578A064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7.208" v="373" actId="1076"/>
          <ac:picMkLst>
            <pc:docMk/>
            <pc:sldMk cId="406015231" sldId="332"/>
            <ac:picMk id="32" creationId="{DC258CBB-D714-B905-CA85-8BD765241D1E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333" v="357" actId="1076"/>
          <ac:picMkLst>
            <pc:docMk/>
            <pc:sldMk cId="406015231" sldId="332"/>
            <ac:picMk id="33" creationId="{891BB737-A6DF-C049-FBB2-ED35A66F4349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7.333" v="374" actId="1076"/>
          <ac:picMkLst>
            <pc:docMk/>
            <pc:sldMk cId="406015231" sldId="332"/>
            <ac:picMk id="34" creationId="{0003CB12-6B36-E953-10D8-E53FB3CEC6DA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7.458" v="375" actId="1076"/>
          <ac:picMkLst>
            <pc:docMk/>
            <pc:sldMk cId="406015231" sldId="332"/>
            <ac:picMk id="35" creationId="{DDCAC729-EB56-E0BA-73EA-3320E66D9B99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7.567" v="376" actId="1076"/>
          <ac:picMkLst>
            <pc:docMk/>
            <pc:sldMk cId="406015231" sldId="332"/>
            <ac:picMk id="36" creationId="{85D55FFD-1198-1535-C76A-FC9636E6F6CD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7.692" v="377" actId="1076"/>
          <ac:picMkLst>
            <pc:docMk/>
            <pc:sldMk cId="406015231" sldId="332"/>
            <ac:picMk id="37" creationId="{7CBC2415-B753-48A5-9790-0FA7BEA9491A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7.802" v="378" actId="1076"/>
          <ac:picMkLst>
            <pc:docMk/>
            <pc:sldMk cId="406015231" sldId="332"/>
            <ac:picMk id="38" creationId="{7E7FD735-D8A7-422E-8007-64AF0AF5B00D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7.911" v="379" actId="1076"/>
          <ac:picMkLst>
            <pc:docMk/>
            <pc:sldMk cId="406015231" sldId="332"/>
            <ac:picMk id="39" creationId="{FAB6B671-CA9C-4CED-9E9D-80C317E7B954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020" v="380" actId="1076"/>
          <ac:picMkLst>
            <pc:docMk/>
            <pc:sldMk cId="406015231" sldId="332"/>
            <ac:picMk id="40" creationId="{48676BA6-2C54-5BE9-8D94-9F0340D49680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145" v="381" actId="1076"/>
          <ac:picMkLst>
            <pc:docMk/>
            <pc:sldMk cId="406015231" sldId="332"/>
            <ac:picMk id="41" creationId="{F8FEE23F-334E-215B-D192-3CB085D558A7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239" v="382" actId="1076"/>
          <ac:picMkLst>
            <pc:docMk/>
            <pc:sldMk cId="406015231" sldId="332"/>
            <ac:picMk id="42" creationId="{35C4163A-DE47-4604-A275-DFABD9625441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348" v="383" actId="1076"/>
          <ac:picMkLst>
            <pc:docMk/>
            <pc:sldMk cId="406015231" sldId="332"/>
            <ac:picMk id="43" creationId="{24A6D04C-9360-4CE5-BC88-7636EF80FC0D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458" v="384" actId="1076"/>
          <ac:picMkLst>
            <pc:docMk/>
            <pc:sldMk cId="406015231" sldId="332"/>
            <ac:picMk id="44" creationId="{DEE4900B-C7CD-42D5-BA01-CDAA1A624733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552" v="385" actId="1076"/>
          <ac:picMkLst>
            <pc:docMk/>
            <pc:sldMk cId="406015231" sldId="332"/>
            <ac:picMk id="45" creationId="{55CC96E4-ADAD-437A-AFE5-D98506B273D3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661" v="386" actId="1076"/>
          <ac:picMkLst>
            <pc:docMk/>
            <pc:sldMk cId="406015231" sldId="332"/>
            <ac:picMk id="46" creationId="{B73C0667-4BE5-4CCB-9FC7-5FBA7D9D0288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770" v="387" actId="1076"/>
          <ac:picMkLst>
            <pc:docMk/>
            <pc:sldMk cId="406015231" sldId="332"/>
            <ac:picMk id="47" creationId="{786D9B48-1527-4E8D-9FA4-B7906037BA09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880" v="388" actId="1076"/>
          <ac:picMkLst>
            <pc:docMk/>
            <pc:sldMk cId="406015231" sldId="332"/>
            <ac:picMk id="48" creationId="{01F0828D-72CD-C7CA-343E-632ABFFC92B8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989" v="389" actId="1076"/>
          <ac:picMkLst>
            <pc:docMk/>
            <pc:sldMk cId="406015231" sldId="332"/>
            <ac:picMk id="49" creationId="{6F39D3E1-316B-4B32-3AAF-DE139406FD91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9.099" v="390" actId="1076"/>
          <ac:picMkLst>
            <pc:docMk/>
            <pc:sldMk cId="406015231" sldId="332"/>
            <ac:picMk id="50" creationId="{C5381CA2-E5FE-45DC-A4EB-832BD159277E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9.208" v="391" actId="1076"/>
          <ac:picMkLst>
            <pc:docMk/>
            <pc:sldMk cId="406015231" sldId="332"/>
            <ac:picMk id="51" creationId="{B6BADEB1-ECFF-C7C9-BB28-2B1007ACBC34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9.302" v="392" actId="1076"/>
          <ac:picMkLst>
            <pc:docMk/>
            <pc:sldMk cId="406015231" sldId="332"/>
            <ac:picMk id="52" creationId="{D865995B-4144-3341-5B22-3E5B6075DE47}"/>
          </ac:picMkLst>
        </pc:picChg>
        <pc:picChg chg="add mod">
          <ac:chgData name="Bustillo, Gian [USA]" userId="S::624912@bah.com::d2f80d41-3521-48e3-8b17-00e1dec3a46e" providerId="AD" clId="Web-{356E8415-CFE1-D4AF-DD7F-CB68EE77AF7A}" dt="2022-09-28T15:18:09.427" v="393" actId="1076"/>
          <ac:picMkLst>
            <pc:docMk/>
            <pc:sldMk cId="406015231" sldId="332"/>
            <ac:picMk id="53" creationId="{F4634756-0763-023C-B9CC-003A008E0EFE}"/>
          </ac:picMkLst>
        </pc:picChg>
        <pc:picChg chg="add mod">
          <ac:chgData name="Bustillo, Gian [USA]" userId="S::624912@bah.com::d2f80d41-3521-48e3-8b17-00e1dec3a46e" providerId="AD" clId="Web-{356E8415-CFE1-D4AF-DD7F-CB68EE77AF7A}" dt="2022-09-28T15:18:09.536" v="394" actId="1076"/>
          <ac:picMkLst>
            <pc:docMk/>
            <pc:sldMk cId="406015231" sldId="332"/>
            <ac:picMk id="54" creationId="{3CF5C192-090A-6755-E6FC-8738ED8A5DB8}"/>
          </ac:picMkLst>
        </pc:picChg>
        <pc:picChg chg="add mod">
          <ac:chgData name="Bustillo, Gian [USA]" userId="S::624912@bah.com::d2f80d41-3521-48e3-8b17-00e1dec3a46e" providerId="AD" clId="Web-{356E8415-CFE1-D4AF-DD7F-CB68EE77AF7A}" dt="2022-09-28T15:18:09.630" v="395" actId="1076"/>
          <ac:picMkLst>
            <pc:docMk/>
            <pc:sldMk cId="406015231" sldId="332"/>
            <ac:picMk id="55" creationId="{41B66DD8-82D9-CBC9-B2BC-29F3DE071C59}"/>
          </ac:picMkLst>
        </pc:picChg>
        <pc:picChg chg="add mod">
          <ac:chgData name="Bustillo, Gian [USA]" userId="S::624912@bah.com::d2f80d41-3521-48e3-8b17-00e1dec3a46e" providerId="AD" clId="Web-{356E8415-CFE1-D4AF-DD7F-CB68EE77AF7A}" dt="2022-09-28T15:18:09.739" v="396" actId="1076"/>
          <ac:picMkLst>
            <pc:docMk/>
            <pc:sldMk cId="406015231" sldId="332"/>
            <ac:picMk id="56" creationId="{A6FF4F34-4892-5762-D7D2-553AE566CB91}"/>
          </ac:picMkLst>
        </pc:picChg>
      </pc:sldChg>
      <pc:sldChg chg="modSp">
        <pc:chgData name="Bustillo, Gian [USA]" userId="S::624912@bah.com::d2f80d41-3521-48e3-8b17-00e1dec3a46e" providerId="AD" clId="Web-{356E8415-CFE1-D4AF-DD7F-CB68EE77AF7A}" dt="2022-09-28T16:03:57.508" v="1188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356E8415-CFE1-D4AF-DD7F-CB68EE77AF7A}" dt="2022-09-28T16:03:57.508" v="1188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356E8415-CFE1-D4AF-DD7F-CB68EE77AF7A}" dt="2022-09-28T16:04:50.103" v="1218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356E8415-CFE1-D4AF-DD7F-CB68EE77AF7A}" dt="2022-09-28T16:04:50.103" v="1218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del">
        <pc:chgData name="Bustillo, Gian [USA]" userId="S::624912@bah.com::d2f80d41-3521-48e3-8b17-00e1dec3a46e" providerId="AD" clId="Web-{356E8415-CFE1-D4AF-DD7F-CB68EE77AF7A}" dt="2022-09-28T16:00:19.317" v="911"/>
        <pc:sldMkLst>
          <pc:docMk/>
          <pc:sldMk cId="3827174074" sldId="347"/>
        </pc:sldMkLst>
      </pc:sldChg>
    </pc:docChg>
  </pc:docChgLst>
  <pc:docChgLst>
    <pc:chgData name="Goodenough, Grace [USA]" userId="S::624306@bah.com::4223f804-184a-4090-a0f5-cee3bfcfa365" providerId="AD" clId="Web-{B8104032-13C4-405B-BC07-69BE3C39B62F}"/>
    <pc:docChg chg="modSld">
      <pc:chgData name="Goodenough, Grace [USA]" userId="S::624306@bah.com::4223f804-184a-4090-a0f5-cee3bfcfa365" providerId="AD" clId="Web-{B8104032-13C4-405B-BC07-69BE3C39B62F}" dt="2022-09-28T16:13:27.161" v="75"/>
      <pc:docMkLst>
        <pc:docMk/>
      </pc:docMkLst>
      <pc:sldChg chg="modSp">
        <pc:chgData name="Goodenough, Grace [USA]" userId="S::624306@bah.com::4223f804-184a-4090-a0f5-cee3bfcfa365" providerId="AD" clId="Web-{B8104032-13C4-405B-BC07-69BE3C39B62F}" dt="2022-09-28T16:13:27.161" v="75"/>
        <pc:sldMkLst>
          <pc:docMk/>
          <pc:sldMk cId="1730437909" sldId="325"/>
        </pc:sldMkLst>
        <pc:graphicFrameChg chg="mod modGraphic">
          <ac:chgData name="Goodenough, Grace [USA]" userId="S::624306@bah.com::4223f804-184a-4090-a0f5-cee3bfcfa365" providerId="AD" clId="Web-{B8104032-13C4-405B-BC07-69BE3C39B62F}" dt="2022-09-28T16:13:27.161" v="75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DA4D32EF-EA46-4FF1-99DB-14384AD214FD}"/>
    <pc:docChg chg="modSld">
      <pc:chgData name="Bush, Nicole [USA]" userId="S::625966@bah.com::5c03dfba-b736-46b3-907c-245bd83404ad" providerId="AD" clId="Web-{DA4D32EF-EA46-4FF1-99DB-14384AD214FD}" dt="2022-09-21T15:05:51.517" v="17" actId="1076"/>
      <pc:docMkLst>
        <pc:docMk/>
      </pc:docMkLst>
      <pc:sldChg chg="addSp modSp">
        <pc:chgData name="Bush, Nicole [USA]" userId="S::625966@bah.com::5c03dfba-b736-46b3-907c-245bd83404ad" providerId="AD" clId="Web-{DA4D32EF-EA46-4FF1-99DB-14384AD214FD}" dt="2022-09-21T15:05:51.517" v="17" actId="1076"/>
        <pc:sldMkLst>
          <pc:docMk/>
          <pc:sldMk cId="406015231" sldId="332"/>
        </pc:sldMkLst>
        <pc:graphicFrameChg chg="mod modGraphic">
          <ac:chgData name="Bush, Nicole [USA]" userId="S::625966@bah.com::5c03dfba-b736-46b3-907c-245bd83404ad" providerId="AD" clId="Web-{DA4D32EF-EA46-4FF1-99DB-14384AD214FD}" dt="2022-09-21T15:05:46.111" v="15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picChg chg="add mod">
          <ac:chgData name="Bush, Nicole [USA]" userId="S::625966@bah.com::5c03dfba-b736-46b3-907c-245bd83404ad" providerId="AD" clId="Web-{DA4D32EF-EA46-4FF1-99DB-14384AD214FD}" dt="2022-09-21T15:05:43.220" v="4" actId="1076"/>
          <ac:picMkLst>
            <pc:docMk/>
            <pc:sldMk cId="406015231" sldId="332"/>
            <ac:picMk id="49" creationId="{6F39D3E1-316B-4B32-3AAF-DE139406FD91}"/>
          </ac:picMkLst>
        </pc:picChg>
        <pc:picChg chg="add mod">
          <ac:chgData name="Bush, Nicole [USA]" userId="S::625966@bah.com::5c03dfba-b736-46b3-907c-245bd83404ad" providerId="AD" clId="Web-{DA4D32EF-EA46-4FF1-99DB-14384AD214FD}" dt="2022-09-21T15:05:44.611" v="9" actId="1076"/>
          <ac:picMkLst>
            <pc:docMk/>
            <pc:sldMk cId="406015231" sldId="332"/>
            <ac:picMk id="50" creationId="{C5381CA2-E5FE-45DC-A4EB-832BD159277E}"/>
          </ac:picMkLst>
        </pc:picChg>
        <pc:picChg chg="add mod">
          <ac:chgData name="Bush, Nicole [USA]" userId="S::625966@bah.com::5c03dfba-b736-46b3-907c-245bd83404ad" providerId="AD" clId="Web-{DA4D32EF-EA46-4FF1-99DB-14384AD214FD}" dt="2022-09-21T15:05:45.970" v="13" actId="1076"/>
          <ac:picMkLst>
            <pc:docMk/>
            <pc:sldMk cId="406015231" sldId="332"/>
            <ac:picMk id="51" creationId="{B6BADEB1-ECFF-C7C9-BB28-2B1007ACBC34}"/>
          </ac:picMkLst>
        </pc:picChg>
        <pc:picChg chg="add mod">
          <ac:chgData name="Bush, Nicole [USA]" userId="S::625966@bah.com::5c03dfba-b736-46b3-907c-245bd83404ad" providerId="AD" clId="Web-{DA4D32EF-EA46-4FF1-99DB-14384AD214FD}" dt="2022-09-21T15:05:51.517" v="17" actId="1076"/>
          <ac:picMkLst>
            <pc:docMk/>
            <pc:sldMk cId="406015231" sldId="332"/>
            <ac:picMk id="52" creationId="{D865995B-4144-3341-5B22-3E5B6075DE47}"/>
          </ac:picMkLst>
        </pc:picChg>
      </pc:sldChg>
    </pc:docChg>
  </pc:docChgLst>
  <pc:docChgLst>
    <pc:chgData name="Bustillo, Gian [USA]" userId="S::624912@bah.com::d2f80d41-3521-48e3-8b17-00e1dec3a46e" providerId="AD" clId="Web-{EC1DB744-1D5F-E82D-1DB6-A29A16C0EB55}"/>
    <pc:docChg chg="modSld">
      <pc:chgData name="Bustillo, Gian [USA]" userId="S::624912@bah.com::d2f80d41-3521-48e3-8b17-00e1dec3a46e" providerId="AD" clId="Web-{EC1DB744-1D5F-E82D-1DB6-A29A16C0EB55}" dt="2022-09-15T18:08:24.104" v="52"/>
      <pc:docMkLst>
        <pc:docMk/>
      </pc:docMkLst>
      <pc:sldChg chg="modSp">
        <pc:chgData name="Bustillo, Gian [USA]" userId="S::624912@bah.com::d2f80d41-3521-48e3-8b17-00e1dec3a46e" providerId="AD" clId="Web-{EC1DB744-1D5F-E82D-1DB6-A29A16C0EB55}" dt="2022-09-15T18:07:54.321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EC1DB744-1D5F-E82D-1DB6-A29A16C0EB55}" dt="2022-09-15T18:07:54.321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EC1DB744-1D5F-E82D-1DB6-A29A16C0EB55}" dt="2022-09-15T18:08:24.104" v="52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EC1DB744-1D5F-E82D-1DB6-A29A16C0EB55}" dt="2022-09-15T18:08:24.104" v="52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DD6C4608-8ADE-4D84-A000-11234F1B3FF3}"/>
    <pc:docChg chg="modSld">
      <pc:chgData name="Goel, Sunayna [USA]" userId="S::625168@bah.com::abc387ba-55f4-491c-a73c-17dee6a00d97" providerId="AD" clId="Web-{DD6C4608-8ADE-4D84-A000-11234F1B3FF3}" dt="2022-09-28T19:33:19.524" v="19"/>
      <pc:docMkLst>
        <pc:docMk/>
      </pc:docMkLst>
      <pc:sldChg chg="modSp">
        <pc:chgData name="Goel, Sunayna [USA]" userId="S::625168@bah.com::abc387ba-55f4-491c-a73c-17dee6a00d97" providerId="AD" clId="Web-{DD6C4608-8ADE-4D84-A000-11234F1B3FF3}" dt="2022-09-28T19:33:19.524" v="19"/>
        <pc:sldMkLst>
          <pc:docMk/>
          <pc:sldMk cId="1730437909" sldId="325"/>
        </pc:sldMkLst>
        <pc:graphicFrameChg chg="mod modGraphic">
          <ac:chgData name="Goel, Sunayna [USA]" userId="S::625168@bah.com::abc387ba-55f4-491c-a73c-17dee6a00d97" providerId="AD" clId="Web-{DD6C4608-8ADE-4D84-A000-11234F1B3FF3}" dt="2022-09-28T19:33:19.524" v="19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D8A1EE23-FCF2-1B6F-1422-A28B2C94AE94}"/>
    <pc:docChg chg="modSld">
      <pc:chgData name="Bustillo, Gian [USA]" userId="S::624912@bah.com::d2f80d41-3521-48e3-8b17-00e1dec3a46e" providerId="AD" clId="Web-{D8A1EE23-FCF2-1B6F-1422-A28B2C94AE94}" dt="2022-11-10T13:07:19.802" v="0" actId="20577"/>
      <pc:docMkLst>
        <pc:docMk/>
      </pc:docMkLst>
      <pc:sldChg chg="modSp">
        <pc:chgData name="Bustillo, Gian [USA]" userId="S::624912@bah.com::d2f80d41-3521-48e3-8b17-00e1dec3a46e" providerId="AD" clId="Web-{D8A1EE23-FCF2-1B6F-1422-A28B2C94AE94}" dt="2022-11-10T13:07:19.802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D8A1EE23-FCF2-1B6F-1422-A28B2C94AE94}" dt="2022-11-10T13:07:19.802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S::624912@bah.com::d2f80d41-3521-48e3-8b17-00e1dec3a46e" providerId="AD" clId="Web-{09135D6A-5FF0-099F-7E5F-7925DEB0C3F2}"/>
    <pc:docChg chg="modSld">
      <pc:chgData name="Bustillo, Gian [USA]" userId="S::624912@bah.com::d2f80d41-3521-48e3-8b17-00e1dec3a46e" providerId="AD" clId="Web-{09135D6A-5FF0-099F-7E5F-7925DEB0C3F2}" dt="2022-08-25T12:51:12.944" v="163"/>
      <pc:docMkLst>
        <pc:docMk/>
      </pc:docMkLst>
      <pc:sldChg chg="modSp">
        <pc:chgData name="Bustillo, Gian [USA]" userId="S::624912@bah.com::d2f80d41-3521-48e3-8b17-00e1dec3a46e" providerId="AD" clId="Web-{09135D6A-5FF0-099F-7E5F-7925DEB0C3F2}" dt="2022-08-25T12:51:12.944" v="163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09135D6A-5FF0-099F-7E5F-7925DEB0C3F2}" dt="2022-08-25T12:51:12.944" v="163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09135D6A-5FF0-099F-7E5F-7925DEB0C3F2}" dt="2022-08-24T17:06:08.857" v="101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09135D6A-5FF0-099F-7E5F-7925DEB0C3F2}" dt="2022-08-24T17:06:08.857" v="10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d2f80d41-3521-48e3-8b17-00e1dec3a46e" providerId="ADAL" clId="{A138EBC2-0CB9-49F8-BAE4-7F34C3E6D049}"/>
    <pc:docChg chg="undo custSel addSld modSld">
      <pc:chgData name="Bustillo, Gian [USA]" userId="d2f80d41-3521-48e3-8b17-00e1dec3a46e" providerId="ADAL" clId="{A138EBC2-0CB9-49F8-BAE4-7F34C3E6D049}" dt="2022-09-07T20:18:36.557" v="2399" actId="20577"/>
      <pc:docMkLst>
        <pc:docMk/>
      </pc:docMkLst>
      <pc:sldChg chg="modSp mod">
        <pc:chgData name="Bustillo, Gian [USA]" userId="d2f80d41-3521-48e3-8b17-00e1dec3a46e" providerId="ADAL" clId="{A138EBC2-0CB9-49F8-BAE4-7F34C3E6D049}" dt="2022-09-07T20:18:36.557" v="2399" actId="20577"/>
        <pc:sldMkLst>
          <pc:docMk/>
          <pc:sldMk cId="1730437909" sldId="325"/>
        </pc:sldMkLst>
        <pc:graphicFrameChg chg="mod modGraphic">
          <ac:chgData name="Bustillo, Gian [USA]" userId="d2f80d41-3521-48e3-8b17-00e1dec3a46e" providerId="ADAL" clId="{A138EBC2-0CB9-49F8-BAE4-7F34C3E6D049}" dt="2022-09-07T20:18:36.557" v="2399" actId="2057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modSp mod">
        <pc:chgData name="Bustillo, Gian [USA]" userId="d2f80d41-3521-48e3-8b17-00e1dec3a46e" providerId="ADAL" clId="{A138EBC2-0CB9-49F8-BAE4-7F34C3E6D049}" dt="2022-09-07T15:53:14.438" v="2254" actId="1076"/>
        <pc:sldMkLst>
          <pc:docMk/>
          <pc:sldMk cId="406015231" sldId="332"/>
        </pc:sldMkLst>
        <pc:graphicFrameChg chg="mod modGraphic">
          <ac:chgData name="Bustillo, Gian [USA]" userId="d2f80d41-3521-48e3-8b17-00e1dec3a46e" providerId="ADAL" clId="{A138EBC2-0CB9-49F8-BAE4-7F34C3E6D049}" dt="2022-09-07T15:53:14.438" v="2254" actId="1076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d2f80d41-3521-48e3-8b17-00e1dec3a46e" providerId="ADAL" clId="{A138EBC2-0CB9-49F8-BAE4-7F34C3E6D049}" dt="2022-09-07T15:51:57.112" v="2247" actId="21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" creationId="{E988F262-1705-14FA-D5F7-404BBF481260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5" creationId="{D12C361A-9D6A-E334-B391-865061D4FBAD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6" creationId="{726EEF72-65C8-DAFD-08A1-6F9FC7E90673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7" creationId="{509B3CAA-B2B0-70B3-F9DC-11F4822C7B82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8" creationId="{32E9E5C6-CBC6-AC75-D2DC-EC109C5FE9F9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0" creationId="{D5D920A8-DEAD-D557-D8ED-25B8FAC75844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1" creationId="{C3374779-DEF1-B27A-FA0B-4CDD15CD429E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2" creationId="{E867A663-BE3F-5F4D-6EEE-CB62E3E9EB60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3" creationId="{C491AC46-EDBD-DE74-8679-C131ABD9491A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4" creationId="{239B7457-5DFC-B224-0B05-412D1CD8B4CE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5" creationId="{C89671F3-D128-ED53-F478-FE3E9CCC4335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6" creationId="{B890B647-1D26-3C8A-3553-85D03DDD47D5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7" creationId="{77AA32C0-CE22-FD2E-F5FB-B7294AD3EA66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8" creationId="{C86C0BE9-B32C-8BF2-E9A1-347BF38BDA5C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9" creationId="{B15E8432-7283-35C3-7B37-BEBEB6FEF1A9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0" creationId="{2251457B-A318-F254-2448-E0903E616027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1" creationId="{9CBEDF66-7516-FD87-47C4-AE9C5F1B7C46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3" creationId="{469321A0-16B4-4167-BD80-5F784198BC5F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4" creationId="{BC4B23C6-C714-AE09-0470-5BA59334851B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5" creationId="{C51C3EDE-FF85-215F-C163-EFF28E7423AD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6" creationId="{C302071C-A940-1343-AA9A-41029BA00A11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7" creationId="{A3C823C1-29B6-166A-4E18-EA27881D01D5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8" creationId="{A7BEEB3E-F285-959E-D146-58DA18087F05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9" creationId="{3E29974F-2058-9AE4-C31B-BD08CC93E4C3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0" creationId="{B6125B74-70D0-435E-83B6-1182C8979462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1" creationId="{EAE55916-283D-76DB-AB46-11C25578A064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2" creationId="{DC258CBB-D714-B905-CA85-8BD765241D1E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3" creationId="{891BB737-A6DF-C049-FBB2-ED35A66F4349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4" creationId="{0003CB12-6B36-E953-10D8-E53FB3CEC6DA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5" creationId="{DDCAC729-EB56-E0BA-73EA-3320E66D9B99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6" creationId="{85D55FFD-1198-1535-C76A-FC9636E6F6CD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7" creationId="{7CBC2415-B753-48A5-9790-0FA7BEA9491A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8" creationId="{7E7FD735-D8A7-422E-8007-64AF0AF5B00D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9" creationId="{FAB6B671-CA9C-4CED-9E9D-80C317E7B954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0" creationId="{48676BA6-2C54-5BE9-8D94-9F0340D49680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1" creationId="{F8FEE23F-334E-215B-D192-3CB085D558A7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2" creationId="{35C4163A-DE47-4604-A275-DFABD9625441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3" creationId="{24A6D04C-9360-4CE5-BC88-7636EF80FC0D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4" creationId="{DEE4900B-C7CD-42D5-BA01-CDAA1A624733}"/>
          </ac:picMkLst>
        </pc:picChg>
        <pc:picChg chg="add 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5" creationId="{55CC96E4-ADAD-437A-AFE5-D98506B273D3}"/>
          </ac:picMkLst>
        </pc:picChg>
        <pc:picChg chg="add 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6" creationId="{B73C0667-4BE5-4CCB-9FC7-5FBA7D9D0288}"/>
          </ac:picMkLst>
        </pc:picChg>
        <pc:picChg chg="add 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7" creationId="{786D9B48-1527-4E8D-9FA4-B7906037BA09}"/>
          </ac:picMkLst>
        </pc:picChg>
      </pc:sldChg>
      <pc:sldChg chg="modSp mod">
        <pc:chgData name="Bustillo, Gian [USA]" userId="d2f80d41-3521-48e3-8b17-00e1dec3a46e" providerId="ADAL" clId="{A138EBC2-0CB9-49F8-BAE4-7F34C3E6D049}" dt="2022-09-07T15:53:33.126" v="2280" actId="20577"/>
        <pc:sldMkLst>
          <pc:docMk/>
          <pc:sldMk cId="2943658952" sldId="337"/>
        </pc:sldMkLst>
        <pc:spChg chg="mod">
          <ac:chgData name="Bustillo, Gian [USA]" userId="d2f80d41-3521-48e3-8b17-00e1dec3a46e" providerId="ADAL" clId="{A138EBC2-0CB9-49F8-BAE4-7F34C3E6D049}" dt="2022-09-07T15:53:33.126" v="2280" actId="20577"/>
          <ac:spMkLst>
            <pc:docMk/>
            <pc:sldMk cId="2943658952" sldId="337"/>
            <ac:spMk id="11" creationId="{A3B0B685-0507-F6F5-F3CA-E4279D119068}"/>
          </ac:spMkLst>
        </pc:spChg>
      </pc:sldChg>
      <pc:sldChg chg="modSp mod">
        <pc:chgData name="Bustillo, Gian [USA]" userId="d2f80d41-3521-48e3-8b17-00e1dec3a46e" providerId="ADAL" clId="{A138EBC2-0CB9-49F8-BAE4-7F34C3E6D049}" dt="2022-09-07T15:52:23.587" v="2251" actId="12"/>
        <pc:sldMkLst>
          <pc:docMk/>
          <pc:sldMk cId="2997908498" sldId="338"/>
        </pc:sldMkLst>
        <pc:graphicFrameChg chg="mod modGraphic">
          <ac:chgData name="Bustillo, Gian [USA]" userId="d2f80d41-3521-48e3-8b17-00e1dec3a46e" providerId="ADAL" clId="{A138EBC2-0CB9-49F8-BAE4-7F34C3E6D049}" dt="2022-09-07T15:52:23.587" v="2251" actId="1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 mod">
        <pc:chgData name="Bustillo, Gian [USA]" userId="d2f80d41-3521-48e3-8b17-00e1dec3a46e" providerId="ADAL" clId="{A138EBC2-0CB9-49F8-BAE4-7F34C3E6D049}" dt="2022-09-07T15:52:32.781" v="2253" actId="20577"/>
        <pc:sldMkLst>
          <pc:docMk/>
          <pc:sldMk cId="3615197908" sldId="342"/>
        </pc:sldMkLst>
        <pc:graphicFrameChg chg="mod modGraphic">
          <ac:chgData name="Bustillo, Gian [USA]" userId="d2f80d41-3521-48e3-8b17-00e1dec3a46e" providerId="ADAL" clId="{A138EBC2-0CB9-49F8-BAE4-7F34C3E6D049}" dt="2022-09-07T15:52:32.781" v="2253" actId="20577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addSp delSp modSp add mod">
        <pc:chgData name="Bustillo, Gian [USA]" userId="d2f80d41-3521-48e3-8b17-00e1dec3a46e" providerId="ADAL" clId="{A138EBC2-0CB9-49F8-BAE4-7F34C3E6D049}" dt="2022-09-07T15:55:25.555" v="2338" actId="1076"/>
        <pc:sldMkLst>
          <pc:docMk/>
          <pc:sldMk cId="2621892643" sldId="346"/>
        </pc:sldMkLst>
        <pc:spChg chg="add mod">
          <ac:chgData name="Bustillo, Gian [USA]" userId="d2f80d41-3521-48e3-8b17-00e1dec3a46e" providerId="ADAL" clId="{A138EBC2-0CB9-49F8-BAE4-7F34C3E6D049}" dt="2022-09-07T15:55:25.555" v="2338" actId="1076"/>
          <ac:spMkLst>
            <pc:docMk/>
            <pc:sldMk cId="2621892643" sldId="346"/>
            <ac:spMk id="3" creationId="{E1850A6F-FF2D-4144-B31B-C73169B415F2}"/>
          </ac:spMkLst>
        </pc:spChg>
        <pc:spChg chg="del">
          <ac:chgData name="Bustillo, Gian [USA]" userId="d2f80d41-3521-48e3-8b17-00e1dec3a46e" providerId="ADAL" clId="{A138EBC2-0CB9-49F8-BAE4-7F34C3E6D049}" dt="2022-09-07T15:53:58.969" v="2315" actId="478"/>
          <ac:spMkLst>
            <pc:docMk/>
            <pc:sldMk cId="2621892643" sldId="346"/>
            <ac:spMk id="5" creationId="{B6EBB977-EBB5-4DCE-97C9-F96D9DB17EEF}"/>
          </ac:spMkLst>
        </pc:spChg>
        <pc:spChg chg="mod">
          <ac:chgData name="Bustillo, Gian [USA]" userId="d2f80d41-3521-48e3-8b17-00e1dec3a46e" providerId="ADAL" clId="{A138EBC2-0CB9-49F8-BAE4-7F34C3E6D049}" dt="2022-09-07T15:53:42.194" v="2312" actId="20577"/>
          <ac:spMkLst>
            <pc:docMk/>
            <pc:sldMk cId="2621892643" sldId="346"/>
            <ac:spMk id="11" creationId="{A3B0B685-0507-F6F5-F3CA-E4279D119068}"/>
          </ac:spMkLst>
        </pc:spChg>
        <pc:graphicFrameChg chg="add mod modGraphic">
          <ac:chgData name="Bustillo, Gian [USA]" userId="d2f80d41-3521-48e3-8b17-00e1dec3a46e" providerId="ADAL" clId="{A138EBC2-0CB9-49F8-BAE4-7F34C3E6D049}" dt="2022-09-07T15:55:03.659" v="2331" actId="1076"/>
          <ac:graphicFrameMkLst>
            <pc:docMk/>
            <pc:sldMk cId="2621892643" sldId="346"/>
            <ac:graphicFrameMk id="2" creationId="{F7036169-24E3-4504-8050-88608EDBE2D0}"/>
          </ac:graphicFrameMkLst>
        </pc:graphicFrameChg>
        <pc:graphicFrameChg chg="del modGraphic">
          <ac:chgData name="Bustillo, Gian [USA]" userId="d2f80d41-3521-48e3-8b17-00e1dec3a46e" providerId="ADAL" clId="{A138EBC2-0CB9-49F8-BAE4-7F34C3E6D049}" dt="2022-09-07T15:53:57.824" v="2314" actId="478"/>
          <ac:graphicFrameMkLst>
            <pc:docMk/>
            <pc:sldMk cId="2621892643" sldId="346"/>
            <ac:graphicFrameMk id="9" creationId="{9BE7A611-2DB8-BAD1-39B7-52FCBC35C04B}"/>
          </ac:graphicFrameMkLst>
        </pc:graphicFrameChg>
      </pc:sldChg>
    </pc:docChg>
  </pc:docChgLst>
  <pc:docChgLst>
    <pc:chgData name="Naga, Julie [USA]" userId="S::524919@bah.com::d1165e67-58da-4881-b44d-d330f5e94ed8" providerId="AD" clId="Web-{3D0ED57C-4028-468D-8693-4AB09B00A7F1}"/>
    <pc:docChg chg="modSld">
      <pc:chgData name="Naga, Julie [USA]" userId="S::524919@bah.com::d1165e67-58da-4881-b44d-d330f5e94ed8" providerId="AD" clId="Web-{3D0ED57C-4028-468D-8693-4AB09B00A7F1}" dt="2022-10-12T19:55:03.785" v="63"/>
      <pc:docMkLst>
        <pc:docMk/>
      </pc:docMkLst>
      <pc:sldChg chg="modSp">
        <pc:chgData name="Naga, Julie [USA]" userId="S::524919@bah.com::d1165e67-58da-4881-b44d-d330f5e94ed8" providerId="AD" clId="Web-{3D0ED57C-4028-468D-8693-4AB09B00A7F1}" dt="2022-10-12T19:55:03.785" v="63"/>
        <pc:sldMkLst>
          <pc:docMk/>
          <pc:sldMk cId="1730437909" sldId="325"/>
        </pc:sldMkLst>
        <pc:graphicFrameChg chg="mod modGraphic">
          <ac:chgData name="Naga, Julie [USA]" userId="S::524919@bah.com::d1165e67-58da-4881-b44d-d330f5e94ed8" providerId="AD" clId="Web-{3D0ED57C-4028-468D-8693-4AB09B00A7F1}" dt="2022-10-12T19:55:03.785" v="63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4223f804-184a-4090-a0f5-cee3bfcfa365" providerId="ADAL" clId="{903F711D-A052-4A4F-A083-C60D74606D53}"/>
    <pc:docChg chg="modSld">
      <pc:chgData name="Goodenough, Grace [USA]" userId="4223f804-184a-4090-a0f5-cee3bfcfa365" providerId="ADAL" clId="{903F711D-A052-4A4F-A083-C60D74606D53}" dt="2022-10-12T20:01:00.732" v="189" actId="20577"/>
      <pc:docMkLst>
        <pc:docMk/>
      </pc:docMkLst>
      <pc:sldChg chg="modSp mod">
        <pc:chgData name="Goodenough, Grace [USA]" userId="4223f804-184a-4090-a0f5-cee3bfcfa365" providerId="ADAL" clId="{903F711D-A052-4A4F-A083-C60D74606D53}" dt="2022-10-12T20:01:00.732" v="189" actId="20577"/>
        <pc:sldMkLst>
          <pc:docMk/>
          <pc:sldMk cId="1730437909" sldId="325"/>
        </pc:sldMkLst>
        <pc:graphicFrameChg chg="mod modGraphic">
          <ac:chgData name="Goodenough, Grace [USA]" userId="4223f804-184a-4090-a0f5-cee3bfcfa365" providerId="ADAL" clId="{903F711D-A052-4A4F-A083-C60D74606D53}" dt="2022-10-12T20:01:00.732" v="189" actId="2057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Mamedova, Millie [USA]" userId="S::623269@bah.com::b940716b-82ab-47d4-8bfc-28e7a71cb12f" providerId="AD" clId="Web-{80696653-5C49-4B20-8E83-414FAF6326B8}"/>
    <pc:docChg chg="modSld">
      <pc:chgData name="Mamedova, Millie [USA]" userId="S::623269@bah.com::b940716b-82ab-47d4-8bfc-28e7a71cb12f" providerId="AD" clId="Web-{80696653-5C49-4B20-8E83-414FAF6326B8}" dt="2022-09-29T12:48:35.629" v="7"/>
      <pc:docMkLst>
        <pc:docMk/>
      </pc:docMkLst>
      <pc:sldChg chg="modSp">
        <pc:chgData name="Mamedova, Millie [USA]" userId="S::623269@bah.com::b940716b-82ab-47d4-8bfc-28e7a71cb12f" providerId="AD" clId="Web-{80696653-5C49-4B20-8E83-414FAF6326B8}" dt="2022-09-29T12:48:35.629" v="7"/>
        <pc:sldMkLst>
          <pc:docMk/>
          <pc:sldMk cId="1730437909" sldId="325"/>
        </pc:sldMkLst>
        <pc:graphicFrameChg chg="mod modGraphic">
          <ac:chgData name="Mamedova, Millie [USA]" userId="S::623269@bah.com::b940716b-82ab-47d4-8bfc-28e7a71cb12f" providerId="AD" clId="Web-{80696653-5C49-4B20-8E83-414FAF6326B8}" dt="2022-09-29T12:48:35.629" v="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3AB59AF-9523-7F68-497B-B4C63F034755}"/>
    <pc:docChg chg="modSld">
      <pc:chgData name="Bustillo, Gian [USA]" userId="S::624912@bah.com::d2f80d41-3521-48e3-8b17-00e1dec3a46e" providerId="AD" clId="Web-{83AB59AF-9523-7F68-497B-B4C63F034755}" dt="2022-09-28T16:08:43.648" v="171"/>
      <pc:docMkLst>
        <pc:docMk/>
      </pc:docMkLst>
      <pc:sldChg chg="modSp">
        <pc:chgData name="Bustillo, Gian [USA]" userId="S::624912@bah.com::d2f80d41-3521-48e3-8b17-00e1dec3a46e" providerId="AD" clId="Web-{83AB59AF-9523-7F68-497B-B4C63F034755}" dt="2022-09-28T16:08:43.648" v="171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3AB59AF-9523-7F68-497B-B4C63F034755}" dt="2022-09-28T16:08:43.648" v="171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</pc:docChg>
  </pc:docChgLst>
  <pc:docChgLst>
    <pc:chgData name="Mamedova, Millie [USA]" userId="b940716b-82ab-47d4-8bfc-28e7a71cb12f" providerId="ADAL" clId="{2D3617A0-DB94-D34D-A1C9-FB7342F80C8E}"/>
    <pc:docChg chg="custSel modSld">
      <pc:chgData name="Mamedova, Millie [USA]" userId="b940716b-82ab-47d4-8bfc-28e7a71cb12f" providerId="ADAL" clId="{2D3617A0-DB94-D34D-A1C9-FB7342F80C8E}" dt="2022-09-29T12:59:27.776" v="403" actId="20577"/>
      <pc:docMkLst>
        <pc:docMk/>
      </pc:docMkLst>
      <pc:sldChg chg="modSp mod">
        <pc:chgData name="Mamedova, Millie [USA]" userId="b940716b-82ab-47d4-8bfc-28e7a71cb12f" providerId="ADAL" clId="{2D3617A0-DB94-D34D-A1C9-FB7342F80C8E}" dt="2022-09-29T12:51:52.768" v="1" actId="20577"/>
        <pc:sldMkLst>
          <pc:docMk/>
          <pc:sldMk cId="815678163" sldId="273"/>
        </pc:sldMkLst>
        <pc:spChg chg="mod">
          <ac:chgData name="Mamedova, Millie [USA]" userId="b940716b-82ab-47d4-8bfc-28e7a71cb12f" providerId="ADAL" clId="{2D3617A0-DB94-D34D-A1C9-FB7342F80C8E}" dt="2022-09-29T12:51:52.768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 mod">
        <pc:chgData name="Mamedova, Millie [USA]" userId="b940716b-82ab-47d4-8bfc-28e7a71cb12f" providerId="ADAL" clId="{2D3617A0-DB94-D34D-A1C9-FB7342F80C8E}" dt="2022-09-29T12:59:27.776" v="403" actId="20577"/>
        <pc:sldMkLst>
          <pc:docMk/>
          <pc:sldMk cId="1730437909" sldId="325"/>
        </pc:sldMkLst>
        <pc:graphicFrameChg chg="mod modGraphic">
          <ac:chgData name="Mamedova, Millie [USA]" userId="b940716b-82ab-47d4-8bfc-28e7a71cb12f" providerId="ADAL" clId="{2D3617A0-DB94-D34D-A1C9-FB7342F80C8E}" dt="2022-09-29T12:59:27.776" v="403" actId="2057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1270A522-5EA4-24E5-0C9D-608658220A90}"/>
    <pc:docChg chg="modSld">
      <pc:chgData name="Bustillo, Gian [USA]" userId="S::624912@bah.com::d2f80d41-3521-48e3-8b17-00e1dec3a46e" providerId="AD" clId="Web-{1270A522-5EA4-24E5-0C9D-608658220A90}" dt="2022-10-19T20:51:16.103" v="1534"/>
      <pc:docMkLst>
        <pc:docMk/>
      </pc:docMkLst>
      <pc:sldChg chg="modSp">
        <pc:chgData name="Bustillo, Gian [USA]" userId="S::624912@bah.com::d2f80d41-3521-48e3-8b17-00e1dec3a46e" providerId="AD" clId="Web-{1270A522-5EA4-24E5-0C9D-608658220A90}" dt="2022-10-19T14:44:13.182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1270A522-5EA4-24E5-0C9D-608658220A90}" dt="2022-10-19T14:44:13.182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1270A522-5EA4-24E5-0C9D-608658220A90}" dt="2022-10-19T14:55:35.832" v="458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1270A522-5EA4-24E5-0C9D-608658220A90}" dt="2022-10-19T14:55:35.832" v="458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1270A522-5EA4-24E5-0C9D-608658220A90}" dt="2022-10-19T15:08:46.235" v="1289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1270A522-5EA4-24E5-0C9D-608658220A90}" dt="2022-10-19T15:08:46.235" v="1289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addSp delSp modSp">
        <pc:chgData name="Bustillo, Gian [USA]" userId="S::624912@bah.com::d2f80d41-3521-48e3-8b17-00e1dec3a46e" providerId="AD" clId="Web-{1270A522-5EA4-24E5-0C9D-608658220A90}" dt="2022-10-19T14:54:08.735" v="208"/>
        <pc:sldMkLst>
          <pc:docMk/>
          <pc:sldMk cId="2997908498" sldId="338"/>
        </pc:sldMkLst>
        <pc:graphicFrameChg chg="add del mod modGraphic">
          <ac:chgData name="Bustillo, Gian [USA]" userId="S::624912@bah.com::d2f80d41-3521-48e3-8b17-00e1dec3a46e" providerId="AD" clId="Web-{1270A522-5EA4-24E5-0C9D-608658220A90}" dt="2022-10-19T14:54:08.735" v="208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1270A522-5EA4-24E5-0C9D-608658220A90}" dt="2022-10-19T20:51:16.103" v="1534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1270A522-5EA4-24E5-0C9D-608658220A90}" dt="2022-10-19T20:51:16.103" v="1534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E9C31647-FB26-B362-5355-37FF01BE6637}"/>
    <pc:docChg chg="modSld">
      <pc:chgData name="Bustillo, Gian [USA]" userId="S::624912@bah.com::d2f80d41-3521-48e3-8b17-00e1dec3a46e" providerId="AD" clId="Web-{E9C31647-FB26-B362-5355-37FF01BE6637}" dt="2022-09-14T13:31:58.514" v="1442"/>
      <pc:docMkLst>
        <pc:docMk/>
      </pc:docMkLst>
      <pc:sldChg chg="modSp">
        <pc:chgData name="Bustillo, Gian [USA]" userId="S::624912@bah.com::d2f80d41-3521-48e3-8b17-00e1dec3a46e" providerId="AD" clId="Web-{E9C31647-FB26-B362-5355-37FF01BE6637}" dt="2022-09-14T13:01:07.752" v="547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E9C31647-FB26-B362-5355-37FF01BE6637}" dt="2022-09-14T13:01:07.752" v="54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modSp">
        <pc:chgData name="Bustillo, Gian [USA]" userId="S::624912@bah.com::d2f80d41-3521-48e3-8b17-00e1dec3a46e" providerId="AD" clId="Web-{E9C31647-FB26-B362-5355-37FF01BE6637}" dt="2022-09-14T13:31:58.514" v="1442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E9C31647-FB26-B362-5355-37FF01BE6637}" dt="2022-09-14T13:29:58.871" v="1140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S::624912@bah.com::d2f80d41-3521-48e3-8b17-00e1dec3a46e" providerId="AD" clId="Web-{E9C31647-FB26-B362-5355-37FF01BE6637}" dt="2022-09-14T13:31:58.514" v="1442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add mod">
          <ac:chgData name="Bustillo, Gian [USA]" userId="S::624912@bah.com::d2f80d41-3521-48e3-8b17-00e1dec3a46e" providerId="AD" clId="Web-{E9C31647-FB26-B362-5355-37FF01BE6637}" dt="2022-09-14T13:30:05.152" v="1142" actId="1076"/>
          <ac:picMkLst>
            <pc:docMk/>
            <pc:sldMk cId="406015231" sldId="332"/>
            <ac:picMk id="48" creationId="{01F0828D-72CD-C7CA-343E-632ABFFC92B8}"/>
          </ac:picMkLst>
        </pc:picChg>
      </pc:sldChg>
      <pc:sldChg chg="modSp">
        <pc:chgData name="Bustillo, Gian [USA]" userId="S::624912@bah.com::d2f80d41-3521-48e3-8b17-00e1dec3a46e" providerId="AD" clId="Web-{E9C31647-FB26-B362-5355-37FF01BE6637}" dt="2022-09-14T13:06:24.306" v="991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E9C31647-FB26-B362-5355-37FF01BE6637}" dt="2022-09-14T13:06:24.306" v="99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E9C31647-FB26-B362-5355-37FF01BE6637}" dt="2022-09-14T13:29:34.089" v="1114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E9C31647-FB26-B362-5355-37FF01BE6637}" dt="2022-09-14T13:29:34.089" v="1114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abc387ba-55f4-491c-a73c-17dee6a00d97" providerId="ADAL" clId="{A522DE3B-7C08-0B49-ADA9-AA1554B261ED}"/>
    <pc:docChg chg="custSel modSld">
      <pc:chgData name="Goel, Sunayna [USA]" userId="abc387ba-55f4-491c-a73c-17dee6a00d97" providerId="ADAL" clId="{A522DE3B-7C08-0B49-ADA9-AA1554B261ED}" dt="2022-11-02T19:56:17.797" v="88" actId="20577"/>
      <pc:docMkLst>
        <pc:docMk/>
      </pc:docMkLst>
      <pc:sldChg chg="modSp mod">
        <pc:chgData name="Goel, Sunayna [USA]" userId="abc387ba-55f4-491c-a73c-17dee6a00d97" providerId="ADAL" clId="{A522DE3B-7C08-0B49-ADA9-AA1554B261ED}" dt="2022-11-02T19:56:17.797" v="88" actId="20577"/>
        <pc:sldMkLst>
          <pc:docMk/>
          <pc:sldMk cId="1730437909" sldId="325"/>
        </pc:sldMkLst>
        <pc:graphicFrameChg chg="modGraphic">
          <ac:chgData name="Goel, Sunayna [USA]" userId="abc387ba-55f4-491c-a73c-17dee6a00d97" providerId="ADAL" clId="{A522DE3B-7C08-0B49-ADA9-AA1554B261ED}" dt="2022-11-02T19:56:17.797" v="88" actId="2057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Naga, Julie [USA]" userId="d1165e67-58da-4881-b44d-d330f5e94ed8" providerId="ADAL" clId="{B2F6CD85-FB83-47F0-BDC0-600D1626CA74}"/>
    <pc:docChg chg="custSel addSld delSld modSld">
      <pc:chgData name="Naga, Julie [USA]" userId="d1165e67-58da-4881-b44d-d330f5e94ed8" providerId="ADAL" clId="{B2F6CD85-FB83-47F0-BDC0-600D1626CA74}" dt="2022-08-31T14:44:51.889" v="1494" actId="14100"/>
      <pc:docMkLst>
        <pc:docMk/>
      </pc:docMkLst>
      <pc:sldChg chg="delSp modSp add del mod">
        <pc:chgData name="Naga, Julie [USA]" userId="d1165e67-58da-4881-b44d-d330f5e94ed8" providerId="ADAL" clId="{B2F6CD85-FB83-47F0-BDC0-600D1626CA74}" dt="2022-08-31T14:41:39.865" v="1480" actId="47"/>
        <pc:sldMkLst>
          <pc:docMk/>
          <pc:sldMk cId="1767127440" sldId="343"/>
        </pc:sldMkLst>
        <pc:spChg chg="mod">
          <ac:chgData name="Naga, Julie [USA]" userId="d1165e67-58da-4881-b44d-d330f5e94ed8" providerId="ADAL" clId="{B2F6CD85-FB83-47F0-BDC0-600D1626CA74}" dt="2022-08-30T15:58:12.759" v="22" actId="20577"/>
          <ac:spMkLst>
            <pc:docMk/>
            <pc:sldMk cId="1767127440" sldId="343"/>
            <ac:spMk id="2" creationId="{98724F25-AEF2-A44A-9426-46B073EF367F}"/>
          </ac:spMkLst>
        </pc:spChg>
        <pc:graphicFrameChg chg="del">
          <ac:chgData name="Naga, Julie [USA]" userId="d1165e67-58da-4881-b44d-d330f5e94ed8" providerId="ADAL" clId="{B2F6CD85-FB83-47F0-BDC0-600D1626CA74}" dt="2022-08-30T15:57:36.024" v="1" actId="478"/>
          <ac:graphicFrameMkLst>
            <pc:docMk/>
            <pc:sldMk cId="1767127440" sldId="343"/>
            <ac:graphicFrameMk id="9" creationId="{01CBABE8-2EFC-AAC9-99BF-51F104312217}"/>
          </ac:graphicFrameMkLst>
        </pc:graphicFrameChg>
        <pc:graphicFrameChg chg="del">
          <ac:chgData name="Naga, Julie [USA]" userId="d1165e67-58da-4881-b44d-d330f5e94ed8" providerId="ADAL" clId="{B2F6CD85-FB83-47F0-BDC0-600D1626CA74}" dt="2022-08-30T15:57:41.873" v="2" actId="478"/>
          <ac:graphicFrameMkLst>
            <pc:docMk/>
            <pc:sldMk cId="1767127440" sldId="343"/>
            <ac:graphicFrameMk id="22" creationId="{C84DDD7B-6774-5EFC-723D-2DB69F219CEC}"/>
          </ac:graphicFrameMkLst>
        </pc:graphicFrame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" creationId="{E988F262-1705-14FA-D5F7-404BBF481260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5" creationId="{D12C361A-9D6A-E334-B391-865061D4FBAD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6" creationId="{726EEF72-65C8-DAFD-08A1-6F9FC7E90673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7" creationId="{509B3CAA-B2B0-70B3-F9DC-11F4822C7B82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8" creationId="{32E9E5C6-CBC6-AC75-D2DC-EC109C5FE9F9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0" creationId="{D5D920A8-DEAD-D557-D8ED-25B8FAC75844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1" creationId="{C3374779-DEF1-B27A-FA0B-4CDD15CD429E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2" creationId="{E867A663-BE3F-5F4D-6EEE-CB62E3E9EB60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3" creationId="{C491AC46-EDBD-DE74-8679-C131ABD9491A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4" creationId="{239B7457-5DFC-B224-0B05-412D1CD8B4CE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5" creationId="{C89671F3-D128-ED53-F478-FE3E9CCC4335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6" creationId="{B890B647-1D26-3C8A-3553-85D03DDD47D5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7" creationId="{77AA32C0-CE22-FD2E-F5FB-B7294AD3EA66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8" creationId="{C86C0BE9-B32C-8BF2-E9A1-347BF38BDA5C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9" creationId="{B15E8432-7283-35C3-7B37-BEBEB6FEF1A9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0" creationId="{2251457B-A318-F254-2448-E0903E616027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1" creationId="{9CBEDF66-7516-FD87-47C4-AE9C5F1B7C46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3" creationId="{469321A0-16B4-4167-BD80-5F784198BC5F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4" creationId="{BC4B23C6-C714-AE09-0470-5BA59334851B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5" creationId="{C51C3EDE-FF85-215F-C163-EFF28E7423AD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6" creationId="{C302071C-A940-1343-AA9A-41029BA00A11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7" creationId="{A3C823C1-29B6-166A-4E18-EA27881D01D5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8" creationId="{A7BEEB3E-F285-959E-D146-58DA18087F05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9" creationId="{3E29974F-2058-9AE4-C31B-BD08CC93E4C3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0" creationId="{B6125B74-70D0-435E-83B6-1182C8979462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1" creationId="{EAE55916-283D-76DB-AB46-11C25578A064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2" creationId="{DC258CBB-D714-B905-CA85-8BD765241D1E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3" creationId="{891BB737-A6DF-C049-FBB2-ED35A66F4349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4" creationId="{0003CB12-6B36-E953-10D8-E53FB3CEC6DA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5" creationId="{DDCAC729-EB56-E0BA-73EA-3320E66D9B99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6" creationId="{85D55FFD-1198-1535-C76A-FC9636E6F6CD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7" creationId="{7CBC2415-B753-48A5-9790-0FA7BEA9491A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8" creationId="{7E7FD735-D8A7-422E-8007-64AF0AF5B00D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9" creationId="{FAB6B671-CA9C-4CED-9E9D-80C317E7B954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40" creationId="{48676BA6-2C54-5BE9-8D94-9F0340D49680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41" creationId="{F8FEE23F-334E-215B-D192-3CB085D558A7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42" creationId="{35C4163A-DE47-4604-A275-DFABD9625441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43" creationId="{24A6D04C-9360-4CE5-BC88-7636EF80FC0D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44" creationId="{DEE4900B-C7CD-42D5-BA01-CDAA1A624733}"/>
          </ac:picMkLst>
        </pc:picChg>
      </pc:sldChg>
      <pc:sldChg chg="addSp modSp add mod">
        <pc:chgData name="Naga, Julie [USA]" userId="d1165e67-58da-4881-b44d-d330f5e94ed8" providerId="ADAL" clId="{B2F6CD85-FB83-47F0-BDC0-600D1626CA74}" dt="2022-08-31T14:44:51.889" v="1494" actId="14100"/>
        <pc:sldMkLst>
          <pc:docMk/>
          <pc:sldMk cId="2383740140" sldId="344"/>
        </pc:sldMkLst>
        <pc:spChg chg="mod">
          <ac:chgData name="Naga, Julie [USA]" userId="d1165e67-58da-4881-b44d-d330f5e94ed8" providerId="ADAL" clId="{B2F6CD85-FB83-47F0-BDC0-600D1626CA74}" dt="2022-08-31T14:19:21.542" v="1315" actId="20577"/>
          <ac:spMkLst>
            <pc:docMk/>
            <pc:sldMk cId="2383740140" sldId="344"/>
            <ac:spMk id="2" creationId="{98724F25-AEF2-A44A-9426-46B073EF367F}"/>
          </ac:spMkLst>
        </pc:spChg>
        <pc:spChg chg="add mod">
          <ac:chgData name="Naga, Julie [USA]" userId="d1165e67-58da-4881-b44d-d330f5e94ed8" providerId="ADAL" clId="{B2F6CD85-FB83-47F0-BDC0-600D1626CA74}" dt="2022-08-31T14:44:19.195" v="1488" actId="14100"/>
          <ac:spMkLst>
            <pc:docMk/>
            <pc:sldMk cId="2383740140" sldId="344"/>
            <ac:spMk id="5" creationId="{876D46C3-1597-4A82-B86E-6BA0511E3B6A}"/>
          </ac:spMkLst>
        </pc:spChg>
        <pc:spChg chg="add mod">
          <ac:chgData name="Naga, Julie [USA]" userId="d1165e67-58da-4881-b44d-d330f5e94ed8" providerId="ADAL" clId="{B2F6CD85-FB83-47F0-BDC0-600D1626CA74}" dt="2022-08-31T14:44:30.799" v="1490" actId="14100"/>
          <ac:spMkLst>
            <pc:docMk/>
            <pc:sldMk cId="2383740140" sldId="344"/>
            <ac:spMk id="6" creationId="{575EF3FD-AC78-4EA2-AB46-C3C62C4CBAFF}"/>
          </ac:spMkLst>
        </pc:spChg>
        <pc:spChg chg="add mod">
          <ac:chgData name="Naga, Julie [USA]" userId="d1165e67-58da-4881-b44d-d330f5e94ed8" providerId="ADAL" clId="{B2F6CD85-FB83-47F0-BDC0-600D1626CA74}" dt="2022-08-31T14:44:39.695" v="1491" actId="14100"/>
          <ac:spMkLst>
            <pc:docMk/>
            <pc:sldMk cId="2383740140" sldId="344"/>
            <ac:spMk id="7" creationId="{BD64A1CD-0AA0-40BD-9F36-F409C11B4169}"/>
          </ac:spMkLst>
        </pc:spChg>
        <pc:spChg chg="add mod">
          <ac:chgData name="Naga, Julie [USA]" userId="d1165e67-58da-4881-b44d-d330f5e94ed8" providerId="ADAL" clId="{B2F6CD85-FB83-47F0-BDC0-600D1626CA74}" dt="2022-08-31T14:44:23.811" v="1489" actId="14100"/>
          <ac:spMkLst>
            <pc:docMk/>
            <pc:sldMk cId="2383740140" sldId="344"/>
            <ac:spMk id="8" creationId="{128C6689-3B6B-4EB8-9D41-02D56F7B8ED7}"/>
          </ac:spMkLst>
        </pc:spChg>
        <pc:spChg chg="add mod">
          <ac:chgData name="Naga, Julie [USA]" userId="d1165e67-58da-4881-b44d-d330f5e94ed8" providerId="ADAL" clId="{B2F6CD85-FB83-47F0-BDC0-600D1626CA74}" dt="2022-08-31T14:44:46.797" v="1492" actId="14100"/>
          <ac:spMkLst>
            <pc:docMk/>
            <pc:sldMk cId="2383740140" sldId="344"/>
            <ac:spMk id="9" creationId="{12E92524-F141-48D8-B450-38CA3E1228FF}"/>
          </ac:spMkLst>
        </pc:spChg>
        <pc:spChg chg="add mod">
          <ac:chgData name="Naga, Julie [USA]" userId="d1165e67-58da-4881-b44d-d330f5e94ed8" providerId="ADAL" clId="{B2F6CD85-FB83-47F0-BDC0-600D1626CA74}" dt="2022-08-31T14:44:51.889" v="1494" actId="14100"/>
          <ac:spMkLst>
            <pc:docMk/>
            <pc:sldMk cId="2383740140" sldId="344"/>
            <ac:spMk id="10" creationId="{164C800D-E1DE-4C51-A3FE-44F1C9911C2B}"/>
          </ac:spMkLst>
        </pc:spChg>
      </pc:sldChg>
      <pc:sldChg chg="addSp delSp modSp add del mod">
        <pc:chgData name="Naga, Julie [USA]" userId="d1165e67-58da-4881-b44d-d330f5e94ed8" providerId="ADAL" clId="{B2F6CD85-FB83-47F0-BDC0-600D1626CA74}" dt="2022-08-31T14:41:32.263" v="1478" actId="47"/>
        <pc:sldMkLst>
          <pc:docMk/>
          <pc:sldMk cId="3911888010" sldId="345"/>
        </pc:sldMkLst>
        <pc:spChg chg="mod">
          <ac:chgData name="Naga, Julie [USA]" userId="d1165e67-58da-4881-b44d-d330f5e94ed8" providerId="ADAL" clId="{B2F6CD85-FB83-47F0-BDC0-600D1626CA74}" dt="2022-08-31T14:17:37.760" v="1213" actId="20577"/>
          <ac:spMkLst>
            <pc:docMk/>
            <pc:sldMk cId="3911888010" sldId="345"/>
            <ac:spMk id="2" creationId="{98724F25-AEF2-A44A-9426-46B073EF367F}"/>
          </ac:spMkLst>
        </pc:spChg>
        <pc:spChg chg="add mod">
          <ac:chgData name="Naga, Julie [USA]" userId="d1165e67-58da-4881-b44d-d330f5e94ed8" providerId="ADAL" clId="{B2F6CD85-FB83-47F0-BDC0-600D1626CA74}" dt="2022-08-31T14:19:02.173" v="1298" actId="113"/>
          <ac:spMkLst>
            <pc:docMk/>
            <pc:sldMk cId="3911888010" sldId="345"/>
            <ac:spMk id="5" creationId="{3B5777C6-AF96-48BC-B583-C30500BFD37C}"/>
          </ac:spMkLst>
        </pc:spChg>
        <pc:spChg chg="add del mod">
          <ac:chgData name="Naga, Julie [USA]" userId="d1165e67-58da-4881-b44d-d330f5e94ed8" providerId="ADAL" clId="{B2F6CD85-FB83-47F0-BDC0-600D1626CA74}" dt="2022-08-30T16:06:53.967" v="462" actId="478"/>
          <ac:spMkLst>
            <pc:docMk/>
            <pc:sldMk cId="3911888010" sldId="345"/>
            <ac:spMk id="6" creationId="{28324CE4-D09C-44AC-971B-505B44A58CE2}"/>
          </ac:spMkLst>
        </pc:spChg>
        <pc:spChg chg="add del mod">
          <ac:chgData name="Naga, Julie [USA]" userId="d1165e67-58da-4881-b44d-d330f5e94ed8" providerId="ADAL" clId="{B2F6CD85-FB83-47F0-BDC0-600D1626CA74}" dt="2022-08-30T16:06:53.967" v="462" actId="478"/>
          <ac:spMkLst>
            <pc:docMk/>
            <pc:sldMk cId="3911888010" sldId="345"/>
            <ac:spMk id="7" creationId="{0C7E27E6-2A9A-4DF7-9ABB-68ADC9857DAA}"/>
          </ac:spMkLst>
        </pc:spChg>
        <pc:spChg chg="add del mod">
          <ac:chgData name="Naga, Julie [USA]" userId="d1165e67-58da-4881-b44d-d330f5e94ed8" providerId="ADAL" clId="{B2F6CD85-FB83-47F0-BDC0-600D1626CA74}" dt="2022-08-30T16:06:53.967" v="462" actId="478"/>
          <ac:spMkLst>
            <pc:docMk/>
            <pc:sldMk cId="3911888010" sldId="345"/>
            <ac:spMk id="8" creationId="{D86F25E7-F090-4CF2-AB2B-6AFB53FBDE19}"/>
          </ac:spMkLst>
        </pc:spChg>
        <pc:spChg chg="add del mod">
          <ac:chgData name="Naga, Julie [USA]" userId="d1165e67-58da-4881-b44d-d330f5e94ed8" providerId="ADAL" clId="{B2F6CD85-FB83-47F0-BDC0-600D1626CA74}" dt="2022-08-30T16:07:33.141" v="519" actId="478"/>
          <ac:spMkLst>
            <pc:docMk/>
            <pc:sldMk cId="3911888010" sldId="345"/>
            <ac:spMk id="9" creationId="{481EC20F-A50C-42CD-B46A-8EA7130C7C1A}"/>
          </ac:spMkLst>
        </pc:spChg>
      </pc:sldChg>
      <pc:sldChg chg="modSp add del mod">
        <pc:chgData name="Naga, Julie [USA]" userId="d1165e67-58da-4881-b44d-d330f5e94ed8" providerId="ADAL" clId="{B2F6CD85-FB83-47F0-BDC0-600D1626CA74}" dt="2022-08-31T14:41:33.494" v="1479" actId="47"/>
        <pc:sldMkLst>
          <pc:docMk/>
          <pc:sldMk cId="993626601" sldId="346"/>
        </pc:sldMkLst>
        <pc:spChg chg="mod">
          <ac:chgData name="Naga, Julie [USA]" userId="d1165e67-58da-4881-b44d-d330f5e94ed8" providerId="ADAL" clId="{B2F6CD85-FB83-47F0-BDC0-600D1626CA74}" dt="2022-08-30T16:07:19.796" v="516" actId="20577"/>
          <ac:spMkLst>
            <pc:docMk/>
            <pc:sldMk cId="993626601" sldId="346"/>
            <ac:spMk id="2" creationId="{98724F25-AEF2-A44A-9426-46B073EF367F}"/>
          </ac:spMkLst>
        </pc:spChg>
        <pc:spChg chg="mod">
          <ac:chgData name="Naga, Julie [USA]" userId="d1165e67-58da-4881-b44d-d330f5e94ed8" providerId="ADAL" clId="{B2F6CD85-FB83-47F0-BDC0-600D1626CA74}" dt="2022-08-31T14:16:50.068" v="1196" actId="1076"/>
          <ac:spMkLst>
            <pc:docMk/>
            <pc:sldMk cId="993626601" sldId="346"/>
            <ac:spMk id="6" creationId="{28324CE4-D09C-44AC-971B-505B44A58CE2}"/>
          </ac:spMkLst>
        </pc:spChg>
        <pc:spChg chg="mod">
          <ac:chgData name="Naga, Julie [USA]" userId="d1165e67-58da-4881-b44d-d330f5e94ed8" providerId="ADAL" clId="{B2F6CD85-FB83-47F0-BDC0-600D1626CA74}" dt="2022-08-31T14:16:54.775" v="1197" actId="1076"/>
          <ac:spMkLst>
            <pc:docMk/>
            <pc:sldMk cId="993626601" sldId="346"/>
            <ac:spMk id="7" creationId="{0C7E27E6-2A9A-4DF7-9ABB-68ADC9857DAA}"/>
          </ac:spMkLst>
        </pc:spChg>
        <pc:spChg chg="mod">
          <ac:chgData name="Naga, Julie [USA]" userId="d1165e67-58da-4881-b44d-d330f5e94ed8" providerId="ADAL" clId="{B2F6CD85-FB83-47F0-BDC0-600D1626CA74}" dt="2022-08-31T14:14:57.710" v="1162" actId="20577"/>
          <ac:spMkLst>
            <pc:docMk/>
            <pc:sldMk cId="993626601" sldId="346"/>
            <ac:spMk id="8" creationId="{D86F25E7-F090-4CF2-AB2B-6AFB53FBDE19}"/>
          </ac:spMkLst>
        </pc:spChg>
        <pc:spChg chg="mod">
          <ac:chgData name="Naga, Julie [USA]" userId="d1165e67-58da-4881-b44d-d330f5e94ed8" providerId="ADAL" clId="{B2F6CD85-FB83-47F0-BDC0-600D1626CA74}" dt="2022-08-31T14:16:21.517" v="1194" actId="20577"/>
          <ac:spMkLst>
            <pc:docMk/>
            <pc:sldMk cId="993626601" sldId="346"/>
            <ac:spMk id="9" creationId="{481EC20F-A50C-42CD-B46A-8EA7130C7C1A}"/>
          </ac:spMkLst>
        </pc:spChg>
      </pc:sldChg>
    </pc:docChg>
  </pc:docChgLst>
  <pc:docChgLst>
    <pc:chgData name="Goel, Sunayna [USA]" userId="abc387ba-55f4-491c-a73c-17dee6a00d97" providerId="ADAL" clId="{EB0922D8-FFD3-AB42-AC07-E920ACEF1536}"/>
    <pc:docChg chg="modSld">
      <pc:chgData name="Goel, Sunayna [USA]" userId="abc387ba-55f4-491c-a73c-17dee6a00d97" providerId="ADAL" clId="{EB0922D8-FFD3-AB42-AC07-E920ACEF1536}" dt="2022-10-12T14:37:42.418" v="3" actId="20577"/>
      <pc:docMkLst>
        <pc:docMk/>
      </pc:docMkLst>
      <pc:sldChg chg="modSp mod">
        <pc:chgData name="Goel, Sunayna [USA]" userId="abc387ba-55f4-491c-a73c-17dee6a00d97" providerId="ADAL" clId="{EB0922D8-FFD3-AB42-AC07-E920ACEF1536}" dt="2022-10-12T14:37:42.418" v="3" actId="20577"/>
        <pc:sldMkLst>
          <pc:docMk/>
          <pc:sldMk cId="1730437909" sldId="325"/>
        </pc:sldMkLst>
        <pc:graphicFrameChg chg="modGraphic">
          <ac:chgData name="Goel, Sunayna [USA]" userId="abc387ba-55f4-491c-a73c-17dee6a00d97" providerId="ADAL" clId="{EB0922D8-FFD3-AB42-AC07-E920ACEF1536}" dt="2022-10-12T14:37:42.418" v="3" actId="2057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A7D169EE-0B18-5A1D-13D4-7DEF870D6E8F}"/>
    <pc:docChg chg="modSld">
      <pc:chgData name="Bustillo, Gian [USA]" userId="S::624912@bah.com::d2f80d41-3521-48e3-8b17-00e1dec3a46e" providerId="AD" clId="Web-{A7D169EE-0B18-5A1D-13D4-7DEF870D6E8F}" dt="2022-11-02T21:04:29.432" v="217"/>
      <pc:docMkLst>
        <pc:docMk/>
      </pc:docMkLst>
      <pc:sldChg chg="modSp">
        <pc:chgData name="Bustillo, Gian [USA]" userId="S::624912@bah.com::d2f80d41-3521-48e3-8b17-00e1dec3a46e" providerId="AD" clId="Web-{A7D169EE-0B18-5A1D-13D4-7DEF870D6E8F}" dt="2022-11-02T21:04:29.432" v="217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A7D169EE-0B18-5A1D-13D4-7DEF870D6E8F}" dt="2022-11-02T21:04:29.432" v="21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94B565B0-8849-40C9-BF08-D1FF3A063D23}"/>
    <pc:docChg chg="modSld">
      <pc:chgData name="Goel, Sunayna [USA]" userId="S::625168@bah.com::abc387ba-55f4-491c-a73c-17dee6a00d97" providerId="AD" clId="Web-{94B565B0-8849-40C9-BF08-D1FF3A063D23}" dt="2022-10-12T14:33:10.728" v="285"/>
      <pc:docMkLst>
        <pc:docMk/>
      </pc:docMkLst>
      <pc:sldChg chg="modSp">
        <pc:chgData name="Goel, Sunayna [USA]" userId="S::625168@bah.com::abc387ba-55f4-491c-a73c-17dee6a00d97" providerId="AD" clId="Web-{94B565B0-8849-40C9-BF08-D1FF3A063D23}" dt="2022-10-12T14:33:10.728" v="285"/>
        <pc:sldMkLst>
          <pc:docMk/>
          <pc:sldMk cId="1730437909" sldId="325"/>
        </pc:sldMkLst>
        <pc:graphicFrameChg chg="mod modGraphic">
          <ac:chgData name="Goel, Sunayna [USA]" userId="S::625168@bah.com::abc387ba-55f4-491c-a73c-17dee6a00d97" providerId="AD" clId="Web-{94B565B0-8849-40C9-BF08-D1FF3A063D23}" dt="2022-10-12T14:33:10.728" v="285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Mamedova, Millie [USA]" userId="b940716b-82ab-47d4-8bfc-28e7a71cb12f" providerId="ADAL" clId="{4F5FB5CA-EE3C-2349-B068-74CC840AE960}"/>
    <pc:docChg chg="custSel modSld">
      <pc:chgData name="Mamedova, Millie [USA]" userId="b940716b-82ab-47d4-8bfc-28e7a71cb12f" providerId="ADAL" clId="{4F5FB5CA-EE3C-2349-B068-74CC840AE960}" dt="2022-11-22T20:37:05.660" v="864" actId="20577"/>
      <pc:docMkLst>
        <pc:docMk/>
      </pc:docMkLst>
      <pc:sldChg chg="modSp mod">
        <pc:chgData name="Mamedova, Millie [USA]" userId="b940716b-82ab-47d4-8bfc-28e7a71cb12f" providerId="ADAL" clId="{4F5FB5CA-EE3C-2349-B068-74CC840AE960}" dt="2022-11-22T20:37:05.660" v="864" actId="20577"/>
        <pc:sldMkLst>
          <pc:docMk/>
          <pc:sldMk cId="874433587" sldId="347"/>
        </pc:sldMkLst>
        <pc:graphicFrameChg chg="mod modGraphic">
          <ac:chgData name="Mamedova, Millie [USA]" userId="b940716b-82ab-47d4-8bfc-28e7a71cb12f" providerId="ADAL" clId="{4F5FB5CA-EE3C-2349-B068-74CC840AE960}" dt="2022-11-22T20:37:05.660" v="864" actId="2057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A682B-60B7-244F-AF8C-16AA5F067F6C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85591-F2ED-7B4B-AAEB-54F8DF99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9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0177D-0B34-354A-A985-A7708375935C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3E557-29CA-2942-B5B0-BBAE067F5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1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 err="1">
                <a:latin typeface="+mn-lt"/>
              </a:rPr>
              <a:t>eGain</a:t>
            </a:r>
            <a:r>
              <a:rPr lang="en-US" sz="1200" b="0" i="0" u="none" strike="noStrike" noProof="0">
                <a:latin typeface="+mn-lt"/>
              </a:rPr>
              <a:t> data to be made available</a:t>
            </a:r>
            <a:endParaRPr lang="en-US"/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>
                <a:latin typeface="+mn-lt"/>
              </a:rPr>
              <a:t>Exploring availability of AVA data in CxDW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Step 1. train a small number of intents in </a:t>
            </a:r>
            <a:r>
              <a:rPr lang="en-US" err="1"/>
              <a:t>dialogflow</a:t>
            </a:r>
            <a:r>
              <a:rPr lang="en-US"/>
              <a:t> with quality training phrases. If we can achieve high classification accuracy on those intents, namely low false positives and low false negatives, that would be a and if we and let bot perform well at classifying those, with everything else </a:t>
            </a:r>
          </a:p>
          <a:p>
            <a:r>
              <a:rPr lang="en-US"/>
              <a:t>End-user input (speech) &gt; intent classification (success determined by quality of training phrases) &gt; bot response with relevant and approved content &gt; end-user input &gt;&gt; classification of bot response</a:t>
            </a:r>
          </a:p>
          <a:p>
            <a:endParaRPr lang="en-US"/>
          </a:p>
          <a:p>
            <a:r>
              <a:rPr lang="en-US"/>
              <a:t>(claim status and PACT Act alone can easily grow into 10-20+ distinct intents if we pursue self-help options deeply or they could just be two intents and there are now flows, just classification and routing immediately back to cisco). </a:t>
            </a:r>
          </a:p>
          <a:p>
            <a:endParaRPr lang="en-US"/>
          </a:p>
          <a:p>
            <a:r>
              <a:rPr lang="en-US"/>
              <a:t>UX – content, procedures, approvals, best practices, user testing, flow design and re-design</a:t>
            </a:r>
          </a:p>
          <a:p>
            <a:r>
              <a:rPr lang="en-US"/>
              <a:t>ML – two-fold application: 1) process large datasets to generate run language models on data VA has collected that captures users’ interactions with the contact center to extract examples of end-user inquires from existing data that most closely resembles what </a:t>
            </a:r>
            <a:r>
              <a:rPr lang="en-US" err="1"/>
              <a:t>voicebot</a:t>
            </a:r>
            <a:r>
              <a:rPr lang="en-US"/>
              <a:t> will </a:t>
            </a:r>
            <a:r>
              <a:rPr lang="en-US" err="1"/>
              <a:t>encouter</a:t>
            </a:r>
            <a:r>
              <a:rPr lang="en-US"/>
              <a:t>, ensure variety </a:t>
            </a:r>
            <a:r>
              <a:rPr lang="en-US" err="1"/>
              <a:t>utteranceslanguage</a:t>
            </a:r>
            <a:r>
              <a:rPr lang="en-US"/>
              <a:t> models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92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3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39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08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8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26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Preselecte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November 22, 2022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pic>
        <p:nvPicPr>
          <p:cNvPr id="20" name="Picture Placeholder 2" descr="A person wearing a hat&#10;&#10;Description automatically generated with low confidence">
            <a:extLst>
              <a:ext uri="{FF2B5EF4-FFF2-40B4-BE49-F238E27FC236}">
                <a16:creationId xmlns:a16="http://schemas.microsoft.com/office/drawing/2014/main" id="{42954B34-87D5-E543-9300-407EFB5747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3763" y="1407173"/>
            <a:ext cx="1958975" cy="1195388"/>
          </a:xfrm>
          <a:prstGeom prst="rect">
            <a:avLst/>
          </a:prstGeom>
        </p:spPr>
      </p:pic>
      <p:pic>
        <p:nvPicPr>
          <p:cNvPr id="21" name="Picture Placeholder 9" descr="A person wearing headphones and sitting at a desk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AA426961-6CE2-2E47-9811-65863A6B3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63763" y="2748293"/>
            <a:ext cx="1958975" cy="1195388"/>
          </a:xfrm>
          <a:prstGeom prst="rect">
            <a:avLst/>
          </a:prstGeom>
        </p:spPr>
      </p:pic>
      <p:pic>
        <p:nvPicPr>
          <p:cNvPr id="22" name="Picture Placeholder 11" descr="Two people in a room with other people&#10;&#10;Description automatically generated with low confidence">
            <a:extLst>
              <a:ext uri="{FF2B5EF4-FFF2-40B4-BE49-F238E27FC236}">
                <a16:creationId xmlns:a16="http://schemas.microsoft.com/office/drawing/2014/main" id="{A70D96DC-F36E-F441-8905-34BEB4025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53603" y="4089413"/>
            <a:ext cx="1958975" cy="11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756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7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54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57846"/>
            <a:ext cx="5111750" cy="510071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57846"/>
            <a:ext cx="3008313" cy="510071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1199287"/>
            <a:ext cx="5044904" cy="486423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1199288"/>
            <a:ext cx="3008313" cy="486423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6517"/>
            <a:ext cx="8229600" cy="5382523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45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4328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55987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0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k Your Ow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November 22, 2022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3D896-99EA-104F-B598-03C0EEEA51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63763" y="140717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6580DA8-153D-4C4E-A529-A0E79CB05E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63763" y="274829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4776313-2D97-4A46-A5E5-42FDB08520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3603" y="4089413"/>
            <a:ext cx="1958975" cy="1195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352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866009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505770"/>
            <a:ext cx="4040188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866009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505770"/>
            <a:ext cx="4041775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2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54875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04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7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74986"/>
            <a:ext cx="5111750" cy="538357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74986"/>
            <a:ext cx="3008313" cy="538357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5444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8880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09774"/>
            <a:ext cx="8229600" cy="56302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54449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2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906516"/>
            <a:ext cx="5044904" cy="515700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906518"/>
            <a:ext cx="3008313" cy="5157004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55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1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N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448E6D-4898-7741-9863-F1C8A5BA9027}"/>
              </a:ext>
            </a:extLst>
          </p:cNvPr>
          <p:cNvSpPr/>
          <p:nvPr userDrawn="1"/>
        </p:nvSpPr>
        <p:spPr>
          <a:xfrm>
            <a:off x="0" y="0"/>
            <a:ext cx="9144000" cy="58908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2A8F5-C541-4557-AF5C-E9AB46E4D1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227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09D613-D76A-7D40-8460-4CAE6263F144}"/>
              </a:ext>
            </a:extLst>
          </p:cNvPr>
          <p:cNvSpPr txBox="1"/>
          <p:nvPr userDrawn="1"/>
        </p:nvSpPr>
        <p:spPr>
          <a:xfrm>
            <a:off x="566751" y="462095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fld id="{51118A9C-9ABD-A84C-846F-CC0713849565}" type="datetime4">
              <a:rPr lang="en-US" sz="1400" b="1" smtClean="0">
                <a:solidFill>
                  <a:schemeClr val="accent5"/>
                </a:solidFill>
              </a:rPr>
              <a:t>November 22, 2022</a:t>
            </a:fld>
            <a:endParaRPr lang="en-US" sz="1400" b="1">
              <a:solidFill>
                <a:schemeClr val="accent5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E1D1A-C948-224E-97D0-5F28B8F190DD}"/>
              </a:ext>
            </a:extLst>
          </p:cNvPr>
          <p:cNvSpPr txBox="1"/>
          <p:nvPr userDrawn="1"/>
        </p:nvSpPr>
        <p:spPr>
          <a:xfrm>
            <a:off x="589302" y="2147704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tx1"/>
                </a:solidFill>
              </a:rPr>
              <a:t>VETERANS EXPERIENCE OFFICE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7C396F-0FC7-417E-A29D-8AE6E718B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8681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592" y="4406900"/>
            <a:ext cx="8210167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7592" y="2906713"/>
            <a:ext cx="821016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54DB7-DDD7-7A48-A2B7-234B7AAE7DE2}"/>
              </a:ext>
            </a:extLst>
          </p:cNvPr>
          <p:cNvSpPr/>
          <p:nvPr userDrawn="1"/>
        </p:nvSpPr>
        <p:spPr>
          <a:xfrm>
            <a:off x="6512560" y="6268720"/>
            <a:ext cx="2082800" cy="386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2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8229600" cy="5082332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7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22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1189204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828966"/>
            <a:ext cx="4040188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1189204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828966"/>
            <a:ext cx="4041775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3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-6473" y="0"/>
            <a:ext cx="9144000" cy="10418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1213514"/>
            <a:ext cx="8221010" cy="506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6399" y="1011795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0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4" r:id="rId5"/>
    <p:sldLayoutId id="2147483673" r:id="rId6"/>
    <p:sldLayoutId id="2147483685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56" r:id="rId15"/>
    <p:sldLayoutId id="214748365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1410" y="0"/>
            <a:ext cx="9144000" cy="7315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911669"/>
            <a:ext cx="8221010" cy="537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7883" y="681629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5E763C-F584-9144-9829-6EA58B399C03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AAF8E-7AEC-4F46-8C2E-CB5A4578A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Omnichannel Voicebot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8D11A-6DDE-1245-8A08-449430DE3E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Booz Allen Status Meeting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408AF8C-36F5-4E54-888B-435A9B6B6EA8}"/>
              </a:ext>
            </a:extLst>
          </p:cNvPr>
          <p:cNvSpPr txBox="1">
            <a:spLocks/>
          </p:cNvSpPr>
          <p:nvPr/>
        </p:nvSpPr>
        <p:spPr>
          <a:xfrm>
            <a:off x="566751" y="4563367"/>
            <a:ext cx="6293687" cy="508605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Georgia"/>
              </a:defRPr>
            </a:lvl1pPr>
            <a:lvl2pPr marL="458788" indent="-23336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2pPr>
            <a:lvl3pPr marL="684213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3pPr>
            <a:lvl4pPr marL="919163" indent="-2349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0"/>
              <a:t>November 23, 2022</a:t>
            </a:r>
          </a:p>
        </p:txBody>
      </p:sp>
    </p:spTree>
    <p:extLst>
      <p:ext uri="{BB962C8B-B14F-4D97-AF65-F5344CB8AC3E}">
        <p14:creationId xmlns:p14="http://schemas.microsoft.com/office/powerpoint/2010/main" val="81567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A1C90-B309-4316-992B-318E68306AF4}"/>
              </a:ext>
            </a:extLst>
          </p:cNvPr>
          <p:cNvSpPr txBox="1"/>
          <p:nvPr/>
        </p:nvSpPr>
        <p:spPr>
          <a:xfrm>
            <a:off x="2279342" y="3246553"/>
            <a:ext cx="457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C27311FE-B3CC-44A2-9022-EB45FD91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28" y="1196485"/>
            <a:ext cx="8229600" cy="5009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9870" indent="-229870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Detailed scope for Omnichannel project will be voice.</a:t>
            </a:r>
            <a:endParaRPr lang="en-US">
              <a:solidFill>
                <a:schemeClr val="tx1"/>
              </a:solidFill>
            </a:endParaRPr>
          </a:p>
          <a:p>
            <a:pPr marL="229870" indent="-229870"/>
            <a:r>
              <a:rPr lang="en-US"/>
              <a:t>Discovery through building and learning—build it, learn from it, iterate it.</a:t>
            </a:r>
            <a:endParaRPr lang="en-US">
              <a:cs typeface="Calibri" panose="020F0502020204030204"/>
            </a:endParaRPr>
          </a:p>
          <a:p>
            <a:pPr marL="229870" indent="-229870"/>
            <a:endParaRPr lang="en-US"/>
          </a:p>
          <a:p>
            <a:pPr marL="458470" lvl="1" indent="-233045"/>
            <a:r>
              <a:rPr lang="en-US">
                <a:ea typeface="+mn-lt"/>
                <a:cs typeface="+mn-lt"/>
              </a:rPr>
              <a:t>With an overall strategy of transitioning MyVA411, transition VBA to using a Natural Language Understanding (NLU) platform.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Determine the problem categories and point of transition. </a:t>
            </a:r>
          </a:p>
          <a:p>
            <a:pPr marL="1026795" lvl="2" indent="-172720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Through learning and understanding how self-service and triage can be supported through voice channels, assess another product which may replace </a:t>
            </a:r>
            <a:r>
              <a:rPr lang="en-US" err="1">
                <a:ea typeface="+mn-lt"/>
                <a:cs typeface="+mn-lt"/>
              </a:rPr>
              <a:t>AudioCARE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458470" lvl="1" indent="-233045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Stipulations:</a:t>
            </a:r>
            <a:endParaRPr lang="en-US"/>
          </a:p>
          <a:p>
            <a:pPr marL="1026795" lvl="2" indent="-172720"/>
            <a:r>
              <a:rPr lang="en-US">
                <a:ea typeface="+mn-lt"/>
                <a:cs typeface="+mn-lt"/>
              </a:rPr>
              <a:t>Projects must have a customer experience and Omnichannel mindset toward best customer experience for Veterans.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Small iterative releases, solutions to run in parallel with existing solutions to Veterans are not negatively affected by our transitions.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All products must have Veteran input.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23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6393E4-F091-972F-2A4C-EAA06E3C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56" y="1198114"/>
            <a:ext cx="8229600" cy="26295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ML Workstream</a:t>
            </a:r>
          </a:p>
          <a:p>
            <a:r>
              <a:rPr lang="en-US" sz="2000"/>
              <a:t>UX Workstream </a:t>
            </a:r>
          </a:p>
          <a:p>
            <a:r>
              <a:rPr lang="en-US" sz="2000"/>
              <a:t>Technology Workstream</a:t>
            </a:r>
          </a:p>
          <a:p>
            <a:r>
              <a:rPr lang="en-US" sz="2000"/>
              <a:t>Integration Workstream</a:t>
            </a:r>
          </a:p>
          <a:p>
            <a:r>
              <a:rPr lang="en-US" sz="2000"/>
              <a:t>Ad Hoc Items</a:t>
            </a:r>
          </a:p>
          <a:p>
            <a:r>
              <a:rPr lang="en-US" sz="2000"/>
              <a:t>Open Forum</a:t>
            </a:r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0235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3ACEEE90-24B1-63A7-5057-EE7C5BC9B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581388"/>
              </p:ext>
            </p:extLst>
          </p:nvPr>
        </p:nvGraphicFramePr>
        <p:xfrm>
          <a:off x="81023" y="1144941"/>
          <a:ext cx="8970380" cy="5569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147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2631774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27990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773035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0342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48522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Claim status use case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</a:pPr>
                      <a:r>
                        <a:rPr lang="en-US" sz="1200" b="0" i="0" u="none" strike="noStrike" noProof="0" dirty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latin typeface="+mn-lt"/>
                        </a:rPr>
                        <a:t> with use training phrases extracted from AVA submissions to develop sufficiently granular intents for classification of and assistances with claim-related user inquiries (authenticated and unauthenticated).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Researching feasibility of applying more robust entity recognition techniques for de-identification of PHI in AVA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Leveraging keywords identified by business SMEs + via NLP techniques to assist and/or automate intent labeling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Use labeled claim-related training phrases to develop and train </a:t>
                      </a:r>
                      <a:r>
                        <a:rPr lang="en-US" sz="1200" b="0" i="0" u="none" strike="noStrike" noProof="0" err="1">
                          <a:latin typeface="+mn-lt"/>
                        </a:rPr>
                        <a:t>DialogFlow</a:t>
                      </a:r>
                      <a:r>
                        <a:rPr lang="en-US" sz="1200" b="0" i="0" u="none" strike="noStrike" noProof="0">
                          <a:latin typeface="+mn-lt"/>
                        </a:rPr>
                        <a:t> intents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Design conversation flows for these intents (authenticated, FAQs, routing)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Distinguish between short-term and long-term feasibility of desired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Millie</a:t>
                      </a: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895404"/>
                  </a:ext>
                </a:extLst>
              </a:tr>
              <a:tr h="131049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PACT Act 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 will use 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training phrases extracted from chatbot transcripts 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to develop intents for classification of PACT Act-related user inquiries.</a:t>
                      </a: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Align with chatbot, business SMEs on PACT Act topic coverage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Leverage above insights to develop code for extraction of training phrases from chatbot transcripts</a:t>
                      </a:r>
                      <a:endParaRPr lang="en-US" sz="1200" b="0" i="0" u="none" strike="noStrike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Generate and cluster training phrases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Identify what, if any, gaps exist in discovered intents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 user inquiries evolve, supplement training phrases: newer data, test subjects, etc.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Millie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428382"/>
                  </a:ext>
                </a:extLst>
              </a:tr>
              <a:tr h="148522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No-match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Any user-input not matched to an intent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was trained to recognize is considered a no-match event. 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Dialogflow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has built-in events that will be invoked, including no-match, no-input, long-utterance, invalid-parameter.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Collaborating with UX workstream and VA stakeholders to design flows and content for these categories of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Implement conversational flow design and content in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DialogFlow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Millie/ Nicole/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Josh/ Grace/ Sunayna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252556"/>
                  </a:ext>
                </a:extLst>
              </a:tr>
              <a:tr h="61494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Other intents not currently in 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Any intents not currently in scope may be potential long hanging fruit inquiries that could benefit from a self-help flow.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Identifying and tracking such intents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Share with VA stakeholders for consideration and prioritization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Millie/ 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449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43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UX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480805"/>
              </p:ext>
            </p:extLst>
          </p:nvPr>
        </p:nvGraphicFramePr>
        <p:xfrm>
          <a:off x="254000" y="1075267"/>
          <a:ext cx="8653722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160022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953407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495120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14213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16541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Content research and creation for </a:t>
                      </a:r>
                      <a:r>
                        <a:rPr lang="en-US" sz="1200" err="1"/>
                        <a:t>Voicebot</a:t>
                      </a:r>
                      <a:r>
                        <a:rPr lang="en-US" sz="1200" baseline="0"/>
                        <a:t> responses</a:t>
                      </a:r>
                      <a:r>
                        <a:rPr lang="en-US" sz="1200"/>
                        <a:t>: re: claims</a:t>
                      </a:r>
                      <a:endParaRPr lang="en-US" sz="1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Develop content, procedures, and get approvals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; d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ocumenting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how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will support claims questions.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Use NCC agent scripts on VA intranet as starting point and map those responses to our intents.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is in collaboration with Danielle to review custom content responses for general claims information and claims status.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Team to evaluate intents identified by IDPR project as candidates for </a:t>
                      </a:r>
                      <a:r>
                        <a:rPr lang="en-US" sz="1200" b="0" i="0" u="none" strike="noStrike" noProof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>
                          <a:latin typeface="+mn-lt"/>
                        </a:rPr>
                        <a:t> support.</a:t>
                      </a:r>
                      <a:endParaRPr lang="en-US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Align on intent determination scope beyond MyVA411 and AVA data analysis completed thus far.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will work  to  incorporate comments / feedback from UX testing for content.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/>
                        <a:t>Grace/ Sunayna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32107"/>
                  </a:ext>
                </a:extLst>
              </a:tr>
              <a:tr h="4588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Content creation for </a:t>
                      </a:r>
                      <a:r>
                        <a:rPr lang="en-US" sz="1200" err="1"/>
                        <a:t>Voicebot</a:t>
                      </a:r>
                      <a:r>
                        <a:rPr lang="en-US" sz="1200" baseline="0"/>
                        <a:t> responses</a:t>
                      </a:r>
                      <a:r>
                        <a:rPr lang="en-US" sz="1200"/>
                        <a:t>: PACT Act</a:t>
                      </a:r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Learn about PACT Act and develop content responses.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Booz Allen held call on 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11/9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with Danielle 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 collaborate on PACT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Act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custom responses. 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Danielle shared MURAL with PACT Act wording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as VA.gov finalizes content.</a:t>
                      </a: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Booz Allen will continue collaboration meetings with Danielle for PACT Act content.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Booz Allen will work  to incorporate feedback from UX testing for content.</a:t>
                      </a:r>
                      <a:endParaRPr lang="en-US" sz="12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Grace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428382"/>
                  </a:ext>
                </a:extLst>
              </a:tr>
              <a:tr h="4588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Error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Develop a high-level strategy for classifying and handling errors.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Researching best practices for error handling and messaging using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DialogFlow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CX error concepts and VA.gov Design System.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Creating error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messaging content.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/>
                        <a:t>Booz Allen will develop error flows in </a:t>
                      </a:r>
                      <a:r>
                        <a:rPr lang="en-US" sz="1200" err="1"/>
                        <a:t>DialogFlow</a:t>
                      </a:r>
                      <a:r>
                        <a:rPr lang="en-US" sz="1200"/>
                        <a:t> and Lex. 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/>
                        <a:t>Booz Allen will work with Danielle to finalize error messages /content.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Grace/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Sunayna/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Millie/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Nicole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878332"/>
                  </a:ext>
                </a:extLst>
              </a:tr>
              <a:tr h="4588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Usability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Preparation for initial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Booz Allen completed usability testing on 11/16.</a:t>
                      </a:r>
                    </a:p>
                    <a:p>
                      <a:pPr marL="171450" lvl="0" indent="-171450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Teams transcripts scraped for relevant feedback. (On-Going)</a:t>
                      </a:r>
                    </a:p>
                    <a:p>
                      <a:pPr marL="0" lvl="0" indent="0">
                        <a:buClr>
                          <a:srgbClr val="000000"/>
                        </a:buClr>
                        <a:buNone/>
                      </a:pP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Team to meet to review feedback for affinity mapping, create suggestions for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+mn-lt"/>
                        </a:rPr>
                        <a:t>Voicebot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Julie / 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112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4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438640"/>
              </p:ext>
            </p:extLst>
          </p:nvPr>
        </p:nvGraphicFramePr>
        <p:xfrm>
          <a:off x="249854" y="1053371"/>
          <a:ext cx="865372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3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3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Amazon 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Exploring Lex as a 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endParaRPr lang="en-US" dirty="0" err="1"/>
                    </a:p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 Platform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Booz Allen explored Amazon Lex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Booz Allen replicating flows from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DialogFlow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Booz Allen to complete replicating flows in Lex</a:t>
                      </a:r>
                      <a:endParaRPr lang="en-US" sz="1200" b="0" i="0" u="none" strike="noStrike" noProof="0" dirty="0" err="1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Booz Allen to demo the week of 11/28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Josh / Nicole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107686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Google </a:t>
                      </a:r>
                      <a:r>
                        <a:rPr lang="en-US" sz="1200" b="0" dirty="0" err="1"/>
                        <a:t>DialogFlow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Exploring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DialogFlow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 as a 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 Platform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dirty="0"/>
                        <a:t>Booz Allen created Google Cloud sandboxes on Booz Allen side to begin </a:t>
                      </a:r>
                      <a:r>
                        <a:rPr lang="en-US" sz="1200" b="0" dirty="0" err="1"/>
                        <a:t>DialogFlow</a:t>
                      </a:r>
                      <a:r>
                        <a:rPr lang="en-US" sz="1200" b="0" dirty="0"/>
                        <a:t> learning</a:t>
                      </a:r>
                      <a:endParaRPr lang="en-US" dirty="0"/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dirty="0"/>
                        <a:t>Booz Allen demoed Claims and PACT Act flows in </a:t>
                      </a:r>
                      <a:r>
                        <a:rPr lang="en-US" sz="1200" b="0" dirty="0" err="1"/>
                        <a:t>DialogFlow</a:t>
                      </a:r>
                      <a:r>
                        <a:rPr lang="en-US" sz="1200" b="0" dirty="0"/>
                        <a:t> on 11/4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Josh / Nicole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81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90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034158"/>
              </p:ext>
            </p:extLst>
          </p:nvPr>
        </p:nvGraphicFramePr>
        <p:xfrm>
          <a:off x="249854" y="1053371"/>
          <a:ext cx="8653722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4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636224"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API's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Investigating APIs that expose claims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effectLst/>
                          <a:latin typeface="Calibri"/>
                        </a:rPr>
                        <a:t>Obtained VA access to APIs to investigate responses</a:t>
                      </a:r>
                    </a:p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effectLst/>
                          <a:latin typeface="Calibri"/>
                        </a:rPr>
                        <a:t>Booz Allen to documented relevant fields returned from API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effectLst/>
                          <a:latin typeface="Calibri"/>
                        </a:rPr>
                        <a:t>Booz Allen will review relevant fields to use as flows are diagrams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Josh/Nicole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976300"/>
                  </a:ext>
                </a:extLst>
              </a:tr>
              <a:tr h="2920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Integrating into Cisco IVR Telephony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Identifying how calls with transfer from IVR to </a:t>
                      </a:r>
                      <a:r>
                        <a:rPr lang="en-US" sz="1200" b="0" i="0" u="none" strike="noStrike" kern="1200" noProof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 to IVR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</a:rPr>
                        <a:t>Cisco demoed </a:t>
                      </a:r>
                      <a:r>
                        <a:rPr lang="en-US" sz="1200" b="0" i="0" u="none" strike="noStrike" kern="1200" noProof="0" err="1">
                          <a:solidFill>
                            <a:schemeClr val="tx1"/>
                          </a:solidFill>
                          <a:latin typeface="Calibri"/>
                        </a:rPr>
                        <a:t>DialogFlow</a:t>
                      </a: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</a:rPr>
                        <a:t> integrated into Cisco IVR on 11/2</a:t>
                      </a:r>
                      <a:endParaRPr lang="en-US" sz="1200" b="0" i="0" u="none" strike="noStrike" kern="1200" noProof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lvl="0" indent="0">
                        <a:buNone/>
                      </a:pPr>
                      <a:endParaRPr lang="en-US" sz="1200" b="0" i="0" u="none" strike="noStrike" kern="1200" noProof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Klay and Christian to provide NCC branch for team's development </a:t>
                      </a:r>
                      <a:endParaRPr lang="en-US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VA IVR team to set up sandbox for Booz Allen – status unknown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VA and Booz Allen to identify if Booz Allen GDP sandbox will be used to connect to IVR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Booz Allen to begin </a:t>
                      </a:r>
                      <a:r>
                        <a:rPr lang="en-US" sz="1200" b="0" i="0" u="none" strike="noStrike" kern="1200" noProof="0"/>
                        <a:t>ESECC </a:t>
                      </a: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request process once preferred sandbox identified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Josh/Nicole</a:t>
                      </a:r>
                      <a:endParaRPr lang="en-US" sz="1200" b="0" i="0" u="none" strike="noStrike" kern="1200" noProof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n-US" sz="1200" b="0" i="0" u="none" strike="noStrike" kern="1200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22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19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Ad Hoc Items</a:t>
            </a:r>
            <a:br>
              <a:rPr lang="en-US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84DDD7B-6774-5EFC-723D-2DB69F219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80130"/>
              </p:ext>
            </p:extLst>
          </p:nvPr>
        </p:nvGraphicFramePr>
        <p:xfrm>
          <a:off x="324005" y="1241211"/>
          <a:ext cx="8497138" cy="3113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314">
                  <a:extLst>
                    <a:ext uri="{9D8B030D-6E8A-4147-A177-3AD203B41FA5}">
                      <a16:colId xmlns:a16="http://schemas.microsoft.com/office/drawing/2014/main" val="572191020"/>
                    </a:ext>
                  </a:extLst>
                </a:gridCol>
                <a:gridCol w="1165576">
                  <a:extLst>
                    <a:ext uri="{9D8B030D-6E8A-4147-A177-3AD203B41FA5}">
                      <a16:colId xmlns:a16="http://schemas.microsoft.com/office/drawing/2014/main" val="1869565086"/>
                    </a:ext>
                  </a:extLst>
                </a:gridCol>
                <a:gridCol w="2765355">
                  <a:extLst>
                    <a:ext uri="{9D8B030D-6E8A-4147-A177-3AD203B41FA5}">
                      <a16:colId xmlns:a16="http://schemas.microsoft.com/office/drawing/2014/main" val="2988950395"/>
                    </a:ext>
                  </a:extLst>
                </a:gridCol>
                <a:gridCol w="2245488">
                  <a:extLst>
                    <a:ext uri="{9D8B030D-6E8A-4147-A177-3AD203B41FA5}">
                      <a16:colId xmlns:a16="http://schemas.microsoft.com/office/drawing/2014/main" val="1583616609"/>
                    </a:ext>
                  </a:extLst>
                </a:gridCol>
                <a:gridCol w="1112405">
                  <a:extLst>
                    <a:ext uri="{9D8B030D-6E8A-4147-A177-3AD203B41FA5}">
                      <a16:colId xmlns:a16="http://schemas.microsoft.com/office/drawing/2014/main" val="2074485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Item​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Description​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Status​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Next Steps​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Owner​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23820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Project Documentation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Ensuring all project documentation is accessible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Booz Allen completed upload of research and work to </a:t>
                      </a:r>
                      <a:r>
                        <a:rPr lang="en-US" sz="1200" b="0" i="0" u="none" strike="noStrike" noProof="0" dirty="0" err="1">
                          <a:latin typeface="+mn-lt"/>
                        </a:rPr>
                        <a:t>Github</a:t>
                      </a:r>
                    </a:p>
                    <a:p>
                      <a:pPr marL="628650" marR="0" lvl="1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Includes data analysis, overview of API's / systems for integration, flows,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Booz Allen to create PowerPoint deck which communicates completed work, and location in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Github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130617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Jira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Setting up Jira as team ticketing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Backlog Grooming occurring daily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Booz Allen will complete grooming the week of 11/28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Booz Allen to assign out and prioritize tickets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effectLst/>
                        </a:rPr>
                        <a:t>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655437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Commercial Competitive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effectLst/>
                          <a:latin typeface="Calibri"/>
                        </a:rPr>
                        <a:t>Commercial 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effectLst/>
                          <a:latin typeface="Calibri"/>
                        </a:rPr>
                        <a:t>Competitive 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effectLst/>
                          <a:latin typeface="Calibri"/>
                        </a:rPr>
                        <a:t>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dirty="0">
                          <a:effectLst/>
                        </a:rPr>
                        <a:t>Team is calling NLU IVR's to explore IVR features / good experiences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dirty="0">
                          <a:effectLst/>
                        </a:rPr>
                        <a:t>MURAL created with stickies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Team to continue exploring and updating MURAL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Booz Allen to send link to MURAL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82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15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Open Forum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99D06C-8EC9-4A37-B6DE-EE27F62A5176}"/>
              </a:ext>
            </a:extLst>
          </p:cNvPr>
          <p:cNvSpPr txBox="1"/>
          <p:nvPr/>
        </p:nvSpPr>
        <p:spPr>
          <a:xfrm>
            <a:off x="457200" y="1357807"/>
            <a:ext cx="389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Open discussion</a:t>
            </a:r>
          </a:p>
        </p:txBody>
      </p:sp>
    </p:spTree>
    <p:extLst>
      <p:ext uri="{BB962C8B-B14F-4D97-AF65-F5344CB8AC3E}">
        <p14:creationId xmlns:p14="http://schemas.microsoft.com/office/powerpoint/2010/main" val="3213179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C03A-BD52-4D46-988F-FD4ED265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09" y="2908793"/>
            <a:ext cx="8210167" cy="1362075"/>
          </a:xfrm>
        </p:spPr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8E8B8-6D06-5244-A070-983DCEA2B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40447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wo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ne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4ECD376D55F24CBF3F7A70EE9535B0" ma:contentTypeVersion="14" ma:contentTypeDescription="Create a new document." ma:contentTypeScope="" ma:versionID="cc638ce17b24f201d1c685be3b08f237">
  <xsd:schema xmlns:xsd="http://www.w3.org/2001/XMLSchema" xmlns:xs="http://www.w3.org/2001/XMLSchema" xmlns:p="http://schemas.microsoft.com/office/2006/metadata/properties" xmlns:ns2="46ebe35f-6aa4-492c-9505-ccb79c855935" xmlns:ns3="512e3596-e625-420a-9ef5-9aa71b26af25" targetNamespace="http://schemas.microsoft.com/office/2006/metadata/properties" ma:root="true" ma:fieldsID="559a18dd1435b7a836d53111e20aa120" ns2:_="" ns3:_="">
    <xsd:import namespace="46ebe35f-6aa4-492c-9505-ccb79c855935"/>
    <xsd:import namespace="512e3596-e625-420a-9ef5-9aa71b26af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be35f-6aa4-492c-9505-ccb79c855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9a467-ccb3-40ae-b171-e388b769af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2e3596-e625-420a-9ef5-9aa71b26af2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41f0040-025d-4671-b2ed-019226ea6e4c}" ma:internalName="TaxCatchAll" ma:showField="CatchAllData" ma:web="512e3596-e625-420a-9ef5-9aa71b26af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12e3596-e625-420a-9ef5-9aa71b26af25" xsi:nil="true"/>
    <lcf76f155ced4ddcb4097134ff3c332f xmlns="46ebe35f-6aa4-492c-9505-ccb79c85593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9AED5A4-7806-4457-BF55-36C450F809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F0877D-4BE7-4C63-ACB4-63EC5501FA56}">
  <ds:schemaRefs>
    <ds:schemaRef ds:uri="46ebe35f-6aa4-492c-9505-ccb79c855935"/>
    <ds:schemaRef ds:uri="512e3596-e625-420a-9ef5-9aa71b26af2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7FF3C9C-EB3C-4EE7-B2C7-F1122420533F}">
  <ds:schemaRefs>
    <ds:schemaRef ds:uri="46ebe35f-6aa4-492c-9505-ccb79c855935"/>
    <ds:schemaRef ds:uri="512e3596-e625-420a-9ef5-9aa71b26af2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10</Slides>
  <Notes>7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Two Line Header</vt:lpstr>
      <vt:lpstr>One Line Header</vt:lpstr>
      <vt:lpstr>PowerPoint Presentation</vt:lpstr>
      <vt:lpstr>Agenda</vt:lpstr>
      <vt:lpstr>ML Workstream</vt:lpstr>
      <vt:lpstr>UX Workstream</vt:lpstr>
      <vt:lpstr>Technology Workstream</vt:lpstr>
      <vt:lpstr>Integration Workstream</vt:lpstr>
      <vt:lpstr>Ad Hoc Items </vt:lpstr>
      <vt:lpstr>Open Forum</vt:lpstr>
      <vt:lpstr>Appendix</vt:lpstr>
      <vt:lpstr>Project Overview</vt:lpstr>
    </vt:vector>
  </TitlesOfParts>
  <Manager/>
  <Company>U.S. Department of Veterans Affairs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Document Title</dc:title>
  <dc:subject>Enter Document Subject</dc:subject>
  <dc:creator>U.S. Department of Veterans Affairs, Office of Information and Technology</dc:creator>
  <cp:keywords>Enter document keywords</cp:keywords>
  <dc:description/>
  <cp:revision>15</cp:revision>
  <cp:lastPrinted>2011-05-13T15:25:22Z</cp:lastPrinted>
  <dcterms:created xsi:type="dcterms:W3CDTF">2011-05-12T19:56:03Z</dcterms:created>
  <dcterms:modified xsi:type="dcterms:W3CDTF">2022-11-22T21:57:20Z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reviewed">
    <vt:lpwstr>yyyymmdd</vt:lpwstr>
  </property>
  <property fmtid="{D5CDD505-2E9C-101B-9397-08002B2CF9AE}" pid="3" name="Datecreated">
    <vt:lpwstr>yyyymmdd</vt:lpwstr>
  </property>
  <property fmtid="{D5CDD505-2E9C-101B-9397-08002B2CF9AE}" pid="4" name="Type">
    <vt:lpwstr>General Information</vt:lpwstr>
  </property>
  <property fmtid="{D5CDD505-2E9C-101B-9397-08002B2CF9AE}" pid="5" name="Language">
    <vt:lpwstr>En</vt:lpwstr>
  </property>
  <property fmtid="{D5CDD505-2E9C-101B-9397-08002B2CF9AE}" pid="6" name="Description">
    <vt:lpwstr>This document contains information on how to use the OIT PowerPoint Template.</vt:lpwstr>
  </property>
  <property fmtid="{D5CDD505-2E9C-101B-9397-08002B2CF9AE}" pid="7" name="Creator">
    <vt:lpwstr>U.S. Department of Veterans Affairs</vt:lpwstr>
  </property>
  <property fmtid="{D5CDD505-2E9C-101B-9397-08002B2CF9AE}" pid="8" name="ContentTypeId">
    <vt:lpwstr>0x010100624ECD376D55F24CBF3F7A70EE9535B0</vt:lpwstr>
  </property>
  <property fmtid="{D5CDD505-2E9C-101B-9397-08002B2CF9AE}" pid="9" name="MediaServiceImageTags">
    <vt:lpwstr/>
  </property>
</Properties>
</file>