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2DC8B-747F-4E9F-AB10-22C8F9B35CA4}" v="543" dt="2022-12-14T21:54:54.696"/>
    <p1510:client id="{41BEBBA3-F712-B153-D049-3462DA6E9378}" v="789" dt="2022-12-15T13:19:17.984"/>
    <p1510:client id="{92C6E02E-0868-4FFC-B5AD-4D3D7171CD04}" v="972" dt="2022-12-14T20:11:13.105"/>
    <p1510:client id="{A2CC646C-0F53-1747-8149-51D58FCCEAB6}" vWet="2" dt="2022-12-14T19:19:16.648"/>
    <p1510:client id="{B01A3411-A6BC-8AE1-F2E0-CFF757F6529A}" v="3" dt="2022-12-14T19:19:17.831"/>
    <p1510:client id="{CA11BC14-FF86-F643-BB48-74CF5381FA0B}" v="5" dt="2022-12-15T06:46:49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 err="1">
                <a:latin typeface="+mn-lt"/>
              </a:rPr>
              <a:t>eGain</a:t>
            </a:r>
            <a:r>
              <a:rPr lang="en-US" sz="1200" b="0" i="0" u="none" strike="noStrike" noProof="0" dirty="0">
                <a:latin typeface="+mn-lt"/>
              </a:rPr>
              <a:t> data to be made available</a:t>
            </a:r>
            <a:endParaRPr lang="en-US" dirty="0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>
                <a:latin typeface="+mn-lt"/>
              </a:rPr>
              <a:t>Exploring availability of AVA data in </a:t>
            </a:r>
            <a:r>
              <a:rPr lang="en-US" sz="1200" b="0" i="0" u="none" strike="noStrike" noProof="0" dirty="0" err="1">
                <a:latin typeface="+mn-lt"/>
              </a:rPr>
              <a:t>CxDW</a:t>
            </a:r>
            <a:endParaRPr lang="en-US" sz="1200" b="0" i="0" u="none" strike="noStrike" noProof="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1. train a small number of intents in </a:t>
            </a:r>
            <a:r>
              <a:rPr lang="en-US" dirty="0" err="1"/>
              <a:t>dialogflow</a:t>
            </a:r>
            <a:r>
              <a:rPr lang="en-US" dirty="0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 dirty="0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 dirty="0"/>
          </a:p>
          <a:p>
            <a:r>
              <a:rPr lang="en-US" dirty="0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 dirty="0"/>
          </a:p>
          <a:p>
            <a:r>
              <a:rPr lang="en-US" dirty="0"/>
              <a:t>UX – content, procedures, approvals, best practices, user testing, flow design and re-design</a:t>
            </a:r>
          </a:p>
          <a:p>
            <a:r>
              <a:rPr lang="en-US" dirty="0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dirty="0" err="1"/>
              <a:t>voicebot</a:t>
            </a:r>
            <a:r>
              <a:rPr lang="en-US" dirty="0"/>
              <a:t> will </a:t>
            </a:r>
            <a:r>
              <a:rPr lang="en-US" dirty="0" err="1"/>
              <a:t>encouter</a:t>
            </a:r>
            <a:r>
              <a:rPr lang="en-US" dirty="0"/>
              <a:t>, ensure variety </a:t>
            </a:r>
            <a:r>
              <a:rPr lang="en-US" dirty="0" err="1"/>
              <a:t>utteranceslanguage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15,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15,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December 15,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December 15,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37599"/>
              </p:ext>
            </p:extLst>
          </p:nvPr>
        </p:nvGraphicFramePr>
        <p:xfrm>
          <a:off x="81023" y="1144941"/>
          <a:ext cx="8970378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518166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Gathered insights into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ChatBot’s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Pact Act intent classification and resolution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Integrating insights and leveraging unique features in the data (feedback responses gathered during conversation facilitate supervised learning approaches!) to develop models for extraction of training phrases from chatbot transcripts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Troubleshooting authentication permissions to read ADLS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 with business SMEs on the applicable level of intent granularity (at the very least, is authentication to determine eligibility in scope?)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Supplement training data with insights from social media web-scraping and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 and cluster training phrases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Monitor and identify what, if any, gaps exist in discovered intents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Millie</a:t>
                      </a:r>
                      <a:endParaRPr kumimoji="0"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team reviewing training phrases for status of claim provided by Kate on 12/12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/Lex using obtained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Evaluate performance and identify areas for improvement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Derive next steps necessary to improve bot performance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Confirm follow-up questions relating to claim status, such as copy of award letter or medical examination, are out of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Kate/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Luciana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63122"/>
              </p:ext>
            </p:extLst>
          </p:nvPr>
        </p:nvGraphicFramePr>
        <p:xfrm>
          <a:off x="254000" y="1075267"/>
          <a:ext cx="8653719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to review content for general claims info.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Danielle provided preview product link for updated claim status meanings on VA.gov.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Grace submitted an issue request for support with content from Sitewide Content and IA team (ticket likely to be picked up in January).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Booz Allen will work to incorporate feedback from UX testing for content.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begin meeting 2x weekly with VA.gov in January 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collaborating with MCT on scraping user data from Social Studio to understand how Vets are talking about PACT on social media.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First version of PACT Act flow is being diagrammed.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on-hold with further discussion regarding PACT Act with Danielle as business finalizes language around PACT.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possibilities which are being reviewed.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dirty="0"/>
                        <a:t>Booz Allen will work with Danielle to finalize error 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affinity mapping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converting feedback into requirements.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64372"/>
              </p:ext>
            </p:extLst>
          </p:nvPr>
        </p:nvGraphicFramePr>
        <p:xfrm>
          <a:off x="249854" y="1053371"/>
          <a:ext cx="865372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created Google Cloud sandboxes 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demoed Claims and PACT Act flows 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on 11/4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Completed comparative analysis of both platforms with recommended platform.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refine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flows and content after demo on 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Amazon 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 replicating flows in Lex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Completed comparative analysis of both platforms with recommended platform.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demoed on 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9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41212"/>
              </p:ext>
            </p:extLst>
          </p:nvPr>
        </p:nvGraphicFramePr>
        <p:xfrm>
          <a:off x="249854" y="1053371"/>
          <a:ext cx="865372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IVR team setting up sandbox for Booz Allen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to hold authentication meeting with Klay on 12/20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Integration and authentication data points to be discussed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Gian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veteran and claims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Obtained VA access to APIs to investigate responses</a:t>
                      </a:r>
                      <a:endParaRPr lang="en-US" dirty="0"/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will review relevant fields to use as flows are diagrams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Need guidance from VA on which fields must/can be used for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4863"/>
              </p:ext>
            </p:extLst>
          </p:nvPr>
        </p:nvGraphicFramePr>
        <p:xfrm>
          <a:off x="324005" y="1241211"/>
          <a:ext cx="8497138" cy="501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creating deck with project documentation outlined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Deck will provide location of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received PTA and Data Elements documents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completed Data Elements and most of 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needs POC for VA ISSO, PO to complete remainder of 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Outline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Documenting an outline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updated Project Outline based on feedback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Updated Project Outline was re-sent on 12/9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67591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SDLC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Design Software Development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is designing and documenting best approach for receiving and developing any new feature requests or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 will approve proposed development process and share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85158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is calling NLU IVR's to explore IVR features / good experiences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updated MURAL by organizing stickies per company, grouping per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4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GovCloud Suggestion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PACT Act flow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purl.org/dc/elements/1.1/"/>
    <ds:schemaRef ds:uri="512e3596-e625-420a-9ef5-9aa71b26af25"/>
    <ds:schemaRef ds:uri="http://schemas.microsoft.com/office/infopath/2007/PartnerControls"/>
    <ds:schemaRef ds:uri="http://www.w3.org/XML/1998/namespace"/>
    <ds:schemaRef ds:uri="http://purl.org/dc/dcmitype/"/>
    <ds:schemaRef ds:uri="46ebe35f-6aa4-492c-9505-ccb79c85593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1351</Words>
  <Application>Microsoft Office PowerPoint</Application>
  <PresentationFormat>On-screen Show (4:3)</PresentationFormat>
  <Paragraphs>196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Mamedova, Millie [USA]</cp:lastModifiedBy>
  <cp:revision>69</cp:revision>
  <cp:lastPrinted>2011-05-13T15:25:22Z</cp:lastPrinted>
  <dcterms:created xsi:type="dcterms:W3CDTF">2011-05-12T19:56:03Z</dcterms:created>
  <dcterms:modified xsi:type="dcterms:W3CDTF">2022-12-15T13:19:43Z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