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1" r:id="rId4"/>
    <p:sldMasterId id="2147483686" r:id="rId5"/>
  </p:sldMasterIdLst>
  <p:notesMasterIdLst>
    <p:notesMasterId r:id="rId16"/>
  </p:notesMasterIdLst>
  <p:handoutMasterIdLst>
    <p:handoutMasterId r:id="rId17"/>
  </p:handoutMasterIdLst>
  <p:sldIdLst>
    <p:sldId id="273" r:id="rId6"/>
    <p:sldId id="347" r:id="rId7"/>
    <p:sldId id="356" r:id="rId8"/>
    <p:sldId id="357" r:id="rId9"/>
    <p:sldId id="349" r:id="rId10"/>
    <p:sldId id="354" r:id="rId11"/>
    <p:sldId id="350" r:id="rId12"/>
    <p:sldId id="351" r:id="rId13"/>
    <p:sldId id="352" r:id="rId14"/>
    <p:sldId id="358" r:id="rId15"/>
  </p:sldIdLst>
  <p:sldSz cx="9144000" cy="6858000" type="screen4x3"/>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
          <p15:clr>
            <a:srgbClr val="A4A3A4"/>
          </p15:clr>
        </p15:guide>
        <p15:guide id="2" orient="horz" pos="3510">
          <p15:clr>
            <a:srgbClr val="A4A3A4"/>
          </p15:clr>
        </p15:guide>
        <p15:guide id="3" orient="horz" pos="2897">
          <p15:clr>
            <a:srgbClr val="A4A3A4"/>
          </p15:clr>
        </p15:guide>
        <p15:guide id="4" orient="horz" pos="4101">
          <p15:clr>
            <a:srgbClr val="A4A3A4"/>
          </p15:clr>
        </p15:guide>
        <p15:guide id="5" orient="horz" pos="1921">
          <p15:clr>
            <a:srgbClr val="A4A3A4"/>
          </p15:clr>
        </p15:guide>
        <p15:guide id="6" orient="horz" pos="2004">
          <p15:clr>
            <a:srgbClr val="A4A3A4"/>
          </p15:clr>
        </p15:guide>
        <p15:guide id="7" orient="horz" pos="1104">
          <p15:clr>
            <a:srgbClr val="A4A3A4"/>
          </p15:clr>
        </p15:guide>
        <p15:guide id="8" orient="horz" pos="1021">
          <p15:clr>
            <a:srgbClr val="A4A3A4"/>
          </p15:clr>
        </p15:guide>
        <p15:guide id="9" orient="horz" pos="3908">
          <p15:clr>
            <a:srgbClr val="A4A3A4"/>
          </p15:clr>
        </p15:guide>
        <p15:guide id="10" orient="horz" pos="2820">
          <p15:clr>
            <a:srgbClr val="A4A3A4"/>
          </p15:clr>
        </p15:guide>
        <p15:guide id="11" pos="5545">
          <p15:clr>
            <a:srgbClr val="A4A3A4"/>
          </p15:clr>
        </p15:guide>
        <p15:guide id="12" pos="1938">
          <p15:clr>
            <a:srgbClr val="A4A3A4"/>
          </p15:clr>
        </p15:guide>
        <p15:guide id="13" pos="3736">
          <p15:clr>
            <a:srgbClr val="A4A3A4"/>
          </p15:clr>
        </p15:guide>
        <p15:guide id="14" pos="3818">
          <p15:clr>
            <a:srgbClr val="A4A3A4"/>
          </p15:clr>
        </p15:guide>
        <p15:guide id="15" pos="211">
          <p15:clr>
            <a:srgbClr val="A4A3A4"/>
          </p15:clr>
        </p15:guide>
        <p15:guide id="16" pos="4723">
          <p15:clr>
            <a:srgbClr val="A4A3A4"/>
          </p15:clr>
        </p15:guide>
        <p15:guide id="17" pos="4641">
          <p15:clr>
            <a:srgbClr val="A4A3A4"/>
          </p15:clr>
        </p15:guide>
        <p15:guide id="18" pos="1115">
          <p15:clr>
            <a:srgbClr val="A4A3A4"/>
          </p15:clr>
        </p15:guide>
        <p15:guide id="19" pos="1032">
          <p15:clr>
            <a:srgbClr val="A4A3A4"/>
          </p15:clr>
        </p15:guide>
        <p15:guide id="20" pos="2914">
          <p15:clr>
            <a:srgbClr val="A4A3A4"/>
          </p15:clr>
        </p15:guide>
        <p15:guide id="21" pos="2836">
          <p15:clr>
            <a:srgbClr val="A4A3A4"/>
          </p15:clr>
        </p15:guide>
        <p15:guide id="22" pos="202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476636-6B16-FDB6-2B7E-EEEE79675C98}" name="Mamedova, Millie [USA]" initials="M[" userId="S::623269@bah.com::b940716b-82ab-47d4-8bfc-28e7a71cb12f" providerId="AD"/>
  <p188:author id="{3213CF8B-82B5-7116-F325-EFA701E53B3E}" name="Snead, Sara [USA]" initials="SS[" userId="S::570619@bah.com::75af7355-fa6a-4ed7-bb1a-238b39f19290" providerId="AD"/>
  <p188:author id="{601070CD-2DA5-5C9C-494F-8C0D7970B97F}" name="Naga, Julie [USA]" initials="NJ[" userId="S::524919@bah.com::d1165e67-58da-4881-b44d-d330f5e94ed8" providerId="AD"/>
  <p188:author id="{79389CD0-88D6-DFB6-B264-C28036C78F09}" name="Clark, Kateleigh [USA]" initials="CK[" userId="S::589765@bah.com::13864d1e-6751-4e49-942b-355bae8e8ad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Maxwell, Katherine [USA]" initials="M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149"/>
    <a:srgbClr val="8B0E04"/>
    <a:srgbClr val="0194D3"/>
    <a:srgbClr val="0130D3"/>
    <a:srgbClr val="00467F"/>
    <a:srgbClr val="183C47"/>
    <a:srgbClr val="292C39"/>
    <a:srgbClr val="003F72"/>
    <a:srgbClr val="0083BE"/>
    <a:srgbClr val="0083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CD9C6-AD64-97D4-5957-B3BA46A4D4DB}" v="17" dt="2022-12-09T18:13:29.031"/>
    <p1510:client id="{6D4A09FC-BD81-AEE4-43E8-D83841C102D4}" v="1212" dt="2022-12-09T21:36:44.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guide orient="horz" pos="210"/>
        <p:guide orient="horz" pos="3510"/>
        <p:guide orient="horz" pos="2897"/>
        <p:guide orient="horz" pos="4101"/>
        <p:guide orient="horz" pos="1921"/>
        <p:guide orient="horz" pos="2004"/>
        <p:guide orient="horz" pos="1104"/>
        <p:guide orient="horz" pos="1021"/>
        <p:guide orient="horz" pos="3908"/>
        <p:guide orient="horz" pos="2820"/>
        <p:guide pos="5545"/>
        <p:guide pos="1938"/>
        <p:guide pos="3736"/>
        <p:guide pos="3818"/>
        <p:guide pos="211"/>
        <p:guide pos="4723"/>
        <p:guide pos="4641"/>
        <p:guide pos="1115"/>
        <p:guide pos="1032"/>
        <p:guide pos="2914"/>
        <p:guide pos="2836"/>
        <p:guide pos="20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stillo, Gian [USA]" userId="S::624912@bah.com::d2f80d41-3521-48e3-8b17-00e1dec3a46e" providerId="AD" clId="Web-{6D4A09FC-BD81-AEE4-43E8-D83841C102D4}"/>
    <pc:docChg chg="addSld delSld modSld">
      <pc:chgData name="Bustillo, Gian [USA]" userId="S::624912@bah.com::d2f80d41-3521-48e3-8b17-00e1dec3a46e" providerId="AD" clId="Web-{6D4A09FC-BD81-AEE4-43E8-D83841C102D4}" dt="2022-12-09T21:36:44.524" v="621"/>
      <pc:docMkLst>
        <pc:docMk/>
      </pc:docMkLst>
      <pc:sldChg chg="addSp delSp modSp">
        <pc:chgData name="Bustillo, Gian [USA]" userId="S::624912@bah.com::d2f80d41-3521-48e3-8b17-00e1dec3a46e" providerId="AD" clId="Web-{6D4A09FC-BD81-AEE4-43E8-D83841C102D4}" dt="2022-12-09T21:36:44.524" v="621"/>
        <pc:sldMkLst>
          <pc:docMk/>
          <pc:sldMk cId="874433587" sldId="347"/>
        </pc:sldMkLst>
        <pc:spChg chg="add del mod">
          <ac:chgData name="Bustillo, Gian [USA]" userId="S::624912@bah.com::d2f80d41-3521-48e3-8b17-00e1dec3a46e" providerId="AD" clId="Web-{6D4A09FC-BD81-AEE4-43E8-D83841C102D4}" dt="2022-12-09T21:36:44.524" v="621"/>
          <ac:spMkLst>
            <pc:docMk/>
            <pc:sldMk cId="874433587" sldId="347"/>
            <ac:spMk id="3" creationId="{B6CA7E5B-8D07-8A2C-4091-2A5176A93E19}"/>
          </ac:spMkLst>
        </pc:spChg>
        <pc:spChg chg="mod">
          <ac:chgData name="Bustillo, Gian [USA]" userId="S::624912@bah.com::d2f80d41-3521-48e3-8b17-00e1dec3a46e" providerId="AD" clId="Web-{6D4A09FC-BD81-AEE4-43E8-D83841C102D4}" dt="2022-12-09T21:36:15.850" v="612" actId="1076"/>
          <ac:spMkLst>
            <pc:docMk/>
            <pc:sldMk cId="874433587" sldId="347"/>
            <ac:spMk id="5" creationId="{7CD1D272-A7EE-268B-4ABA-056C7919A5C3}"/>
          </ac:spMkLst>
        </pc:spChg>
      </pc:sldChg>
      <pc:sldChg chg="addSp modSp">
        <pc:chgData name="Bustillo, Gian [USA]" userId="S::624912@bah.com::d2f80d41-3521-48e3-8b17-00e1dec3a46e" providerId="AD" clId="Web-{6D4A09FC-BD81-AEE4-43E8-D83841C102D4}" dt="2022-12-09T21:21:43.215" v="112" actId="20577"/>
        <pc:sldMkLst>
          <pc:docMk/>
          <pc:sldMk cId="1306263435" sldId="350"/>
        </pc:sldMkLst>
        <pc:spChg chg="add mod">
          <ac:chgData name="Bustillo, Gian [USA]" userId="S::624912@bah.com::d2f80d41-3521-48e3-8b17-00e1dec3a46e" providerId="AD" clId="Web-{6D4A09FC-BD81-AEE4-43E8-D83841C102D4}" dt="2022-12-09T21:21:43.215" v="112" actId="20577"/>
          <ac:spMkLst>
            <pc:docMk/>
            <pc:sldMk cId="1306263435" sldId="350"/>
            <ac:spMk id="7" creationId="{DD051BAD-15CD-7AA8-FD57-D141429D07F0}"/>
          </ac:spMkLst>
        </pc:spChg>
        <pc:picChg chg="mod">
          <ac:chgData name="Bustillo, Gian [USA]" userId="S::624912@bah.com::d2f80d41-3521-48e3-8b17-00e1dec3a46e" providerId="AD" clId="Web-{6D4A09FC-BD81-AEE4-43E8-D83841C102D4}" dt="2022-12-09T20:50:53.405" v="8" actId="1076"/>
          <ac:picMkLst>
            <pc:docMk/>
            <pc:sldMk cId="1306263435" sldId="350"/>
            <ac:picMk id="6" creationId="{200361B7-9906-0042-BF79-8344F3206898}"/>
          </ac:picMkLst>
        </pc:picChg>
      </pc:sldChg>
      <pc:sldChg chg="modSp">
        <pc:chgData name="Bustillo, Gian [USA]" userId="S::624912@bah.com::d2f80d41-3521-48e3-8b17-00e1dec3a46e" providerId="AD" clId="Web-{6D4A09FC-BD81-AEE4-43E8-D83841C102D4}" dt="2022-12-09T21:21:50.575" v="113" actId="20577"/>
        <pc:sldMkLst>
          <pc:docMk/>
          <pc:sldMk cId="89183395" sldId="351"/>
        </pc:sldMkLst>
        <pc:spChg chg="mod">
          <ac:chgData name="Bustillo, Gian [USA]" userId="S::624912@bah.com::d2f80d41-3521-48e3-8b17-00e1dec3a46e" providerId="AD" clId="Web-{6D4A09FC-BD81-AEE4-43E8-D83841C102D4}" dt="2022-12-09T21:21:50.575" v="113" actId="20577"/>
          <ac:spMkLst>
            <pc:docMk/>
            <pc:sldMk cId="89183395" sldId="351"/>
            <ac:spMk id="2" creationId="{98724F25-AEF2-A44A-9426-46B073EF367F}"/>
          </ac:spMkLst>
        </pc:spChg>
        <pc:spChg chg="mod">
          <ac:chgData name="Bustillo, Gian [USA]" userId="S::624912@bah.com::d2f80d41-3521-48e3-8b17-00e1dec3a46e" providerId="AD" clId="Web-{6D4A09FC-BD81-AEE4-43E8-D83841C102D4}" dt="2022-12-09T21:21:33.855" v="108" actId="20577"/>
          <ac:spMkLst>
            <pc:docMk/>
            <pc:sldMk cId="89183395" sldId="351"/>
            <ac:spMk id="6" creationId="{85DC1C82-6638-4986-BED6-7A8FE20F2A18}"/>
          </ac:spMkLst>
        </pc:spChg>
      </pc:sldChg>
      <pc:sldChg chg="addSp modSp add del">
        <pc:chgData name="Bustillo, Gian [USA]" userId="S::624912@bah.com::d2f80d41-3521-48e3-8b17-00e1dec3a46e" providerId="AD" clId="Web-{6D4A09FC-BD81-AEE4-43E8-D83841C102D4}" dt="2022-12-09T21:34:33.625" v="611" actId="20577"/>
        <pc:sldMkLst>
          <pc:docMk/>
          <pc:sldMk cId="777984711" sldId="358"/>
        </pc:sldMkLst>
        <pc:spChg chg="add mod">
          <ac:chgData name="Bustillo, Gian [USA]" userId="S::624912@bah.com::d2f80d41-3521-48e3-8b17-00e1dec3a46e" providerId="AD" clId="Web-{6D4A09FC-BD81-AEE4-43E8-D83841C102D4}" dt="2022-12-09T21:34:33.625" v="611" actId="20577"/>
          <ac:spMkLst>
            <pc:docMk/>
            <pc:sldMk cId="777984711" sldId="358"/>
            <ac:spMk id="4" creationId="{231FCFAA-B342-3AC3-8993-C5B850A21CE8}"/>
          </ac:spMkLst>
        </pc:spChg>
      </pc:sldChg>
    </pc:docChg>
  </pc:docChgLst>
  <pc:docChgLst>
    <pc:chgData name="Bustillo, Gian [USA]" userId="S::624912@bah.com::d2f80d41-3521-48e3-8b17-00e1dec3a46e" providerId="AD" clId="Web-{2CECD9C6-AD64-97D4-5957-B3BA46A4D4DB}"/>
    <pc:docChg chg="addSld delSld modSld">
      <pc:chgData name="Bustillo, Gian [USA]" userId="S::624912@bah.com::d2f80d41-3521-48e3-8b17-00e1dec3a46e" providerId="AD" clId="Web-{2CECD9C6-AD64-97D4-5957-B3BA46A4D4DB}" dt="2022-12-09T18:13:29" v="13" actId="20577"/>
      <pc:docMkLst>
        <pc:docMk/>
      </pc:docMkLst>
      <pc:sldChg chg="addSp delSp modSp new">
        <pc:chgData name="Bustillo, Gian [USA]" userId="S::624912@bah.com::d2f80d41-3521-48e3-8b17-00e1dec3a46e" providerId="AD" clId="Web-{2CECD9C6-AD64-97D4-5957-B3BA46A4D4DB}" dt="2022-12-09T18:13:29" v="13" actId="20577"/>
        <pc:sldMkLst>
          <pc:docMk/>
          <pc:sldMk cId="777984711" sldId="358"/>
        </pc:sldMkLst>
        <pc:spChg chg="mod">
          <ac:chgData name="Bustillo, Gian [USA]" userId="S::624912@bah.com::d2f80d41-3521-48e3-8b17-00e1dec3a46e" providerId="AD" clId="Web-{2CECD9C6-AD64-97D4-5957-B3BA46A4D4DB}" dt="2022-12-09T18:02:48.810" v="1" actId="20577"/>
          <ac:spMkLst>
            <pc:docMk/>
            <pc:sldMk cId="777984711" sldId="358"/>
            <ac:spMk id="2" creationId="{4FE0B83D-D363-4595-EE99-BC56924DB35F}"/>
          </ac:spMkLst>
        </pc:spChg>
        <pc:spChg chg="del">
          <ac:chgData name="Bustillo, Gian [USA]" userId="S::624912@bah.com::d2f80d41-3521-48e3-8b17-00e1dec3a46e" providerId="AD" clId="Web-{2CECD9C6-AD64-97D4-5957-B3BA46A4D4DB}" dt="2022-12-09T18:02:58.185" v="7"/>
          <ac:spMkLst>
            <pc:docMk/>
            <pc:sldMk cId="777984711" sldId="358"/>
            <ac:spMk id="3" creationId="{4767B2D0-CDB7-21A5-CDEC-157F19C5161A}"/>
          </ac:spMkLst>
        </pc:spChg>
        <pc:spChg chg="del mod">
          <ac:chgData name="Bustillo, Gian [USA]" userId="S::624912@bah.com::d2f80d41-3521-48e3-8b17-00e1dec3a46e" providerId="AD" clId="Web-{2CECD9C6-AD64-97D4-5957-B3BA46A4D4DB}" dt="2022-12-09T18:02:53.482" v="4"/>
          <ac:spMkLst>
            <pc:docMk/>
            <pc:sldMk cId="777984711" sldId="358"/>
            <ac:spMk id="4" creationId="{00133818-BA29-6AC0-D5EF-86172F53F6DE}"/>
          </ac:spMkLst>
        </pc:spChg>
        <pc:spChg chg="del">
          <ac:chgData name="Bustillo, Gian [USA]" userId="S::624912@bah.com::d2f80d41-3521-48e3-8b17-00e1dec3a46e" providerId="AD" clId="Web-{2CECD9C6-AD64-97D4-5957-B3BA46A4D4DB}" dt="2022-12-09T18:02:55.904" v="6"/>
          <ac:spMkLst>
            <pc:docMk/>
            <pc:sldMk cId="777984711" sldId="358"/>
            <ac:spMk id="5" creationId="{5764D682-25BE-6959-93AC-F7EDB6F4F344}"/>
          </ac:spMkLst>
        </pc:spChg>
        <pc:spChg chg="del">
          <ac:chgData name="Bustillo, Gian [USA]" userId="S::624912@bah.com::d2f80d41-3521-48e3-8b17-00e1dec3a46e" providerId="AD" clId="Web-{2CECD9C6-AD64-97D4-5957-B3BA46A4D4DB}" dt="2022-12-09T18:02:54.575" v="5"/>
          <ac:spMkLst>
            <pc:docMk/>
            <pc:sldMk cId="777984711" sldId="358"/>
            <ac:spMk id="6" creationId="{F28E3411-EE83-0A23-5729-3343757D94F3}"/>
          </ac:spMkLst>
        </pc:spChg>
        <pc:spChg chg="add mod">
          <ac:chgData name="Bustillo, Gian [USA]" userId="S::624912@bah.com::d2f80d41-3521-48e3-8b17-00e1dec3a46e" providerId="AD" clId="Web-{2CECD9C6-AD64-97D4-5957-B3BA46A4D4DB}" dt="2022-12-09T18:13:29" v="13" actId="20577"/>
          <ac:spMkLst>
            <pc:docMk/>
            <pc:sldMk cId="777984711" sldId="358"/>
            <ac:spMk id="9" creationId="{AA0FCEC9-8C7D-6863-B729-DB0FEC22E85D}"/>
          </ac:spMkLst>
        </pc:spChg>
      </pc:sldChg>
      <pc:sldChg chg="modSp add del replId">
        <pc:chgData name="Bustillo, Gian [USA]" userId="S::624912@bah.com::d2f80d41-3521-48e3-8b17-00e1dec3a46e" providerId="AD" clId="Web-{2CECD9C6-AD64-97D4-5957-B3BA46A4D4DB}" dt="2022-12-09T18:06:52.426" v="10"/>
        <pc:sldMkLst>
          <pc:docMk/>
          <pc:sldMk cId="4040486783" sldId="359"/>
        </pc:sldMkLst>
        <pc:spChg chg="mod">
          <ac:chgData name="Bustillo, Gian [USA]" userId="S::624912@bah.com::d2f80d41-3521-48e3-8b17-00e1dec3a46e" providerId="AD" clId="Web-{2CECD9C6-AD64-97D4-5957-B3BA46A4D4DB}" dt="2022-12-09T18:06:41.629" v="9" actId="20577"/>
          <ac:spMkLst>
            <pc:docMk/>
            <pc:sldMk cId="4040486783" sldId="359"/>
            <ac:spMk id="2" creationId="{98724F25-AEF2-A44A-9426-46B073EF36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4A682B-60B7-244F-AF8C-16AA5F067F6C}" type="datetimeFigureOut">
              <a:rPr lang="en-US" smtClean="0"/>
              <a:t>12/9/2022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285591-F2ED-7B4B-AAEB-54F8DF9914E5}" type="slidenum">
              <a:rPr lang="en-US" smtClean="0"/>
              <a:t>‹#›</a:t>
            </a:fld>
            <a:endParaRPr lang="en-US"/>
          </a:p>
        </p:txBody>
      </p:sp>
    </p:spTree>
    <p:extLst>
      <p:ext uri="{BB962C8B-B14F-4D97-AF65-F5344CB8AC3E}">
        <p14:creationId xmlns:p14="http://schemas.microsoft.com/office/powerpoint/2010/main" val="1919929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0177D-0B34-354A-A985-A7708375935C}" type="datetimeFigureOut">
              <a:rPr lang="en-US" smtClean="0"/>
              <a:t>12/9/2022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D3E557-29CA-2942-B5B0-BBAE067F5736}" type="slidenum">
              <a:rPr lang="en-US" smtClean="0"/>
              <a:t>‹#›</a:t>
            </a:fld>
            <a:endParaRPr lang="en-US"/>
          </a:p>
        </p:txBody>
      </p:sp>
    </p:spTree>
    <p:extLst>
      <p:ext uri="{BB962C8B-B14F-4D97-AF65-F5344CB8AC3E}">
        <p14:creationId xmlns:p14="http://schemas.microsoft.com/office/powerpoint/2010/main" val="5251619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a:lnSpc>
                <a:spcPct val="100000"/>
              </a:lnSpc>
              <a:spcBef>
                <a:spcPts val="0"/>
              </a:spcBef>
              <a:spcAft>
                <a:spcPts val="0"/>
              </a:spcAft>
              <a:buClrTx/>
              <a:buSzTx/>
              <a:buFont typeface="Arial"/>
              <a:buChar char="•"/>
            </a:pPr>
            <a:endParaRPr lang="en-US"/>
          </a:p>
        </p:txBody>
      </p:sp>
      <p:sp>
        <p:nvSpPr>
          <p:cNvPr id="4" name="Slide Number Placeholder 3"/>
          <p:cNvSpPr>
            <a:spLocks noGrp="1"/>
          </p:cNvSpPr>
          <p:nvPr>
            <p:ph type="sldNum" sz="quarter" idx="5"/>
          </p:nvPr>
        </p:nvSpPr>
        <p:spPr/>
        <p:txBody>
          <a:bodyPr/>
          <a:lstStyle/>
          <a:p>
            <a:fld id="{DFD3E557-29CA-2942-B5B0-BBAE067F5736}" type="slidenum">
              <a:rPr lang="en-US" smtClean="0"/>
              <a:t>1</a:t>
            </a:fld>
            <a:endParaRPr lang="en-US"/>
          </a:p>
        </p:txBody>
      </p:sp>
    </p:spTree>
    <p:extLst>
      <p:ext uri="{BB962C8B-B14F-4D97-AF65-F5344CB8AC3E}">
        <p14:creationId xmlns:p14="http://schemas.microsoft.com/office/powerpoint/2010/main" val="201559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a:lnSpc>
                <a:spcPct val="100000"/>
              </a:lnSpc>
              <a:spcBef>
                <a:spcPts val="0"/>
              </a:spcBef>
              <a:spcAft>
                <a:spcPts val="0"/>
              </a:spcAft>
              <a:buClrTx/>
              <a:buSzTx/>
              <a:buFont typeface="Arial"/>
              <a:buChar char="•"/>
            </a:pPr>
            <a:endParaRPr lang="en-US"/>
          </a:p>
        </p:txBody>
      </p:sp>
      <p:sp>
        <p:nvSpPr>
          <p:cNvPr id="4" name="Slide Number Placeholder 3"/>
          <p:cNvSpPr>
            <a:spLocks noGrp="1"/>
          </p:cNvSpPr>
          <p:nvPr>
            <p:ph type="sldNum" sz="quarter" idx="5"/>
          </p:nvPr>
        </p:nvSpPr>
        <p:spPr/>
        <p:txBody>
          <a:bodyPr/>
          <a:lstStyle/>
          <a:p>
            <a:fld id="{DFD3E557-29CA-2942-B5B0-BBAE067F5736}" type="slidenum">
              <a:rPr lang="en-US" smtClean="0"/>
              <a:t>2</a:t>
            </a:fld>
            <a:endParaRPr lang="en-US"/>
          </a:p>
        </p:txBody>
      </p:sp>
    </p:spTree>
    <p:extLst>
      <p:ext uri="{BB962C8B-B14F-4D97-AF65-F5344CB8AC3E}">
        <p14:creationId xmlns:p14="http://schemas.microsoft.com/office/powerpoint/2010/main" val="56040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D3E557-29CA-2942-B5B0-BBAE067F5736}" type="slidenum">
              <a:rPr lang="en-US" smtClean="0"/>
              <a:t>3</a:t>
            </a:fld>
            <a:endParaRPr lang="en-US"/>
          </a:p>
        </p:txBody>
      </p:sp>
    </p:spTree>
    <p:extLst>
      <p:ext uri="{BB962C8B-B14F-4D97-AF65-F5344CB8AC3E}">
        <p14:creationId xmlns:p14="http://schemas.microsoft.com/office/powerpoint/2010/main" val="2071765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a:solidFill>
                  <a:srgbClr val="3C3C3C"/>
                </a:solidFill>
                <a:effectLst/>
                <a:latin typeface="Rubik"/>
              </a:rPr>
              <a:t> p</a:t>
            </a:r>
            <a:endParaRPr lang="en-US"/>
          </a:p>
        </p:txBody>
      </p:sp>
      <p:sp>
        <p:nvSpPr>
          <p:cNvPr id="4" name="Slide Number Placeholder 3"/>
          <p:cNvSpPr>
            <a:spLocks noGrp="1"/>
          </p:cNvSpPr>
          <p:nvPr>
            <p:ph type="sldNum" sz="quarter" idx="5"/>
          </p:nvPr>
        </p:nvSpPr>
        <p:spPr/>
        <p:txBody>
          <a:bodyPr/>
          <a:lstStyle/>
          <a:p>
            <a:fld id="{DFD3E557-29CA-2942-B5B0-BBAE067F5736}" type="slidenum">
              <a:rPr lang="en-US" smtClean="0"/>
              <a:t>4</a:t>
            </a:fld>
            <a:endParaRPr lang="en-US"/>
          </a:p>
        </p:txBody>
      </p:sp>
    </p:spTree>
    <p:extLst>
      <p:ext uri="{BB962C8B-B14F-4D97-AF65-F5344CB8AC3E}">
        <p14:creationId xmlns:p14="http://schemas.microsoft.com/office/powerpoint/2010/main" val="664418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Uses created webhook</a:t>
            </a:r>
          </a:p>
        </p:txBody>
      </p:sp>
      <p:sp>
        <p:nvSpPr>
          <p:cNvPr id="4" name="Slide Number Placeholder 3"/>
          <p:cNvSpPr>
            <a:spLocks noGrp="1"/>
          </p:cNvSpPr>
          <p:nvPr>
            <p:ph type="sldNum" sz="quarter" idx="5"/>
          </p:nvPr>
        </p:nvSpPr>
        <p:spPr/>
        <p:txBody>
          <a:bodyPr/>
          <a:lstStyle/>
          <a:p>
            <a:fld id="{DFD3E557-29CA-2942-B5B0-BBAE067F5736}" type="slidenum">
              <a:rPr lang="en-US" smtClean="0"/>
              <a:t>5</a:t>
            </a:fld>
            <a:endParaRPr lang="en-US"/>
          </a:p>
        </p:txBody>
      </p:sp>
    </p:spTree>
    <p:extLst>
      <p:ext uri="{BB962C8B-B14F-4D97-AF65-F5344CB8AC3E}">
        <p14:creationId xmlns:p14="http://schemas.microsoft.com/office/powerpoint/2010/main" val="79721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a:lnSpc>
                <a:spcPct val="100000"/>
              </a:lnSpc>
              <a:spcBef>
                <a:spcPts val="0"/>
              </a:spcBef>
              <a:spcAft>
                <a:spcPts val="0"/>
              </a:spcAft>
              <a:buClrTx/>
              <a:buSzTx/>
              <a:buFont typeface="Arial"/>
              <a:buChar char="•"/>
            </a:pPr>
            <a:endParaRPr lang="en-US"/>
          </a:p>
        </p:txBody>
      </p:sp>
      <p:sp>
        <p:nvSpPr>
          <p:cNvPr id="4" name="Slide Number Placeholder 3"/>
          <p:cNvSpPr>
            <a:spLocks noGrp="1"/>
          </p:cNvSpPr>
          <p:nvPr>
            <p:ph type="sldNum" sz="quarter" idx="5"/>
          </p:nvPr>
        </p:nvSpPr>
        <p:spPr/>
        <p:txBody>
          <a:bodyPr/>
          <a:lstStyle/>
          <a:p>
            <a:fld id="{DFD3E557-29CA-2942-B5B0-BBAE067F5736}" type="slidenum">
              <a:rPr lang="en-US" smtClean="0"/>
              <a:t>6</a:t>
            </a:fld>
            <a:endParaRPr lang="en-US"/>
          </a:p>
        </p:txBody>
      </p:sp>
    </p:spTree>
    <p:extLst>
      <p:ext uri="{BB962C8B-B14F-4D97-AF65-F5344CB8AC3E}">
        <p14:creationId xmlns:p14="http://schemas.microsoft.com/office/powerpoint/2010/main" val="131209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a:lnSpc>
                <a:spcPct val="100000"/>
              </a:lnSpc>
              <a:spcBef>
                <a:spcPts val="0"/>
              </a:spcBef>
              <a:spcAft>
                <a:spcPts val="0"/>
              </a:spcAft>
              <a:buClrTx/>
              <a:buSzTx/>
              <a:buFont typeface="Arial"/>
              <a:buChar char="•"/>
            </a:pPr>
            <a:endParaRPr lang="en-US"/>
          </a:p>
        </p:txBody>
      </p:sp>
      <p:sp>
        <p:nvSpPr>
          <p:cNvPr id="4" name="Slide Number Placeholder 3"/>
          <p:cNvSpPr>
            <a:spLocks noGrp="1"/>
          </p:cNvSpPr>
          <p:nvPr>
            <p:ph type="sldNum" sz="quarter" idx="5"/>
          </p:nvPr>
        </p:nvSpPr>
        <p:spPr/>
        <p:txBody>
          <a:bodyPr/>
          <a:lstStyle/>
          <a:p>
            <a:fld id="{DFD3E557-29CA-2942-B5B0-BBAE067F5736}" type="slidenum">
              <a:rPr lang="en-US" smtClean="0"/>
              <a:t>7</a:t>
            </a:fld>
            <a:endParaRPr lang="en-US"/>
          </a:p>
        </p:txBody>
      </p:sp>
    </p:spTree>
    <p:extLst>
      <p:ext uri="{BB962C8B-B14F-4D97-AF65-F5344CB8AC3E}">
        <p14:creationId xmlns:p14="http://schemas.microsoft.com/office/powerpoint/2010/main" val="437447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a:lnSpc>
                <a:spcPct val="100000"/>
              </a:lnSpc>
              <a:spcBef>
                <a:spcPts val="0"/>
              </a:spcBef>
              <a:spcAft>
                <a:spcPts val="0"/>
              </a:spcAft>
              <a:buClrTx/>
              <a:buSzTx/>
              <a:buFont typeface="Arial"/>
              <a:buChar char="•"/>
            </a:pPr>
            <a:endParaRPr lang="en-US"/>
          </a:p>
        </p:txBody>
      </p:sp>
      <p:sp>
        <p:nvSpPr>
          <p:cNvPr id="4" name="Slide Number Placeholder 3"/>
          <p:cNvSpPr>
            <a:spLocks noGrp="1"/>
          </p:cNvSpPr>
          <p:nvPr>
            <p:ph type="sldNum" sz="quarter" idx="5"/>
          </p:nvPr>
        </p:nvSpPr>
        <p:spPr/>
        <p:txBody>
          <a:bodyPr/>
          <a:lstStyle/>
          <a:p>
            <a:fld id="{DFD3E557-29CA-2942-B5B0-BBAE067F5736}" type="slidenum">
              <a:rPr lang="en-US" smtClean="0"/>
              <a:t>8</a:t>
            </a:fld>
            <a:endParaRPr lang="en-US"/>
          </a:p>
        </p:txBody>
      </p:sp>
    </p:spTree>
    <p:extLst>
      <p:ext uri="{BB962C8B-B14F-4D97-AF65-F5344CB8AC3E}">
        <p14:creationId xmlns:p14="http://schemas.microsoft.com/office/powerpoint/2010/main" val="2234654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Preselected Photo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F510454-734A-9144-8FE7-F44AFE841B28}"/>
              </a:ext>
            </a:extLst>
          </p:cNvPr>
          <p:cNvSpPr/>
          <p:nvPr userDrawn="1"/>
        </p:nvSpPr>
        <p:spPr>
          <a:xfrm>
            <a:off x="228600" y="228600"/>
            <a:ext cx="8686800" cy="6400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544400C-694E-6A48-A7A0-4E8A9B883BD6}"/>
              </a:ext>
            </a:extLst>
          </p:cNvPr>
          <p:cNvSpPr/>
          <p:nvPr userDrawn="1"/>
        </p:nvSpPr>
        <p:spPr>
          <a:xfrm>
            <a:off x="0" y="1232941"/>
            <a:ext cx="3545174" cy="4384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D48C0A3-0A5B-2540-B821-5F5704D4F4D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8145" y="5733737"/>
            <a:ext cx="2857029" cy="640829"/>
          </a:xfrm>
          <a:prstGeom prst="rect">
            <a:avLst/>
          </a:prstGeom>
        </p:spPr>
      </p:pic>
      <p:sp>
        <p:nvSpPr>
          <p:cNvPr id="13" name="Rectangle 12">
            <a:extLst>
              <a:ext uri="{FF2B5EF4-FFF2-40B4-BE49-F238E27FC236}">
                <a16:creationId xmlns:a16="http://schemas.microsoft.com/office/drawing/2014/main" id="{33F7B19D-0C49-4C4B-964B-BC361DC695AA}"/>
              </a:ext>
            </a:extLst>
          </p:cNvPr>
          <p:cNvSpPr/>
          <p:nvPr userDrawn="1"/>
        </p:nvSpPr>
        <p:spPr>
          <a:xfrm>
            <a:off x="5598828" y="5733737"/>
            <a:ext cx="3545174" cy="487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97D94AB-6BF0-4D49-8303-7D66DE57A197}"/>
              </a:ext>
            </a:extLst>
          </p:cNvPr>
          <p:cNvSpPr txBox="1"/>
          <p:nvPr userDrawn="1"/>
        </p:nvSpPr>
        <p:spPr>
          <a:xfrm>
            <a:off x="4287802" y="852504"/>
            <a:ext cx="4151923" cy="246221"/>
          </a:xfrm>
          <a:prstGeom prst="rect">
            <a:avLst/>
          </a:prstGeom>
          <a:noFill/>
        </p:spPr>
        <p:txBody>
          <a:bodyPr wrap="square" lIns="0" rtlCol="0">
            <a:spAutoFit/>
          </a:bodyPr>
          <a:lstStyle/>
          <a:p>
            <a:pPr algn="r"/>
            <a:fld id="{51118A9C-9ABD-A84C-846F-CC0713849565}" type="datetime4">
              <a:rPr lang="en-US" sz="1000" b="0" smtClean="0">
                <a:solidFill>
                  <a:schemeClr val="bg1"/>
                </a:solidFill>
              </a:rPr>
              <a:pPr algn="r"/>
              <a:t>December 9, 2022</a:t>
            </a:fld>
            <a:endParaRPr lang="en-US" sz="1000" b="0">
              <a:solidFill>
                <a:schemeClr val="bg1"/>
              </a:solidFill>
            </a:endParaRPr>
          </a:p>
        </p:txBody>
      </p:sp>
      <p:sp>
        <p:nvSpPr>
          <p:cNvPr id="15" name="Text Placeholder 8">
            <a:extLst>
              <a:ext uri="{FF2B5EF4-FFF2-40B4-BE49-F238E27FC236}">
                <a16:creationId xmlns:a16="http://schemas.microsoft.com/office/drawing/2014/main" id="{82461CF7-85D3-284D-AF0A-1CA7B3F24772}"/>
              </a:ext>
            </a:extLst>
          </p:cNvPr>
          <p:cNvSpPr>
            <a:spLocks noGrp="1"/>
          </p:cNvSpPr>
          <p:nvPr>
            <p:ph type="body" sz="quarter" idx="10"/>
          </p:nvPr>
        </p:nvSpPr>
        <p:spPr>
          <a:xfrm>
            <a:off x="799098" y="2332972"/>
            <a:ext cx="5195655" cy="1016040"/>
          </a:xfrm>
        </p:spPr>
        <p:txBody>
          <a:bodyPr lIns="0" anchor="b" anchorCtr="0">
            <a:noAutofit/>
          </a:bodyPr>
          <a:lstStyle>
            <a:lvl1pPr marL="0" indent="0">
              <a:buNone/>
              <a:defRPr sz="3200" b="0">
                <a:solidFill>
                  <a:schemeClr val="bg1"/>
                </a:solidFill>
                <a:latin typeface="+mj-lt"/>
              </a:defRPr>
            </a:lvl1pPr>
          </a:lstStyle>
          <a:p>
            <a:pPr lvl="0"/>
            <a:r>
              <a:rPr lang="en-US"/>
              <a:t>Click to edit Master text styles</a:t>
            </a:r>
          </a:p>
        </p:txBody>
      </p:sp>
      <p:sp>
        <p:nvSpPr>
          <p:cNvPr id="16" name="Text Placeholder 8">
            <a:extLst>
              <a:ext uri="{FF2B5EF4-FFF2-40B4-BE49-F238E27FC236}">
                <a16:creationId xmlns:a16="http://schemas.microsoft.com/office/drawing/2014/main" id="{A8D06877-E96A-C446-9E3A-3A13B024A710}"/>
              </a:ext>
            </a:extLst>
          </p:cNvPr>
          <p:cNvSpPr>
            <a:spLocks noGrp="1"/>
          </p:cNvSpPr>
          <p:nvPr>
            <p:ph type="body" sz="quarter" idx="11" hasCustomPrompt="1"/>
          </p:nvPr>
        </p:nvSpPr>
        <p:spPr>
          <a:xfrm>
            <a:off x="799098" y="3508062"/>
            <a:ext cx="5195655" cy="508605"/>
          </a:xfrm>
        </p:spPr>
        <p:txBody>
          <a:bodyPr lIns="0">
            <a:noAutofit/>
          </a:bodyPr>
          <a:lstStyle>
            <a:lvl1pPr marL="0" indent="0">
              <a:buNone/>
              <a:defRPr sz="2000" i="1">
                <a:solidFill>
                  <a:schemeClr val="accent4"/>
                </a:solidFill>
                <a:latin typeface="+mn-lt"/>
              </a:defRPr>
            </a:lvl1pPr>
          </a:lstStyle>
          <a:p>
            <a:pPr lvl="0"/>
            <a:r>
              <a:rPr lang="en-US"/>
              <a:t>Click to edit Subtitle</a:t>
            </a:r>
          </a:p>
        </p:txBody>
      </p:sp>
      <p:sp>
        <p:nvSpPr>
          <p:cNvPr id="19" name="TextBox 18">
            <a:extLst>
              <a:ext uri="{FF2B5EF4-FFF2-40B4-BE49-F238E27FC236}">
                <a16:creationId xmlns:a16="http://schemas.microsoft.com/office/drawing/2014/main" id="{E780D694-6A9C-1741-800E-12ABD783CDB9}"/>
              </a:ext>
            </a:extLst>
          </p:cNvPr>
          <p:cNvSpPr txBox="1"/>
          <p:nvPr userDrawn="1"/>
        </p:nvSpPr>
        <p:spPr>
          <a:xfrm>
            <a:off x="799098" y="1945670"/>
            <a:ext cx="4151923" cy="307777"/>
          </a:xfrm>
          <a:prstGeom prst="rect">
            <a:avLst/>
          </a:prstGeom>
          <a:noFill/>
        </p:spPr>
        <p:txBody>
          <a:bodyPr wrap="square" lIns="0" rtlCol="0">
            <a:spAutoFit/>
          </a:bodyPr>
          <a:lstStyle/>
          <a:p>
            <a:r>
              <a:rPr lang="en-US" sz="1400" b="0">
                <a:solidFill>
                  <a:schemeClr val="bg1"/>
                </a:solidFill>
              </a:rPr>
              <a:t>VETERANS EXPERIENCE OFFICE</a:t>
            </a:r>
          </a:p>
        </p:txBody>
      </p:sp>
      <p:pic>
        <p:nvPicPr>
          <p:cNvPr id="20" name="Picture Placeholder 2" descr="A person wearing a hat&#10;&#10;Description automatically generated with low confidence">
            <a:extLst>
              <a:ext uri="{FF2B5EF4-FFF2-40B4-BE49-F238E27FC236}">
                <a16:creationId xmlns:a16="http://schemas.microsoft.com/office/drawing/2014/main" id="{42954B34-87D5-E543-9300-407EFB57470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363763" y="1407173"/>
            <a:ext cx="1958975" cy="1195388"/>
          </a:xfrm>
          <a:prstGeom prst="rect">
            <a:avLst/>
          </a:prstGeom>
        </p:spPr>
      </p:pic>
      <p:pic>
        <p:nvPicPr>
          <p:cNvPr id="21" name="Picture Placeholder 9" descr="A person wearing headphones and sitting at a desk with a computer&#10;&#10;Description automatically generated with medium confidence">
            <a:extLst>
              <a:ext uri="{FF2B5EF4-FFF2-40B4-BE49-F238E27FC236}">
                <a16:creationId xmlns:a16="http://schemas.microsoft.com/office/drawing/2014/main" id="{AA426961-6CE2-2E47-9811-65863A6B3EA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a:fillRect/>
          </a:stretch>
        </p:blipFill>
        <p:spPr>
          <a:xfrm>
            <a:off x="6363763" y="2748293"/>
            <a:ext cx="1958975" cy="1195388"/>
          </a:xfrm>
          <a:prstGeom prst="rect">
            <a:avLst/>
          </a:prstGeom>
        </p:spPr>
      </p:pic>
      <p:pic>
        <p:nvPicPr>
          <p:cNvPr id="22" name="Picture Placeholder 11" descr="Two people in a room with other people&#10;&#10;Description automatically generated with low confidence">
            <a:extLst>
              <a:ext uri="{FF2B5EF4-FFF2-40B4-BE49-F238E27FC236}">
                <a16:creationId xmlns:a16="http://schemas.microsoft.com/office/drawing/2014/main" id="{A70D96DC-F36E-F441-8905-34BEB40253E1}"/>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a:fillRect/>
          </a:stretch>
        </p:blipFill>
        <p:spPr>
          <a:xfrm>
            <a:off x="6353603" y="4089413"/>
            <a:ext cx="1958975" cy="1195388"/>
          </a:xfrm>
          <a:prstGeom prst="rect">
            <a:avLst/>
          </a:prstGeom>
        </p:spPr>
      </p:pic>
    </p:spTree>
    <p:extLst>
      <p:ext uri="{BB962C8B-B14F-4D97-AF65-F5344CB8AC3E}">
        <p14:creationId xmlns:p14="http://schemas.microsoft.com/office/powerpoint/2010/main" val="37432756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162"/>
            <a:ext cx="8229600" cy="810665"/>
          </a:xfrm>
          <a:prstGeom prst="rect">
            <a:avLst/>
          </a:prstGeom>
        </p:spPr>
        <p:txBody>
          <a:bodyPr anchor="b" anchorCtr="0"/>
          <a:lstStyle>
            <a:lvl1pPr>
              <a:defRPr>
                <a:solidFill>
                  <a:schemeClr val="bg1"/>
                </a:solidFill>
                <a:latin typeface="+mj-lt"/>
              </a:defRPr>
            </a:lvl1pPr>
          </a:lstStyle>
          <a:p>
            <a:r>
              <a:rPr lang="en-US"/>
              <a:t>Click to edit Master title style</a:t>
            </a:r>
          </a:p>
        </p:txBody>
      </p:sp>
      <p:sp>
        <p:nvSpPr>
          <p:cNvPr id="5" name="Slide Number Placeholder 4"/>
          <p:cNvSpPr>
            <a:spLocks noGrp="1"/>
          </p:cNvSpPr>
          <p:nvPr>
            <p:ph type="sldNum" sz="quarter" idx="12"/>
          </p:nvPr>
        </p:nvSpPr>
        <p:spPr>
          <a:xfrm>
            <a:off x="8493759" y="6357802"/>
            <a:ext cx="244895" cy="365125"/>
          </a:xfrm>
          <a:prstGeom prst="rect">
            <a:avLst/>
          </a:prstGeom>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380617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493759" y="6357802"/>
            <a:ext cx="244895" cy="365125"/>
          </a:xfrm>
          <a:prstGeom prst="rect">
            <a:avLst/>
          </a:prstGeom>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2614254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157846"/>
            <a:ext cx="5111750" cy="5100714"/>
          </a:xfrm>
        </p:spPr>
        <p:txBody>
          <a:bodyPr>
            <a:no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157846"/>
            <a:ext cx="3008313" cy="5100713"/>
          </a:xfrm>
          <a:solidFill>
            <a:srgbClr val="FFFFFF"/>
          </a:solidFill>
          <a:ln>
            <a:solidFill>
              <a:srgbClr val="BFBFBF"/>
            </a:solidFill>
          </a:ln>
        </p:spPr>
        <p:txBody>
          <a:bodyPr>
            <a:noAutofit/>
          </a:bodyPr>
          <a:lstStyle>
            <a:lvl1pPr marL="0" indent="0">
              <a:buNone/>
              <a:defRPr sz="16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8441905" y="6351410"/>
            <a:ext cx="244895" cy="365125"/>
          </a:xfrm>
          <a:prstGeom prst="rect">
            <a:avLst/>
          </a:prstGeom>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133422"/>
            <a:ext cx="8229600" cy="810665"/>
          </a:xfrm>
          <a:prstGeom prst="rect">
            <a:avLst/>
          </a:prstGeom>
        </p:spPr>
        <p:txBody>
          <a:bodyPr anchor="b" anchorCtr="0">
            <a:noAutofit/>
          </a:bodyPr>
          <a:lstStyle>
            <a:lvl1pPr>
              <a:defRPr>
                <a:solidFill>
                  <a:schemeClr val="bg1"/>
                </a:solidFill>
                <a:latin typeface="+mj-lt"/>
              </a:defRPr>
            </a:lvl1pPr>
          </a:lstStyle>
          <a:p>
            <a:r>
              <a:rPr lang="en-US"/>
              <a:t>Click to edit Master title style</a:t>
            </a:r>
          </a:p>
        </p:txBody>
      </p:sp>
    </p:spTree>
    <p:extLst>
      <p:ext uri="{BB962C8B-B14F-4D97-AF65-F5344CB8AC3E}">
        <p14:creationId xmlns:p14="http://schemas.microsoft.com/office/powerpoint/2010/main" val="3889150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6650"/>
            <a:ext cx="5486400" cy="38192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102498"/>
            <a:ext cx="5486400" cy="613568"/>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itle 4"/>
          <p:cNvSpPr>
            <a:spLocks noGrp="1"/>
          </p:cNvSpPr>
          <p:nvPr>
            <p:ph type="title"/>
          </p:nvPr>
        </p:nvSpPr>
        <p:spPr>
          <a:xfrm>
            <a:off x="450668" y="133422"/>
            <a:ext cx="8229600" cy="810665"/>
          </a:xfrm>
          <a:prstGeom prst="rect">
            <a:avLst/>
          </a:prstGeom>
        </p:spPr>
        <p:txBody>
          <a:bodyPr anchor="b" anchorCtr="0"/>
          <a:lstStyle>
            <a:lvl1pPr>
              <a:defRPr>
                <a:solidFill>
                  <a:schemeClr val="bg1"/>
                </a:solidFill>
                <a:latin typeface="+mj-lt"/>
              </a:defRPr>
            </a:lvl1pPr>
          </a:lstStyle>
          <a:p>
            <a:r>
              <a:rPr lang="en-US"/>
              <a:t>Click to edit Master title style</a:t>
            </a:r>
          </a:p>
        </p:txBody>
      </p:sp>
      <p:sp>
        <p:nvSpPr>
          <p:cNvPr id="11" name="TextBox 10">
            <a:extLst>
              <a:ext uri="{FF2B5EF4-FFF2-40B4-BE49-F238E27FC236}">
                <a16:creationId xmlns:a16="http://schemas.microsoft.com/office/drawing/2014/main" id="{D4B3A188-ADCE-874A-81A4-52B48C494CA4}"/>
              </a:ext>
            </a:extLst>
          </p:cNvPr>
          <p:cNvSpPr txBox="1"/>
          <p:nvPr userDrawn="1"/>
        </p:nvSpPr>
        <p:spPr>
          <a:xfrm>
            <a:off x="3781534" y="6421471"/>
            <a:ext cx="4691906" cy="246221"/>
          </a:xfrm>
          <a:prstGeom prst="rect">
            <a:avLst/>
          </a:prstGeom>
          <a:noFill/>
        </p:spPr>
        <p:txBody>
          <a:bodyPr wrap="square" rtlCol="0">
            <a:spAutoFit/>
          </a:bodyPr>
          <a:lstStyle/>
          <a:p>
            <a:pPr algn="r"/>
            <a:r>
              <a:rPr lang="en-US" sz="1000">
                <a:solidFill>
                  <a:schemeClr val="tx1"/>
                </a:solidFill>
              </a:rPr>
              <a:t>VETERANS EXPERIENCE OFFICE</a:t>
            </a:r>
          </a:p>
        </p:txBody>
      </p:sp>
      <p:sp>
        <p:nvSpPr>
          <p:cNvPr id="12" name="Slide Number Placeholder 5">
            <a:extLst>
              <a:ext uri="{FF2B5EF4-FFF2-40B4-BE49-F238E27FC236}">
                <a16:creationId xmlns:a16="http://schemas.microsoft.com/office/drawing/2014/main" id="{B51EF3CB-3B26-1747-A0CC-69379BE87D00}"/>
              </a:ext>
            </a:extLst>
          </p:cNvPr>
          <p:cNvSpPr txBox="1">
            <a:spLocks/>
          </p:cNvSpPr>
          <p:nvPr userDrawn="1"/>
        </p:nvSpPr>
        <p:spPr>
          <a:xfrm>
            <a:off x="8426915" y="6357804"/>
            <a:ext cx="244895" cy="365125"/>
          </a:xfrm>
          <a:prstGeom prst="rect">
            <a:avLst/>
          </a:prstGeom>
        </p:spPr>
        <p:txBody>
          <a:bodyPr vert="horz" lIns="0" tIns="0" rIns="0" bIns="0" rtlCol="0" anchor="ctr"/>
          <a:lstStyle>
            <a:defPPr>
              <a:defRPr lang="en-US"/>
            </a:defPPr>
            <a:lvl1pPr marL="0" algn="r" defTabSz="457200" rtl="0" eaLnBrk="1" latinLnBrk="0" hangingPunct="1">
              <a:defRPr sz="1000" kern="1200">
                <a:solidFill>
                  <a:schemeClr val="tx1">
                    <a:tint val="75000"/>
                  </a:schemeClr>
                </a:solidFill>
                <a:latin typeface="+mj-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27D237-6C0D-5549-BE11-2040A22CBC71}" type="slidenum">
              <a:rPr lang="en-US" smtClean="0"/>
              <a:pPr/>
              <a:t>‹#›</a:t>
            </a:fld>
            <a:endParaRPr lang="en-US"/>
          </a:p>
        </p:txBody>
      </p:sp>
    </p:spTree>
    <p:extLst>
      <p:ext uri="{BB962C8B-B14F-4D97-AF65-F5344CB8AC3E}">
        <p14:creationId xmlns:p14="http://schemas.microsoft.com/office/powerpoint/2010/main" val="847674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49705" y="133422"/>
            <a:ext cx="8229600" cy="810665"/>
          </a:xfrm>
          <a:prstGeom prst="rect">
            <a:avLst/>
          </a:prstGeom>
        </p:spPr>
        <p:txBody>
          <a:bodyPr anchor="b" anchorCtr="0"/>
          <a:lstStyle>
            <a:lvl1pPr>
              <a:defRPr>
                <a:solidFill>
                  <a:schemeClr val="bg1"/>
                </a:solidFill>
                <a:latin typeface="+mj-lt"/>
              </a:defRPr>
            </a:lvl1pPr>
          </a:lstStyle>
          <a:p>
            <a:r>
              <a:rPr lang="en-US"/>
              <a:t>Click to edit Master title style</a:t>
            </a:r>
          </a:p>
        </p:txBody>
      </p:sp>
      <p:sp>
        <p:nvSpPr>
          <p:cNvPr id="5" name="TextBox 4">
            <a:extLst>
              <a:ext uri="{FF2B5EF4-FFF2-40B4-BE49-F238E27FC236}">
                <a16:creationId xmlns:a16="http://schemas.microsoft.com/office/drawing/2014/main" id="{647FBDE8-8CE0-FF4A-A202-09F8DB6C349E}"/>
              </a:ext>
            </a:extLst>
          </p:cNvPr>
          <p:cNvSpPr txBox="1"/>
          <p:nvPr userDrawn="1"/>
        </p:nvSpPr>
        <p:spPr>
          <a:xfrm>
            <a:off x="3781534" y="6421471"/>
            <a:ext cx="4691906" cy="246221"/>
          </a:xfrm>
          <a:prstGeom prst="rect">
            <a:avLst/>
          </a:prstGeom>
          <a:noFill/>
        </p:spPr>
        <p:txBody>
          <a:bodyPr wrap="square" rtlCol="0">
            <a:spAutoFit/>
          </a:bodyPr>
          <a:lstStyle/>
          <a:p>
            <a:pPr algn="r"/>
            <a:r>
              <a:rPr lang="en-US" sz="1000">
                <a:solidFill>
                  <a:schemeClr val="tx1"/>
                </a:solidFill>
              </a:rPr>
              <a:t>VETERANS EXPERIENCE OFFICE</a:t>
            </a:r>
          </a:p>
        </p:txBody>
      </p:sp>
      <p:sp>
        <p:nvSpPr>
          <p:cNvPr id="6" name="Slide Number Placeholder 5">
            <a:extLst>
              <a:ext uri="{FF2B5EF4-FFF2-40B4-BE49-F238E27FC236}">
                <a16:creationId xmlns:a16="http://schemas.microsoft.com/office/drawing/2014/main" id="{3DF32BAC-B17C-AC4D-AE5A-182E465E866A}"/>
              </a:ext>
            </a:extLst>
          </p:cNvPr>
          <p:cNvSpPr txBox="1">
            <a:spLocks/>
          </p:cNvSpPr>
          <p:nvPr userDrawn="1"/>
        </p:nvSpPr>
        <p:spPr>
          <a:xfrm>
            <a:off x="8426915" y="6366948"/>
            <a:ext cx="244895" cy="365125"/>
          </a:xfrm>
          <a:prstGeom prst="rect">
            <a:avLst/>
          </a:prstGeom>
        </p:spPr>
        <p:txBody>
          <a:bodyPr vert="horz" lIns="0" tIns="0" rIns="0" bIns="0" rtlCol="0" anchor="ctr"/>
          <a:lstStyle>
            <a:defPPr>
              <a:defRPr lang="en-US"/>
            </a:defPPr>
            <a:lvl1pPr marL="0" algn="r" defTabSz="457200" rtl="0" eaLnBrk="1" latinLnBrk="0" hangingPunct="1">
              <a:defRPr sz="1000" kern="1200">
                <a:solidFill>
                  <a:schemeClr val="tx1">
                    <a:tint val="75000"/>
                  </a:schemeClr>
                </a:solidFill>
                <a:latin typeface="+mj-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27D237-6C0D-5549-BE11-2040A22CBC71}" type="slidenum">
              <a:rPr lang="en-US" smtClean="0"/>
              <a:pPr/>
              <a:t>‹#›</a:t>
            </a:fld>
            <a:endParaRPr lang="en-US"/>
          </a:p>
        </p:txBody>
      </p:sp>
    </p:spTree>
    <p:extLst>
      <p:ext uri="{BB962C8B-B14F-4D97-AF65-F5344CB8AC3E}">
        <p14:creationId xmlns:p14="http://schemas.microsoft.com/office/powerpoint/2010/main" val="366957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6906" y="1199287"/>
            <a:ext cx="5044904" cy="4864234"/>
          </a:xfrm>
        </p:spPr>
        <p:txBody>
          <a:bodyPr>
            <a:no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49096" y="1199288"/>
            <a:ext cx="3008313" cy="4864233"/>
          </a:xfrm>
          <a:solidFill>
            <a:srgbClr val="FFFFFF"/>
          </a:solidFill>
          <a:ln>
            <a:solidFill>
              <a:srgbClr val="BFBFBF"/>
            </a:solidFill>
          </a:ln>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itle 5"/>
          <p:cNvSpPr>
            <a:spLocks noGrp="1"/>
          </p:cNvSpPr>
          <p:nvPr>
            <p:ph type="title"/>
          </p:nvPr>
        </p:nvSpPr>
        <p:spPr>
          <a:xfrm>
            <a:off x="449096" y="133422"/>
            <a:ext cx="8229600" cy="810665"/>
          </a:xfrm>
          <a:prstGeom prst="rect">
            <a:avLst/>
          </a:prstGeom>
        </p:spPr>
        <p:txBody>
          <a:bodyPr anchor="b" anchorCtr="0"/>
          <a:lstStyle>
            <a:lvl1pPr>
              <a:defRPr>
                <a:solidFill>
                  <a:schemeClr val="bg1"/>
                </a:solidFill>
                <a:latin typeface="+mj-lt"/>
              </a:defRPr>
            </a:lvl1pPr>
          </a:lstStyle>
          <a:p>
            <a:r>
              <a:rPr lang="en-US"/>
              <a:t>Click to edit Master title style</a:t>
            </a:r>
          </a:p>
        </p:txBody>
      </p:sp>
      <p:sp>
        <p:nvSpPr>
          <p:cNvPr id="8" name="Slide Number Placeholder 5">
            <a:extLst>
              <a:ext uri="{FF2B5EF4-FFF2-40B4-BE49-F238E27FC236}">
                <a16:creationId xmlns:a16="http://schemas.microsoft.com/office/drawing/2014/main" id="{E71877D7-6A87-7846-B855-A4E0590279E7}"/>
              </a:ext>
            </a:extLst>
          </p:cNvPr>
          <p:cNvSpPr txBox="1">
            <a:spLocks/>
          </p:cNvSpPr>
          <p:nvPr userDrawn="1"/>
        </p:nvSpPr>
        <p:spPr>
          <a:xfrm>
            <a:off x="8426915" y="6366948"/>
            <a:ext cx="244895" cy="365125"/>
          </a:xfrm>
          <a:prstGeom prst="rect">
            <a:avLst/>
          </a:prstGeom>
        </p:spPr>
        <p:txBody>
          <a:bodyPr vert="horz" lIns="0" tIns="0" rIns="0" bIns="0" rtlCol="0" anchor="ctr"/>
          <a:lstStyle>
            <a:defPPr>
              <a:defRPr lang="en-US"/>
            </a:defPPr>
            <a:lvl1pPr marL="0" algn="r" defTabSz="457200" rtl="0" eaLnBrk="1" latinLnBrk="0" hangingPunct="1">
              <a:defRPr sz="1000" kern="1200">
                <a:solidFill>
                  <a:schemeClr val="tx1">
                    <a:tint val="75000"/>
                  </a:schemeClr>
                </a:solidFill>
                <a:latin typeface="+mj-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27D237-6C0D-5549-BE11-2040A22CBC71}" type="slidenum">
              <a:rPr lang="en-US" smtClean="0"/>
              <a:pPr/>
              <a:t>‹#›</a:t>
            </a:fld>
            <a:endParaRPr lang="en-US"/>
          </a:p>
        </p:txBody>
      </p:sp>
    </p:spTree>
    <p:extLst>
      <p:ext uri="{BB962C8B-B14F-4D97-AF65-F5344CB8AC3E}">
        <p14:creationId xmlns:p14="http://schemas.microsoft.com/office/powerpoint/2010/main" val="3889150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828800" y="1199214"/>
            <a:ext cx="5486400" cy="4002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828800" y="5266844"/>
            <a:ext cx="5486400" cy="613568"/>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itle 4"/>
          <p:cNvSpPr>
            <a:spLocks noGrp="1"/>
          </p:cNvSpPr>
          <p:nvPr>
            <p:ph type="title"/>
          </p:nvPr>
        </p:nvSpPr>
        <p:spPr>
          <a:xfrm>
            <a:off x="448742" y="133422"/>
            <a:ext cx="8229600" cy="810665"/>
          </a:xfrm>
          <a:prstGeom prst="rect">
            <a:avLst/>
          </a:prstGeom>
        </p:spPr>
        <p:txBody>
          <a:bodyPr anchor="b" anchorCtr="0"/>
          <a:lstStyle>
            <a:lvl1pPr>
              <a:defRPr>
                <a:solidFill>
                  <a:schemeClr val="bg1"/>
                </a:solidFill>
                <a:latin typeface="+mj-lt"/>
              </a:defRPr>
            </a:lvl1pPr>
          </a:lstStyle>
          <a:p>
            <a:r>
              <a:rPr lang="en-US"/>
              <a:t>Click to edit Master title style</a:t>
            </a:r>
          </a:p>
        </p:txBody>
      </p:sp>
      <p:sp>
        <p:nvSpPr>
          <p:cNvPr id="6" name="Slide Number Placeholder 5">
            <a:extLst>
              <a:ext uri="{FF2B5EF4-FFF2-40B4-BE49-F238E27FC236}">
                <a16:creationId xmlns:a16="http://schemas.microsoft.com/office/drawing/2014/main" id="{A260765E-927D-6E4A-9A75-C70F64C45EAD}"/>
              </a:ext>
            </a:extLst>
          </p:cNvPr>
          <p:cNvSpPr>
            <a:spLocks noGrp="1"/>
          </p:cNvSpPr>
          <p:nvPr>
            <p:ph type="sldNum" sz="quarter" idx="10"/>
          </p:nvPr>
        </p:nvSpPr>
        <p:spPr>
          <a:xfrm>
            <a:off x="8426915" y="6366948"/>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Tree>
    <p:extLst>
      <p:ext uri="{BB962C8B-B14F-4D97-AF65-F5344CB8AC3E}">
        <p14:creationId xmlns:p14="http://schemas.microsoft.com/office/powerpoint/2010/main" val="847674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928"/>
            <a:ext cx="8229600" cy="551990"/>
          </a:xfrm>
          <a:prstGeom prst="rect">
            <a:avLst/>
          </a:prstGeom>
        </p:spPr>
        <p:txBody>
          <a:bodyPr anchor="b" anchorCtr="0">
            <a:noAutofit/>
          </a:bodyPr>
          <a:lstStyle>
            <a:lvl1pPr>
              <a:defRPr>
                <a:solidFill>
                  <a:schemeClr val="bg1"/>
                </a:solidFill>
                <a:latin typeface="+mj-lt"/>
              </a:defRPr>
            </a:lvl1pPr>
          </a:lstStyle>
          <a:p>
            <a:r>
              <a:rPr lang="en-US"/>
              <a:t>Click to edit Master title style</a:t>
            </a:r>
          </a:p>
        </p:txBody>
      </p:sp>
      <p:sp>
        <p:nvSpPr>
          <p:cNvPr id="3" name="Content Placeholder 2"/>
          <p:cNvSpPr>
            <a:spLocks noGrp="1"/>
          </p:cNvSpPr>
          <p:nvPr>
            <p:ph idx="1"/>
          </p:nvPr>
        </p:nvSpPr>
        <p:spPr>
          <a:xfrm>
            <a:off x="457200" y="906517"/>
            <a:ext cx="8229600" cy="5382523"/>
          </a:xfrm>
        </p:spPr>
        <p:txBody>
          <a:bodyPr>
            <a:noAutofit/>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marL="1144588" indent="-225425">
              <a:defRPr sz="1400">
                <a:solidFill>
                  <a:schemeClr val="tx1">
                    <a:lumMod val="7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34D6EE6C-D70D-3F49-ADF9-28B57FAF3D45}"/>
              </a:ext>
            </a:extLst>
          </p:cNvPr>
          <p:cNvSpPr>
            <a:spLocks noGrp="1"/>
          </p:cNvSpPr>
          <p:nvPr>
            <p:ph type="sldNum" sz="quarter" idx="10"/>
          </p:nvPr>
        </p:nvSpPr>
        <p:spPr>
          <a:xfrm>
            <a:off x="8426915" y="6357804"/>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Tree>
    <p:extLst>
      <p:ext uri="{BB962C8B-B14F-4D97-AF65-F5344CB8AC3E}">
        <p14:creationId xmlns:p14="http://schemas.microsoft.com/office/powerpoint/2010/main" val="1525845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B129CD-9FC2-A14D-82B1-607BD3F6790C}"/>
              </a:ext>
            </a:extLst>
          </p:cNvPr>
          <p:cNvSpPr/>
          <p:nvPr userDrawn="1"/>
        </p:nvSpPr>
        <p:spPr>
          <a:xfrm>
            <a:off x="-9144" y="0"/>
            <a:ext cx="9153144" cy="640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2B69D9-6485-E143-9C53-16A5AC2EDCC4}"/>
              </a:ext>
            </a:extLst>
          </p:cNvPr>
          <p:cNvSpPr/>
          <p:nvPr userDrawn="1"/>
        </p:nvSpPr>
        <p:spPr>
          <a:xfrm>
            <a:off x="-9144" y="0"/>
            <a:ext cx="9153144" cy="693682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35071"/>
            <a:ext cx="8229600" cy="801521"/>
          </a:xfrm>
          <a:prstGeom prst="rect">
            <a:avLst/>
          </a:prstGeom>
        </p:spPr>
        <p:txBody>
          <a:bodyPr anchor="b" anchorCtr="0">
            <a:noAutofit/>
          </a:bodyPr>
          <a:lstStyle>
            <a:lvl1pPr>
              <a:defRPr>
                <a:solidFill>
                  <a:schemeClr val="tx2"/>
                </a:solidFill>
                <a:latin typeface="+mj-lt"/>
              </a:defRPr>
            </a:lvl1pPr>
          </a:lstStyle>
          <a:p>
            <a:r>
              <a:rPr lang="en-US"/>
              <a:t>Click to edit Master title style</a:t>
            </a:r>
          </a:p>
        </p:txBody>
      </p:sp>
      <p:sp>
        <p:nvSpPr>
          <p:cNvPr id="3" name="Content Placeholder 2"/>
          <p:cNvSpPr>
            <a:spLocks noGrp="1"/>
          </p:cNvSpPr>
          <p:nvPr>
            <p:ph idx="1"/>
          </p:nvPr>
        </p:nvSpPr>
        <p:spPr>
          <a:xfrm>
            <a:off x="457200" y="1206708"/>
            <a:ext cx="4114800" cy="4755180"/>
          </a:xfrm>
        </p:spPr>
        <p:txBody>
          <a:bodyPr>
            <a:noAutofit/>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marL="1144588" indent="-225425">
              <a:defRPr sz="1400">
                <a:solidFill>
                  <a:schemeClr val="tx1">
                    <a:lumMod val="7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34D6EE6C-D70D-3F49-ADF9-28B57FAF3D45}"/>
              </a:ext>
            </a:extLst>
          </p:cNvPr>
          <p:cNvSpPr>
            <a:spLocks noGrp="1"/>
          </p:cNvSpPr>
          <p:nvPr>
            <p:ph type="sldNum" sz="quarter" idx="10"/>
          </p:nvPr>
        </p:nvSpPr>
        <p:spPr>
          <a:xfrm>
            <a:off x="8426915" y="6357804"/>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
        <p:nvSpPr>
          <p:cNvPr id="7" name="Content Placeholder 6">
            <a:extLst>
              <a:ext uri="{FF2B5EF4-FFF2-40B4-BE49-F238E27FC236}">
                <a16:creationId xmlns:a16="http://schemas.microsoft.com/office/drawing/2014/main" id="{41868FDF-E83A-824D-8ABE-9455927344B3}"/>
              </a:ext>
            </a:extLst>
          </p:cNvPr>
          <p:cNvSpPr>
            <a:spLocks noGrp="1"/>
          </p:cNvSpPr>
          <p:nvPr>
            <p:ph sz="quarter" idx="11"/>
          </p:nvPr>
        </p:nvSpPr>
        <p:spPr>
          <a:xfrm>
            <a:off x="4810125" y="1189038"/>
            <a:ext cx="3739515" cy="2274451"/>
          </a:xfrm>
          <a:solidFill>
            <a:schemeClr val="accent1"/>
          </a:solidFill>
        </p:spPr>
        <p:txBody>
          <a:bodyPr lIns="182880" tIns="182880" rIns="182880" bIns="182880">
            <a:normAutofit/>
          </a:bodyPr>
          <a:lstStyle>
            <a:lvl1pPr>
              <a:defRPr sz="1600">
                <a:solidFill>
                  <a:schemeClr val="bg1"/>
                </a:solidFill>
                <a:latin typeface="+mn-lt"/>
              </a:defRPr>
            </a:lvl1pPr>
            <a:lvl2pPr>
              <a:defRPr sz="1600">
                <a:solidFill>
                  <a:schemeClr val="bg1"/>
                </a:solidFill>
                <a:latin typeface="+mn-lt"/>
              </a:defRPr>
            </a:lvl2pPr>
            <a:lvl3pP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6">
            <a:extLst>
              <a:ext uri="{FF2B5EF4-FFF2-40B4-BE49-F238E27FC236}">
                <a16:creationId xmlns:a16="http://schemas.microsoft.com/office/drawing/2014/main" id="{881CEC5D-B8B5-6640-80A3-D8A25DEAA564}"/>
              </a:ext>
            </a:extLst>
          </p:cNvPr>
          <p:cNvSpPr>
            <a:spLocks noGrp="1"/>
          </p:cNvSpPr>
          <p:nvPr>
            <p:ph sz="quarter" idx="12"/>
          </p:nvPr>
        </p:nvSpPr>
        <p:spPr>
          <a:xfrm>
            <a:off x="4823650" y="3630806"/>
            <a:ext cx="3739515" cy="2331082"/>
          </a:xfrm>
          <a:solidFill>
            <a:schemeClr val="accent1"/>
          </a:solidFill>
        </p:spPr>
        <p:txBody>
          <a:bodyPr lIns="182880" tIns="182880" rIns="182880" bIns="182880">
            <a:normAutofit/>
          </a:bodyPr>
          <a:lstStyle>
            <a:lvl1pPr>
              <a:defRPr sz="1600">
                <a:solidFill>
                  <a:schemeClr val="bg1"/>
                </a:solidFill>
                <a:latin typeface="+mn-lt"/>
              </a:defRPr>
            </a:lvl1pPr>
            <a:lvl2pPr>
              <a:defRPr sz="1600">
                <a:solidFill>
                  <a:schemeClr val="bg1"/>
                </a:solidFill>
                <a:latin typeface="+mn-lt"/>
              </a:defRPr>
            </a:lvl2pPr>
            <a:lvl3pP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4328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927"/>
            <a:ext cx="8229600" cy="559873"/>
          </a:xfrm>
          <a:prstGeom prst="rect">
            <a:avLst/>
          </a:prstGeom>
        </p:spPr>
        <p:txBody>
          <a:bodyPr anchor="b" anchorCtr="0"/>
          <a:lstStyle>
            <a:lvl1pPr>
              <a:defRPr>
                <a:solidFill>
                  <a:schemeClr val="bg1"/>
                </a:solidFill>
                <a:latin typeface="+mn-lt"/>
              </a:defRPr>
            </a:lvl1pPr>
          </a:lstStyle>
          <a:p>
            <a:r>
              <a:rPr lang="en-US"/>
              <a:t>Click to edit Master title style</a:t>
            </a:r>
          </a:p>
        </p:txBody>
      </p:sp>
      <p:sp>
        <p:nvSpPr>
          <p:cNvPr id="3" name="Content Placeholder 2"/>
          <p:cNvSpPr>
            <a:spLocks noGrp="1"/>
          </p:cNvSpPr>
          <p:nvPr>
            <p:ph sz="half" idx="1"/>
          </p:nvPr>
        </p:nvSpPr>
        <p:spPr>
          <a:xfrm>
            <a:off x="457200" y="930166"/>
            <a:ext cx="4038600" cy="5328393"/>
          </a:xfrm>
        </p:spPr>
        <p:txBody>
          <a:bodyPr>
            <a:noAutofit/>
          </a:bodyPr>
          <a:lstStyle>
            <a:lvl1pPr>
              <a:defRPr sz="1600">
                <a:solidFill>
                  <a:schemeClr val="tx1">
                    <a:lumMod val="75000"/>
                  </a:schemeClr>
                </a:solidFill>
              </a:defRPr>
            </a:lvl1pPr>
            <a:lvl2pPr>
              <a:defRPr sz="1600">
                <a:solidFill>
                  <a:schemeClr val="tx1">
                    <a:lumMod val="75000"/>
                  </a:schemeClr>
                </a:solidFill>
              </a:defRPr>
            </a:lvl2pPr>
            <a:lvl3pPr marL="684213" indent="-225425">
              <a:defRPr sz="1600">
                <a:solidFill>
                  <a:schemeClr val="tx1">
                    <a:lumMod val="75000"/>
                  </a:schemeClr>
                </a:solidFill>
              </a:defRPr>
            </a:lvl3pPr>
            <a:lvl4pPr marL="919163" indent="-234950">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30166"/>
            <a:ext cx="4038600" cy="5328393"/>
          </a:xfrm>
        </p:spPr>
        <p:txBody>
          <a:bodyPr>
            <a:no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C15BC2CF-BBEE-BB4E-BE75-E250C6DC9F1C}"/>
              </a:ext>
            </a:extLst>
          </p:cNvPr>
          <p:cNvSpPr>
            <a:spLocks noGrp="1"/>
          </p:cNvSpPr>
          <p:nvPr>
            <p:ph type="sldNum" sz="quarter" idx="10"/>
          </p:nvPr>
        </p:nvSpPr>
        <p:spPr>
          <a:xfrm>
            <a:off x="8426915" y="6357804"/>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Tree>
    <p:extLst>
      <p:ext uri="{BB962C8B-B14F-4D97-AF65-F5344CB8AC3E}">
        <p14:creationId xmlns:p14="http://schemas.microsoft.com/office/powerpoint/2010/main" val="328830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Pick Your Own Photo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F510454-734A-9144-8FE7-F44AFE841B28}"/>
              </a:ext>
            </a:extLst>
          </p:cNvPr>
          <p:cNvSpPr/>
          <p:nvPr userDrawn="1"/>
        </p:nvSpPr>
        <p:spPr>
          <a:xfrm>
            <a:off x="228600" y="228600"/>
            <a:ext cx="8686800" cy="6400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544400C-694E-6A48-A7A0-4E8A9B883BD6}"/>
              </a:ext>
            </a:extLst>
          </p:cNvPr>
          <p:cNvSpPr/>
          <p:nvPr userDrawn="1"/>
        </p:nvSpPr>
        <p:spPr>
          <a:xfrm>
            <a:off x="0" y="1232941"/>
            <a:ext cx="3545174" cy="4384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D48C0A3-0A5B-2540-B821-5F5704D4F4D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8145" y="5733737"/>
            <a:ext cx="2857029" cy="640829"/>
          </a:xfrm>
          <a:prstGeom prst="rect">
            <a:avLst/>
          </a:prstGeom>
        </p:spPr>
      </p:pic>
      <p:sp>
        <p:nvSpPr>
          <p:cNvPr id="13" name="Rectangle 12">
            <a:extLst>
              <a:ext uri="{FF2B5EF4-FFF2-40B4-BE49-F238E27FC236}">
                <a16:creationId xmlns:a16="http://schemas.microsoft.com/office/drawing/2014/main" id="{33F7B19D-0C49-4C4B-964B-BC361DC695AA}"/>
              </a:ext>
            </a:extLst>
          </p:cNvPr>
          <p:cNvSpPr/>
          <p:nvPr userDrawn="1"/>
        </p:nvSpPr>
        <p:spPr>
          <a:xfrm>
            <a:off x="5598828" y="5733737"/>
            <a:ext cx="3545174" cy="487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97D94AB-6BF0-4D49-8303-7D66DE57A197}"/>
              </a:ext>
            </a:extLst>
          </p:cNvPr>
          <p:cNvSpPr txBox="1"/>
          <p:nvPr userDrawn="1"/>
        </p:nvSpPr>
        <p:spPr>
          <a:xfrm>
            <a:off x="4287802" y="852504"/>
            <a:ext cx="4151923" cy="246221"/>
          </a:xfrm>
          <a:prstGeom prst="rect">
            <a:avLst/>
          </a:prstGeom>
          <a:noFill/>
        </p:spPr>
        <p:txBody>
          <a:bodyPr wrap="square" lIns="0" rtlCol="0">
            <a:spAutoFit/>
          </a:bodyPr>
          <a:lstStyle/>
          <a:p>
            <a:pPr algn="r"/>
            <a:fld id="{51118A9C-9ABD-A84C-846F-CC0713849565}" type="datetime4">
              <a:rPr lang="en-US" sz="1000" b="0" smtClean="0">
                <a:solidFill>
                  <a:schemeClr val="bg1"/>
                </a:solidFill>
              </a:rPr>
              <a:pPr algn="r"/>
              <a:t>December 9, 2022</a:t>
            </a:fld>
            <a:endParaRPr lang="en-US" sz="1000" b="0">
              <a:solidFill>
                <a:schemeClr val="bg1"/>
              </a:solidFill>
            </a:endParaRPr>
          </a:p>
        </p:txBody>
      </p:sp>
      <p:sp>
        <p:nvSpPr>
          <p:cNvPr id="15" name="Text Placeholder 8">
            <a:extLst>
              <a:ext uri="{FF2B5EF4-FFF2-40B4-BE49-F238E27FC236}">
                <a16:creationId xmlns:a16="http://schemas.microsoft.com/office/drawing/2014/main" id="{82461CF7-85D3-284D-AF0A-1CA7B3F24772}"/>
              </a:ext>
            </a:extLst>
          </p:cNvPr>
          <p:cNvSpPr>
            <a:spLocks noGrp="1"/>
          </p:cNvSpPr>
          <p:nvPr>
            <p:ph type="body" sz="quarter" idx="10"/>
          </p:nvPr>
        </p:nvSpPr>
        <p:spPr>
          <a:xfrm>
            <a:off x="799098" y="2332972"/>
            <a:ext cx="5195655" cy="1016040"/>
          </a:xfrm>
        </p:spPr>
        <p:txBody>
          <a:bodyPr lIns="0" anchor="b" anchorCtr="0">
            <a:noAutofit/>
          </a:bodyPr>
          <a:lstStyle>
            <a:lvl1pPr marL="0" indent="0">
              <a:buNone/>
              <a:defRPr sz="3200" b="0">
                <a:solidFill>
                  <a:schemeClr val="bg1"/>
                </a:solidFill>
                <a:latin typeface="+mj-lt"/>
              </a:defRPr>
            </a:lvl1pPr>
          </a:lstStyle>
          <a:p>
            <a:pPr lvl="0"/>
            <a:r>
              <a:rPr lang="en-US"/>
              <a:t>Click to edit Master text styles</a:t>
            </a:r>
          </a:p>
        </p:txBody>
      </p:sp>
      <p:sp>
        <p:nvSpPr>
          <p:cNvPr id="16" name="Text Placeholder 8">
            <a:extLst>
              <a:ext uri="{FF2B5EF4-FFF2-40B4-BE49-F238E27FC236}">
                <a16:creationId xmlns:a16="http://schemas.microsoft.com/office/drawing/2014/main" id="{A8D06877-E96A-C446-9E3A-3A13B024A710}"/>
              </a:ext>
            </a:extLst>
          </p:cNvPr>
          <p:cNvSpPr>
            <a:spLocks noGrp="1"/>
          </p:cNvSpPr>
          <p:nvPr>
            <p:ph type="body" sz="quarter" idx="11" hasCustomPrompt="1"/>
          </p:nvPr>
        </p:nvSpPr>
        <p:spPr>
          <a:xfrm>
            <a:off x="799098" y="3508062"/>
            <a:ext cx="5195655" cy="508605"/>
          </a:xfrm>
        </p:spPr>
        <p:txBody>
          <a:bodyPr lIns="0">
            <a:noAutofit/>
          </a:bodyPr>
          <a:lstStyle>
            <a:lvl1pPr marL="0" indent="0">
              <a:buNone/>
              <a:defRPr sz="2000" i="1">
                <a:solidFill>
                  <a:schemeClr val="accent4"/>
                </a:solidFill>
                <a:latin typeface="+mn-lt"/>
              </a:defRPr>
            </a:lvl1pPr>
          </a:lstStyle>
          <a:p>
            <a:pPr lvl="0"/>
            <a:r>
              <a:rPr lang="en-US"/>
              <a:t>Click to edit Subtitle</a:t>
            </a:r>
          </a:p>
        </p:txBody>
      </p:sp>
      <p:sp>
        <p:nvSpPr>
          <p:cNvPr id="19" name="TextBox 18">
            <a:extLst>
              <a:ext uri="{FF2B5EF4-FFF2-40B4-BE49-F238E27FC236}">
                <a16:creationId xmlns:a16="http://schemas.microsoft.com/office/drawing/2014/main" id="{E780D694-6A9C-1741-800E-12ABD783CDB9}"/>
              </a:ext>
            </a:extLst>
          </p:cNvPr>
          <p:cNvSpPr txBox="1"/>
          <p:nvPr userDrawn="1"/>
        </p:nvSpPr>
        <p:spPr>
          <a:xfrm>
            <a:off x="799098" y="1945670"/>
            <a:ext cx="4151923" cy="307777"/>
          </a:xfrm>
          <a:prstGeom prst="rect">
            <a:avLst/>
          </a:prstGeom>
          <a:noFill/>
        </p:spPr>
        <p:txBody>
          <a:bodyPr wrap="square" lIns="0" rtlCol="0">
            <a:spAutoFit/>
          </a:bodyPr>
          <a:lstStyle/>
          <a:p>
            <a:r>
              <a:rPr lang="en-US" sz="1400" b="0">
                <a:solidFill>
                  <a:schemeClr val="bg1"/>
                </a:solidFill>
              </a:rPr>
              <a:t>VETERANS EXPERIENCE OFFICE</a:t>
            </a:r>
          </a:p>
        </p:txBody>
      </p:sp>
      <p:sp>
        <p:nvSpPr>
          <p:cNvPr id="3" name="Picture Placeholder 2">
            <a:extLst>
              <a:ext uri="{FF2B5EF4-FFF2-40B4-BE49-F238E27FC236}">
                <a16:creationId xmlns:a16="http://schemas.microsoft.com/office/drawing/2014/main" id="{C2C3D896-99EA-104F-B598-03C0EEEA5182}"/>
              </a:ext>
            </a:extLst>
          </p:cNvPr>
          <p:cNvSpPr>
            <a:spLocks noGrp="1"/>
          </p:cNvSpPr>
          <p:nvPr>
            <p:ph type="pic" sz="quarter" idx="12"/>
          </p:nvPr>
        </p:nvSpPr>
        <p:spPr>
          <a:xfrm>
            <a:off x="6363763" y="1407173"/>
            <a:ext cx="1958975" cy="1195388"/>
          </a:xfrm>
        </p:spPr>
        <p:txBody>
          <a:bodyPr/>
          <a:lstStyle/>
          <a:p>
            <a:endParaRPr lang="en-US"/>
          </a:p>
        </p:txBody>
      </p:sp>
      <p:sp>
        <p:nvSpPr>
          <p:cNvPr id="17" name="Picture Placeholder 2">
            <a:extLst>
              <a:ext uri="{FF2B5EF4-FFF2-40B4-BE49-F238E27FC236}">
                <a16:creationId xmlns:a16="http://schemas.microsoft.com/office/drawing/2014/main" id="{66580DA8-153D-4C4E-A529-A0E79CB05E65}"/>
              </a:ext>
            </a:extLst>
          </p:cNvPr>
          <p:cNvSpPr>
            <a:spLocks noGrp="1"/>
          </p:cNvSpPr>
          <p:nvPr>
            <p:ph type="pic" sz="quarter" idx="13"/>
          </p:nvPr>
        </p:nvSpPr>
        <p:spPr>
          <a:xfrm>
            <a:off x="6363763" y="2748293"/>
            <a:ext cx="1958975" cy="1195388"/>
          </a:xfrm>
        </p:spPr>
        <p:txBody>
          <a:bodyPr/>
          <a:lstStyle/>
          <a:p>
            <a:endParaRPr lang="en-US"/>
          </a:p>
        </p:txBody>
      </p:sp>
      <p:sp>
        <p:nvSpPr>
          <p:cNvPr id="18" name="Picture Placeholder 2">
            <a:extLst>
              <a:ext uri="{FF2B5EF4-FFF2-40B4-BE49-F238E27FC236}">
                <a16:creationId xmlns:a16="http://schemas.microsoft.com/office/drawing/2014/main" id="{04776313-2D97-4A46-A5E5-42FDB0852029}"/>
              </a:ext>
            </a:extLst>
          </p:cNvPr>
          <p:cNvSpPr>
            <a:spLocks noGrp="1"/>
          </p:cNvSpPr>
          <p:nvPr>
            <p:ph type="pic" sz="quarter" idx="14"/>
          </p:nvPr>
        </p:nvSpPr>
        <p:spPr>
          <a:xfrm>
            <a:off x="6353603" y="4089413"/>
            <a:ext cx="1958975" cy="1195388"/>
          </a:xfrm>
        </p:spPr>
        <p:txBody>
          <a:bodyPr/>
          <a:lstStyle/>
          <a:p>
            <a:endParaRPr lang="en-US"/>
          </a:p>
        </p:txBody>
      </p:sp>
    </p:spTree>
    <p:extLst>
      <p:ext uri="{BB962C8B-B14F-4D97-AF65-F5344CB8AC3E}">
        <p14:creationId xmlns:p14="http://schemas.microsoft.com/office/powerpoint/2010/main" val="300902352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5928"/>
            <a:ext cx="8229600" cy="551990"/>
          </a:xfrm>
          <a:prstGeom prst="rect">
            <a:avLst/>
          </a:prstGeom>
        </p:spPr>
        <p:txBody>
          <a:bodyPr anchor="b" anchorCtr="0"/>
          <a:lstStyle>
            <a:lvl1pPr>
              <a:defRPr>
                <a:solidFill>
                  <a:schemeClr val="bg1"/>
                </a:solidFill>
                <a:latin typeface="+mn-lt"/>
              </a:defRPr>
            </a:lvl1pPr>
          </a:lstStyle>
          <a:p>
            <a:r>
              <a:rPr lang="en-US"/>
              <a:t>Click to edit Master title style</a:t>
            </a:r>
          </a:p>
        </p:txBody>
      </p:sp>
      <p:sp>
        <p:nvSpPr>
          <p:cNvPr id="3" name="Text Placeholder 2"/>
          <p:cNvSpPr>
            <a:spLocks noGrp="1"/>
          </p:cNvSpPr>
          <p:nvPr>
            <p:ph type="body" idx="1"/>
          </p:nvPr>
        </p:nvSpPr>
        <p:spPr>
          <a:xfrm>
            <a:off x="442210" y="866009"/>
            <a:ext cx="4040188" cy="63976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2210" y="1505770"/>
            <a:ext cx="4040188" cy="4682195"/>
          </a:xfrm>
        </p:spPr>
        <p:txBody>
          <a:bodyPr>
            <a:no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30035" y="866009"/>
            <a:ext cx="4041775" cy="63976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0035" y="1505770"/>
            <a:ext cx="4041775" cy="4682195"/>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Slide Number Placeholder 5">
            <a:extLst>
              <a:ext uri="{FF2B5EF4-FFF2-40B4-BE49-F238E27FC236}">
                <a16:creationId xmlns:a16="http://schemas.microsoft.com/office/drawing/2014/main" id="{A1478252-F837-8F40-94A1-A1FBD943B31F}"/>
              </a:ext>
            </a:extLst>
          </p:cNvPr>
          <p:cNvSpPr>
            <a:spLocks noGrp="1"/>
          </p:cNvSpPr>
          <p:nvPr>
            <p:ph type="sldNum" sz="quarter" idx="10"/>
          </p:nvPr>
        </p:nvSpPr>
        <p:spPr>
          <a:xfrm>
            <a:off x="8426915" y="6357804"/>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Tree>
    <p:extLst>
      <p:ext uri="{BB962C8B-B14F-4D97-AF65-F5344CB8AC3E}">
        <p14:creationId xmlns:p14="http://schemas.microsoft.com/office/powerpoint/2010/main" val="508312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162"/>
            <a:ext cx="8229600" cy="548755"/>
          </a:xfrm>
          <a:prstGeom prst="rect">
            <a:avLst/>
          </a:prstGeom>
        </p:spPr>
        <p:txBody>
          <a:bodyPr anchor="b" anchorCtr="0"/>
          <a:lstStyle>
            <a:lvl1pPr>
              <a:defRPr>
                <a:solidFill>
                  <a:schemeClr val="bg1"/>
                </a:solidFill>
                <a:latin typeface="+mj-lt"/>
              </a:defRPr>
            </a:lvl1pPr>
          </a:lstStyle>
          <a:p>
            <a:r>
              <a:rPr lang="en-US"/>
              <a:t>Click to edit Master title style</a:t>
            </a:r>
          </a:p>
        </p:txBody>
      </p:sp>
      <p:sp>
        <p:nvSpPr>
          <p:cNvPr id="5" name="Slide Number Placeholder 4"/>
          <p:cNvSpPr>
            <a:spLocks noGrp="1"/>
          </p:cNvSpPr>
          <p:nvPr>
            <p:ph type="sldNum" sz="quarter" idx="12"/>
          </p:nvPr>
        </p:nvSpPr>
        <p:spPr>
          <a:xfrm>
            <a:off x="8493759" y="6357802"/>
            <a:ext cx="244895" cy="365125"/>
          </a:xfrm>
          <a:prstGeom prst="rect">
            <a:avLst/>
          </a:prstGeom>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2979404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493759" y="6357802"/>
            <a:ext cx="244895" cy="365125"/>
          </a:xfrm>
          <a:prstGeom prst="rect">
            <a:avLst/>
          </a:prstGeom>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25936271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874986"/>
            <a:ext cx="5111750" cy="5383574"/>
          </a:xfrm>
        </p:spPr>
        <p:txBody>
          <a:bodyPr>
            <a:no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874986"/>
            <a:ext cx="3008313" cy="5383573"/>
          </a:xfrm>
          <a:solidFill>
            <a:srgbClr val="FFFFFF"/>
          </a:solidFill>
          <a:ln>
            <a:solidFill>
              <a:srgbClr val="BFBFBF"/>
            </a:solidFill>
          </a:ln>
        </p:spPr>
        <p:txBody>
          <a:bodyPr>
            <a:noAutofit/>
          </a:bodyPr>
          <a:lstStyle>
            <a:lvl1pPr marL="0" indent="0">
              <a:buNone/>
              <a:defRPr sz="16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8441905" y="6351410"/>
            <a:ext cx="244895" cy="365125"/>
          </a:xfrm>
          <a:prstGeom prst="rect">
            <a:avLst/>
          </a:prstGeom>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133422"/>
            <a:ext cx="8229600" cy="544495"/>
          </a:xfrm>
          <a:prstGeom prst="rect">
            <a:avLst/>
          </a:prstGeom>
        </p:spPr>
        <p:txBody>
          <a:bodyPr anchor="b" anchorCtr="0">
            <a:noAutofit/>
          </a:bodyPr>
          <a:lstStyle>
            <a:lvl1pPr>
              <a:defRPr>
                <a:solidFill>
                  <a:schemeClr val="bg1"/>
                </a:solidFill>
                <a:latin typeface="+mj-lt"/>
              </a:defRPr>
            </a:lvl1pPr>
          </a:lstStyle>
          <a:p>
            <a:r>
              <a:rPr lang="en-US"/>
              <a:t>Click to edit Master title style</a:t>
            </a:r>
          </a:p>
        </p:txBody>
      </p:sp>
    </p:spTree>
    <p:extLst>
      <p:ext uri="{BB962C8B-B14F-4D97-AF65-F5344CB8AC3E}">
        <p14:creationId xmlns:p14="http://schemas.microsoft.com/office/powerpoint/2010/main" val="2838880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6650"/>
            <a:ext cx="5486400" cy="38192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102498"/>
            <a:ext cx="5486400" cy="613568"/>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itle 4"/>
          <p:cNvSpPr>
            <a:spLocks noGrp="1"/>
          </p:cNvSpPr>
          <p:nvPr>
            <p:ph type="title"/>
          </p:nvPr>
        </p:nvSpPr>
        <p:spPr>
          <a:xfrm>
            <a:off x="450668" y="109774"/>
            <a:ext cx="8229600" cy="563025"/>
          </a:xfrm>
          <a:prstGeom prst="rect">
            <a:avLst/>
          </a:prstGeom>
        </p:spPr>
        <p:txBody>
          <a:bodyPr anchor="b" anchorCtr="0"/>
          <a:lstStyle>
            <a:lvl1pPr>
              <a:defRPr>
                <a:solidFill>
                  <a:schemeClr val="bg1"/>
                </a:solidFill>
                <a:latin typeface="+mj-lt"/>
              </a:defRPr>
            </a:lvl1pPr>
          </a:lstStyle>
          <a:p>
            <a:r>
              <a:rPr lang="en-US"/>
              <a:t>Click to edit Master title style</a:t>
            </a:r>
          </a:p>
        </p:txBody>
      </p:sp>
      <p:sp>
        <p:nvSpPr>
          <p:cNvPr id="11" name="TextBox 10">
            <a:extLst>
              <a:ext uri="{FF2B5EF4-FFF2-40B4-BE49-F238E27FC236}">
                <a16:creationId xmlns:a16="http://schemas.microsoft.com/office/drawing/2014/main" id="{D4B3A188-ADCE-874A-81A4-52B48C494CA4}"/>
              </a:ext>
            </a:extLst>
          </p:cNvPr>
          <p:cNvSpPr txBox="1"/>
          <p:nvPr userDrawn="1"/>
        </p:nvSpPr>
        <p:spPr>
          <a:xfrm>
            <a:off x="3781534" y="6421471"/>
            <a:ext cx="4691906" cy="246221"/>
          </a:xfrm>
          <a:prstGeom prst="rect">
            <a:avLst/>
          </a:prstGeom>
          <a:noFill/>
        </p:spPr>
        <p:txBody>
          <a:bodyPr wrap="square" rtlCol="0">
            <a:spAutoFit/>
          </a:bodyPr>
          <a:lstStyle/>
          <a:p>
            <a:pPr algn="r"/>
            <a:r>
              <a:rPr lang="en-US" sz="1000">
                <a:solidFill>
                  <a:schemeClr val="tx1"/>
                </a:solidFill>
              </a:rPr>
              <a:t>VETERANS EXPERIENCE OFFICE</a:t>
            </a:r>
          </a:p>
        </p:txBody>
      </p:sp>
      <p:sp>
        <p:nvSpPr>
          <p:cNvPr id="12" name="Slide Number Placeholder 5">
            <a:extLst>
              <a:ext uri="{FF2B5EF4-FFF2-40B4-BE49-F238E27FC236}">
                <a16:creationId xmlns:a16="http://schemas.microsoft.com/office/drawing/2014/main" id="{B51EF3CB-3B26-1747-A0CC-69379BE87D00}"/>
              </a:ext>
            </a:extLst>
          </p:cNvPr>
          <p:cNvSpPr txBox="1">
            <a:spLocks/>
          </p:cNvSpPr>
          <p:nvPr userDrawn="1"/>
        </p:nvSpPr>
        <p:spPr>
          <a:xfrm>
            <a:off x="8426915" y="6357804"/>
            <a:ext cx="244895" cy="365125"/>
          </a:xfrm>
          <a:prstGeom prst="rect">
            <a:avLst/>
          </a:prstGeom>
        </p:spPr>
        <p:txBody>
          <a:bodyPr vert="horz" lIns="0" tIns="0" rIns="0" bIns="0" rtlCol="0" anchor="ctr"/>
          <a:lstStyle>
            <a:defPPr>
              <a:defRPr lang="en-US"/>
            </a:defPPr>
            <a:lvl1pPr marL="0" algn="r" defTabSz="457200" rtl="0" eaLnBrk="1" latinLnBrk="0" hangingPunct="1">
              <a:defRPr sz="1000" kern="1200">
                <a:solidFill>
                  <a:schemeClr val="tx1">
                    <a:tint val="75000"/>
                  </a:schemeClr>
                </a:solidFill>
                <a:latin typeface="+mj-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27D237-6C0D-5549-BE11-2040A22CBC71}" type="slidenum">
              <a:rPr lang="en-US" smtClean="0"/>
              <a:pPr/>
              <a:t>‹#›</a:t>
            </a:fld>
            <a:endParaRPr lang="en-US"/>
          </a:p>
        </p:txBody>
      </p:sp>
    </p:spTree>
    <p:extLst>
      <p:ext uri="{BB962C8B-B14F-4D97-AF65-F5344CB8AC3E}">
        <p14:creationId xmlns:p14="http://schemas.microsoft.com/office/powerpoint/2010/main" val="254248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49705" y="133422"/>
            <a:ext cx="8229600" cy="544495"/>
          </a:xfrm>
          <a:prstGeom prst="rect">
            <a:avLst/>
          </a:prstGeom>
        </p:spPr>
        <p:txBody>
          <a:bodyPr anchor="b" anchorCtr="0"/>
          <a:lstStyle>
            <a:lvl1pPr>
              <a:defRPr>
                <a:solidFill>
                  <a:schemeClr val="bg1"/>
                </a:solidFill>
                <a:latin typeface="+mj-lt"/>
              </a:defRPr>
            </a:lvl1pPr>
          </a:lstStyle>
          <a:p>
            <a:r>
              <a:rPr lang="en-US"/>
              <a:t>Click to edit Master title style</a:t>
            </a:r>
          </a:p>
        </p:txBody>
      </p:sp>
      <p:sp>
        <p:nvSpPr>
          <p:cNvPr id="5" name="TextBox 4">
            <a:extLst>
              <a:ext uri="{FF2B5EF4-FFF2-40B4-BE49-F238E27FC236}">
                <a16:creationId xmlns:a16="http://schemas.microsoft.com/office/drawing/2014/main" id="{647FBDE8-8CE0-FF4A-A202-09F8DB6C349E}"/>
              </a:ext>
            </a:extLst>
          </p:cNvPr>
          <p:cNvSpPr txBox="1"/>
          <p:nvPr userDrawn="1"/>
        </p:nvSpPr>
        <p:spPr>
          <a:xfrm>
            <a:off x="3781534" y="6421471"/>
            <a:ext cx="4691906" cy="246221"/>
          </a:xfrm>
          <a:prstGeom prst="rect">
            <a:avLst/>
          </a:prstGeom>
          <a:noFill/>
        </p:spPr>
        <p:txBody>
          <a:bodyPr wrap="square" rtlCol="0">
            <a:spAutoFit/>
          </a:bodyPr>
          <a:lstStyle/>
          <a:p>
            <a:pPr algn="r"/>
            <a:r>
              <a:rPr lang="en-US" sz="1000">
                <a:solidFill>
                  <a:schemeClr val="tx1"/>
                </a:solidFill>
              </a:rPr>
              <a:t>VETERANS EXPERIENCE OFFICE</a:t>
            </a:r>
          </a:p>
        </p:txBody>
      </p:sp>
      <p:sp>
        <p:nvSpPr>
          <p:cNvPr id="6" name="Slide Number Placeholder 5">
            <a:extLst>
              <a:ext uri="{FF2B5EF4-FFF2-40B4-BE49-F238E27FC236}">
                <a16:creationId xmlns:a16="http://schemas.microsoft.com/office/drawing/2014/main" id="{3DF32BAC-B17C-AC4D-AE5A-182E465E866A}"/>
              </a:ext>
            </a:extLst>
          </p:cNvPr>
          <p:cNvSpPr txBox="1">
            <a:spLocks/>
          </p:cNvSpPr>
          <p:nvPr userDrawn="1"/>
        </p:nvSpPr>
        <p:spPr>
          <a:xfrm>
            <a:off x="8426915" y="6366948"/>
            <a:ext cx="244895" cy="365125"/>
          </a:xfrm>
          <a:prstGeom prst="rect">
            <a:avLst/>
          </a:prstGeom>
        </p:spPr>
        <p:txBody>
          <a:bodyPr vert="horz" lIns="0" tIns="0" rIns="0" bIns="0" rtlCol="0" anchor="ctr"/>
          <a:lstStyle>
            <a:defPPr>
              <a:defRPr lang="en-US"/>
            </a:defPPr>
            <a:lvl1pPr marL="0" algn="r" defTabSz="457200" rtl="0" eaLnBrk="1" latinLnBrk="0" hangingPunct="1">
              <a:defRPr sz="1000" kern="1200">
                <a:solidFill>
                  <a:schemeClr val="tx1">
                    <a:tint val="75000"/>
                  </a:schemeClr>
                </a:solidFill>
                <a:latin typeface="+mj-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27D237-6C0D-5549-BE11-2040A22CBC71}" type="slidenum">
              <a:rPr lang="en-US" smtClean="0"/>
              <a:pPr/>
              <a:t>‹#›</a:t>
            </a:fld>
            <a:endParaRPr lang="en-US"/>
          </a:p>
        </p:txBody>
      </p:sp>
    </p:spTree>
    <p:extLst>
      <p:ext uri="{BB962C8B-B14F-4D97-AF65-F5344CB8AC3E}">
        <p14:creationId xmlns:p14="http://schemas.microsoft.com/office/powerpoint/2010/main" val="161472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6906" y="906516"/>
            <a:ext cx="5044904" cy="5157005"/>
          </a:xfrm>
        </p:spPr>
        <p:txBody>
          <a:bodyPr>
            <a:no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49096" y="906518"/>
            <a:ext cx="3008313" cy="5157004"/>
          </a:xfrm>
          <a:solidFill>
            <a:srgbClr val="FFFFFF"/>
          </a:solidFill>
          <a:ln>
            <a:solidFill>
              <a:srgbClr val="BFBFBF"/>
            </a:solidFill>
          </a:ln>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itle 5"/>
          <p:cNvSpPr>
            <a:spLocks noGrp="1"/>
          </p:cNvSpPr>
          <p:nvPr>
            <p:ph type="title"/>
          </p:nvPr>
        </p:nvSpPr>
        <p:spPr>
          <a:xfrm>
            <a:off x="449096" y="133423"/>
            <a:ext cx="8229600" cy="536612"/>
          </a:xfrm>
          <a:prstGeom prst="rect">
            <a:avLst/>
          </a:prstGeom>
        </p:spPr>
        <p:txBody>
          <a:bodyPr anchor="b" anchorCtr="0"/>
          <a:lstStyle>
            <a:lvl1pPr>
              <a:defRPr>
                <a:solidFill>
                  <a:schemeClr val="bg1"/>
                </a:solidFill>
                <a:latin typeface="+mj-lt"/>
              </a:defRPr>
            </a:lvl1pPr>
          </a:lstStyle>
          <a:p>
            <a:r>
              <a:rPr lang="en-US"/>
              <a:t>Click to edit Master title style</a:t>
            </a:r>
          </a:p>
        </p:txBody>
      </p:sp>
      <p:sp>
        <p:nvSpPr>
          <p:cNvPr id="8" name="Slide Number Placeholder 5">
            <a:extLst>
              <a:ext uri="{FF2B5EF4-FFF2-40B4-BE49-F238E27FC236}">
                <a16:creationId xmlns:a16="http://schemas.microsoft.com/office/drawing/2014/main" id="{E71877D7-6A87-7846-B855-A4E0590279E7}"/>
              </a:ext>
            </a:extLst>
          </p:cNvPr>
          <p:cNvSpPr txBox="1">
            <a:spLocks/>
          </p:cNvSpPr>
          <p:nvPr userDrawn="1"/>
        </p:nvSpPr>
        <p:spPr>
          <a:xfrm>
            <a:off x="8426915" y="6366948"/>
            <a:ext cx="244895" cy="365125"/>
          </a:xfrm>
          <a:prstGeom prst="rect">
            <a:avLst/>
          </a:prstGeom>
        </p:spPr>
        <p:txBody>
          <a:bodyPr vert="horz" lIns="0" tIns="0" rIns="0" bIns="0" rtlCol="0" anchor="ctr"/>
          <a:lstStyle>
            <a:defPPr>
              <a:defRPr lang="en-US"/>
            </a:defPPr>
            <a:lvl1pPr marL="0" algn="r" defTabSz="457200" rtl="0" eaLnBrk="1" latinLnBrk="0" hangingPunct="1">
              <a:defRPr sz="1000" kern="1200">
                <a:solidFill>
                  <a:schemeClr val="tx1">
                    <a:tint val="75000"/>
                  </a:schemeClr>
                </a:solidFill>
                <a:latin typeface="+mj-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27D237-6C0D-5549-BE11-2040A22CBC71}" type="slidenum">
              <a:rPr lang="en-US" smtClean="0"/>
              <a:pPr/>
              <a:t>‹#›</a:t>
            </a:fld>
            <a:endParaRPr lang="en-US"/>
          </a:p>
        </p:txBody>
      </p:sp>
    </p:spTree>
    <p:extLst>
      <p:ext uri="{BB962C8B-B14F-4D97-AF65-F5344CB8AC3E}">
        <p14:creationId xmlns:p14="http://schemas.microsoft.com/office/powerpoint/2010/main" val="22577855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828800" y="1199214"/>
            <a:ext cx="5486400" cy="4002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828800" y="5266844"/>
            <a:ext cx="5486400" cy="613568"/>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itle 4"/>
          <p:cNvSpPr>
            <a:spLocks noGrp="1"/>
          </p:cNvSpPr>
          <p:nvPr>
            <p:ph type="title"/>
          </p:nvPr>
        </p:nvSpPr>
        <p:spPr>
          <a:xfrm>
            <a:off x="448742" y="133423"/>
            <a:ext cx="8229600" cy="536612"/>
          </a:xfrm>
          <a:prstGeom prst="rect">
            <a:avLst/>
          </a:prstGeom>
        </p:spPr>
        <p:txBody>
          <a:bodyPr anchor="b" anchorCtr="0"/>
          <a:lstStyle>
            <a:lvl1pPr>
              <a:defRPr>
                <a:solidFill>
                  <a:schemeClr val="bg1"/>
                </a:solidFill>
                <a:latin typeface="+mj-lt"/>
              </a:defRPr>
            </a:lvl1pPr>
          </a:lstStyle>
          <a:p>
            <a:r>
              <a:rPr lang="en-US"/>
              <a:t>Click to edit Master title style</a:t>
            </a:r>
          </a:p>
        </p:txBody>
      </p:sp>
      <p:sp>
        <p:nvSpPr>
          <p:cNvPr id="6" name="Slide Number Placeholder 5">
            <a:extLst>
              <a:ext uri="{FF2B5EF4-FFF2-40B4-BE49-F238E27FC236}">
                <a16:creationId xmlns:a16="http://schemas.microsoft.com/office/drawing/2014/main" id="{A260765E-927D-6E4A-9A75-C70F64C45EAD}"/>
              </a:ext>
            </a:extLst>
          </p:cNvPr>
          <p:cNvSpPr>
            <a:spLocks noGrp="1"/>
          </p:cNvSpPr>
          <p:nvPr>
            <p:ph type="sldNum" sz="quarter" idx="10"/>
          </p:nvPr>
        </p:nvSpPr>
        <p:spPr>
          <a:xfrm>
            <a:off x="8426915" y="6366948"/>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Tree>
    <p:extLst>
      <p:ext uri="{BB962C8B-B14F-4D97-AF65-F5344CB8AC3E}">
        <p14:creationId xmlns:p14="http://schemas.microsoft.com/office/powerpoint/2010/main" val="169451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No photo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448E6D-4898-7741-9863-F1C8A5BA9027}"/>
              </a:ext>
            </a:extLst>
          </p:cNvPr>
          <p:cNvSpPr/>
          <p:nvPr userDrawn="1"/>
        </p:nvSpPr>
        <p:spPr>
          <a:xfrm>
            <a:off x="0" y="0"/>
            <a:ext cx="9144000" cy="589082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256D496D-3EAE-0643-966A-D24A621E946F}"/>
              </a:ext>
            </a:extLst>
          </p:cNvPr>
          <p:cNvSpPr>
            <a:spLocks noGrp="1"/>
          </p:cNvSpPr>
          <p:nvPr>
            <p:ph type="body" sz="quarter" idx="10"/>
          </p:nvPr>
        </p:nvSpPr>
        <p:spPr>
          <a:xfrm>
            <a:off x="566751" y="2583064"/>
            <a:ext cx="6293687" cy="1016040"/>
          </a:xfrm>
        </p:spPr>
        <p:txBody>
          <a:bodyPr lIns="0" anchor="b" anchorCtr="0">
            <a:noAutofit/>
          </a:bodyPr>
          <a:lstStyle>
            <a:lvl1pPr marL="0" indent="0">
              <a:buNone/>
              <a:defRPr sz="3200">
                <a:solidFill>
                  <a:schemeClr val="bg1"/>
                </a:solidFill>
                <a:latin typeface="+mn-lt"/>
              </a:defRPr>
            </a:lvl1pPr>
          </a:lstStyle>
          <a:p>
            <a:pPr lvl="0"/>
            <a:r>
              <a:rPr lang="en-US"/>
              <a:t>Click to edit Master text styles</a:t>
            </a:r>
          </a:p>
        </p:txBody>
      </p:sp>
      <p:sp>
        <p:nvSpPr>
          <p:cNvPr id="17" name="Text Placeholder 8">
            <a:extLst>
              <a:ext uri="{FF2B5EF4-FFF2-40B4-BE49-F238E27FC236}">
                <a16:creationId xmlns:a16="http://schemas.microsoft.com/office/drawing/2014/main" id="{144DFDF4-465A-A143-9D9B-04AB8BF3F0B2}"/>
              </a:ext>
            </a:extLst>
          </p:cNvPr>
          <p:cNvSpPr>
            <a:spLocks noGrp="1"/>
          </p:cNvSpPr>
          <p:nvPr>
            <p:ph type="body" sz="quarter" idx="11" hasCustomPrompt="1"/>
          </p:nvPr>
        </p:nvSpPr>
        <p:spPr>
          <a:xfrm>
            <a:off x="566751" y="3918574"/>
            <a:ext cx="6293687" cy="508605"/>
          </a:xfrm>
        </p:spPr>
        <p:txBody>
          <a:bodyPr lIns="0">
            <a:noAutofit/>
          </a:bodyPr>
          <a:lstStyle>
            <a:lvl1pPr marL="0" indent="0">
              <a:buNone/>
              <a:defRPr sz="2000" i="1">
                <a:solidFill>
                  <a:schemeClr val="bg1"/>
                </a:solidFill>
                <a:latin typeface="+mn-lt"/>
              </a:defRPr>
            </a:lvl1pPr>
          </a:lstStyle>
          <a:p>
            <a:pPr lvl="0"/>
            <a:r>
              <a:rPr lang="en-US"/>
              <a:t>Click to edit Subtitle</a:t>
            </a:r>
          </a:p>
        </p:txBody>
      </p:sp>
      <p:cxnSp>
        <p:nvCxnSpPr>
          <p:cNvPr id="10" name="Straight Connector 9">
            <a:extLst>
              <a:ext uri="{FF2B5EF4-FFF2-40B4-BE49-F238E27FC236}">
                <a16:creationId xmlns:a16="http://schemas.microsoft.com/office/drawing/2014/main" id="{B2BD8274-25F7-2B4C-9DA1-BF4FAF6ABBF6}"/>
              </a:ext>
            </a:extLst>
          </p:cNvPr>
          <p:cNvCxnSpPr/>
          <p:nvPr userDrawn="1"/>
        </p:nvCxnSpPr>
        <p:spPr>
          <a:xfrm>
            <a:off x="546431" y="3726687"/>
            <a:ext cx="7519609" cy="0"/>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4605F522-782B-414F-9804-2336838F24F8}"/>
              </a:ext>
            </a:extLst>
          </p:cNvPr>
          <p:cNvSpPr/>
          <p:nvPr userDrawn="1"/>
        </p:nvSpPr>
        <p:spPr>
          <a:xfrm>
            <a:off x="2500" y="5890826"/>
            <a:ext cx="3060004" cy="6400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Rectangle 15">
            <a:extLst>
              <a:ext uri="{FF2B5EF4-FFF2-40B4-BE49-F238E27FC236}">
                <a16:creationId xmlns:a16="http://schemas.microsoft.com/office/drawing/2014/main" id="{FBA9D200-C85C-2046-A980-119BFA98D77F}"/>
              </a:ext>
            </a:extLst>
          </p:cNvPr>
          <p:cNvSpPr/>
          <p:nvPr userDrawn="1"/>
        </p:nvSpPr>
        <p:spPr>
          <a:xfrm>
            <a:off x="3062505" y="5890826"/>
            <a:ext cx="3047951" cy="6400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8" name="Rectangle 17">
            <a:extLst>
              <a:ext uri="{FF2B5EF4-FFF2-40B4-BE49-F238E27FC236}">
                <a16:creationId xmlns:a16="http://schemas.microsoft.com/office/drawing/2014/main" id="{940C2771-8878-724A-A692-39B9696628BF}"/>
              </a:ext>
            </a:extLst>
          </p:cNvPr>
          <p:cNvSpPr/>
          <p:nvPr userDrawn="1"/>
        </p:nvSpPr>
        <p:spPr>
          <a:xfrm>
            <a:off x="6110457" y="5890826"/>
            <a:ext cx="3036045"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5" name="Picture 4">
            <a:extLst>
              <a:ext uri="{FF2B5EF4-FFF2-40B4-BE49-F238E27FC236}">
                <a16:creationId xmlns:a16="http://schemas.microsoft.com/office/drawing/2014/main" id="{7362A8F5-C541-4557-AF5C-E9AB46E4D1CA}"/>
              </a:ext>
            </a:extLst>
          </p:cNvPr>
          <p:cNvPicPr>
            <a:picLocks noChangeAspect="1"/>
          </p:cNvPicPr>
          <p:nvPr userDrawn="1"/>
        </p:nvPicPr>
        <p:blipFill>
          <a:blip r:embed="rId2"/>
          <a:stretch>
            <a:fillRect/>
          </a:stretch>
        </p:blipFill>
        <p:spPr>
          <a:xfrm>
            <a:off x="302272" y="6182168"/>
            <a:ext cx="2603383" cy="582412"/>
          </a:xfrm>
          <a:prstGeom prst="rect">
            <a:avLst/>
          </a:prstGeom>
        </p:spPr>
      </p:pic>
    </p:spTree>
    <p:extLst>
      <p:ext uri="{BB962C8B-B14F-4D97-AF65-F5344CB8AC3E}">
        <p14:creationId xmlns:p14="http://schemas.microsoft.com/office/powerpoint/2010/main" val="40288227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Whi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09D613-D76A-7D40-8460-4CAE6263F144}"/>
              </a:ext>
            </a:extLst>
          </p:cNvPr>
          <p:cNvSpPr txBox="1"/>
          <p:nvPr userDrawn="1"/>
        </p:nvSpPr>
        <p:spPr>
          <a:xfrm>
            <a:off x="566751" y="4620950"/>
            <a:ext cx="4151923" cy="307777"/>
          </a:xfrm>
          <a:prstGeom prst="rect">
            <a:avLst/>
          </a:prstGeom>
          <a:noFill/>
        </p:spPr>
        <p:txBody>
          <a:bodyPr wrap="square" lIns="0" rtlCol="0">
            <a:spAutoFit/>
          </a:bodyPr>
          <a:lstStyle/>
          <a:p>
            <a:fld id="{51118A9C-9ABD-A84C-846F-CC0713849565}" type="datetime4">
              <a:rPr lang="en-US" sz="1400" b="1" smtClean="0">
                <a:solidFill>
                  <a:schemeClr val="accent5"/>
                </a:solidFill>
              </a:rPr>
              <a:t>December 9, 2022</a:t>
            </a:fld>
            <a:endParaRPr lang="en-US" sz="1400" b="1">
              <a:solidFill>
                <a:schemeClr val="accent5"/>
              </a:solidFill>
            </a:endParaRPr>
          </a:p>
        </p:txBody>
      </p:sp>
      <p:sp>
        <p:nvSpPr>
          <p:cNvPr id="9" name="Text Placeholder 8">
            <a:extLst>
              <a:ext uri="{FF2B5EF4-FFF2-40B4-BE49-F238E27FC236}">
                <a16:creationId xmlns:a16="http://schemas.microsoft.com/office/drawing/2014/main" id="{256D496D-3EAE-0643-966A-D24A621E946F}"/>
              </a:ext>
            </a:extLst>
          </p:cNvPr>
          <p:cNvSpPr>
            <a:spLocks noGrp="1"/>
          </p:cNvSpPr>
          <p:nvPr>
            <p:ph type="body" sz="quarter" idx="10"/>
          </p:nvPr>
        </p:nvSpPr>
        <p:spPr>
          <a:xfrm>
            <a:off x="566751" y="2583064"/>
            <a:ext cx="6293687" cy="1016040"/>
          </a:xfrm>
        </p:spPr>
        <p:txBody>
          <a:bodyPr lIns="0" anchor="b" anchorCtr="0">
            <a:noAutofit/>
          </a:bodyPr>
          <a:lstStyle>
            <a:lvl1pPr marL="0" indent="0">
              <a:buNone/>
              <a:defRPr sz="3200" b="1">
                <a:solidFill>
                  <a:schemeClr val="tx2"/>
                </a:solidFill>
                <a:latin typeface="+mj-lt"/>
              </a:defRPr>
            </a:lvl1pPr>
          </a:lstStyle>
          <a:p>
            <a:pPr lvl="0"/>
            <a:r>
              <a:rPr lang="en-US"/>
              <a:t>Click to edit Master text styles</a:t>
            </a:r>
          </a:p>
        </p:txBody>
      </p:sp>
      <p:sp>
        <p:nvSpPr>
          <p:cNvPr id="17" name="Text Placeholder 8">
            <a:extLst>
              <a:ext uri="{FF2B5EF4-FFF2-40B4-BE49-F238E27FC236}">
                <a16:creationId xmlns:a16="http://schemas.microsoft.com/office/drawing/2014/main" id="{144DFDF4-465A-A143-9D9B-04AB8BF3F0B2}"/>
              </a:ext>
            </a:extLst>
          </p:cNvPr>
          <p:cNvSpPr>
            <a:spLocks noGrp="1"/>
          </p:cNvSpPr>
          <p:nvPr>
            <p:ph type="body" sz="quarter" idx="11" hasCustomPrompt="1"/>
          </p:nvPr>
        </p:nvSpPr>
        <p:spPr>
          <a:xfrm>
            <a:off x="566751" y="3918574"/>
            <a:ext cx="6293687" cy="508605"/>
          </a:xfrm>
        </p:spPr>
        <p:txBody>
          <a:bodyPr lIns="0">
            <a:noAutofit/>
          </a:bodyPr>
          <a:lstStyle>
            <a:lvl1pPr marL="0" indent="0">
              <a:buNone/>
              <a:defRPr sz="2000" i="1">
                <a:solidFill>
                  <a:schemeClr val="accent5"/>
                </a:solidFill>
                <a:latin typeface="+mn-lt"/>
              </a:defRPr>
            </a:lvl1pPr>
          </a:lstStyle>
          <a:p>
            <a:pPr lvl="0"/>
            <a:r>
              <a:rPr lang="en-US"/>
              <a:t>Click to edit Subtitle</a:t>
            </a:r>
          </a:p>
        </p:txBody>
      </p:sp>
      <p:cxnSp>
        <p:nvCxnSpPr>
          <p:cNvPr id="10" name="Straight Connector 9">
            <a:extLst>
              <a:ext uri="{FF2B5EF4-FFF2-40B4-BE49-F238E27FC236}">
                <a16:creationId xmlns:a16="http://schemas.microsoft.com/office/drawing/2014/main" id="{B2BD8274-25F7-2B4C-9DA1-BF4FAF6ABBF6}"/>
              </a:ext>
            </a:extLst>
          </p:cNvPr>
          <p:cNvCxnSpPr/>
          <p:nvPr userDrawn="1"/>
        </p:nvCxnSpPr>
        <p:spPr>
          <a:xfrm>
            <a:off x="546431" y="3726687"/>
            <a:ext cx="7519609" cy="0"/>
          </a:xfrm>
          <a:prstGeom prst="line">
            <a:avLst/>
          </a:prstGeom>
          <a:ln w="31750"/>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4605F522-782B-414F-9804-2336838F24F8}"/>
              </a:ext>
            </a:extLst>
          </p:cNvPr>
          <p:cNvSpPr/>
          <p:nvPr userDrawn="1"/>
        </p:nvSpPr>
        <p:spPr>
          <a:xfrm>
            <a:off x="2500" y="5890826"/>
            <a:ext cx="3060004" cy="6400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Rectangle 15">
            <a:extLst>
              <a:ext uri="{FF2B5EF4-FFF2-40B4-BE49-F238E27FC236}">
                <a16:creationId xmlns:a16="http://schemas.microsoft.com/office/drawing/2014/main" id="{FBA9D200-C85C-2046-A980-119BFA98D77F}"/>
              </a:ext>
            </a:extLst>
          </p:cNvPr>
          <p:cNvSpPr/>
          <p:nvPr userDrawn="1"/>
        </p:nvSpPr>
        <p:spPr>
          <a:xfrm>
            <a:off x="3062505" y="5890826"/>
            <a:ext cx="3047951" cy="6400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8" name="Rectangle 17">
            <a:extLst>
              <a:ext uri="{FF2B5EF4-FFF2-40B4-BE49-F238E27FC236}">
                <a16:creationId xmlns:a16="http://schemas.microsoft.com/office/drawing/2014/main" id="{940C2771-8878-724A-A692-39B9696628BF}"/>
              </a:ext>
            </a:extLst>
          </p:cNvPr>
          <p:cNvSpPr/>
          <p:nvPr userDrawn="1"/>
        </p:nvSpPr>
        <p:spPr>
          <a:xfrm>
            <a:off x="6110457" y="5890826"/>
            <a:ext cx="3036045"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TextBox 18">
            <a:extLst>
              <a:ext uri="{FF2B5EF4-FFF2-40B4-BE49-F238E27FC236}">
                <a16:creationId xmlns:a16="http://schemas.microsoft.com/office/drawing/2014/main" id="{85AE1D1A-C948-224E-97D0-5F28B8F190DD}"/>
              </a:ext>
            </a:extLst>
          </p:cNvPr>
          <p:cNvSpPr txBox="1"/>
          <p:nvPr userDrawn="1"/>
        </p:nvSpPr>
        <p:spPr>
          <a:xfrm>
            <a:off x="589302" y="2147704"/>
            <a:ext cx="4151923" cy="307777"/>
          </a:xfrm>
          <a:prstGeom prst="rect">
            <a:avLst/>
          </a:prstGeom>
          <a:noFill/>
        </p:spPr>
        <p:txBody>
          <a:bodyPr wrap="square" lIns="0" rtlCol="0">
            <a:spAutoFit/>
          </a:bodyPr>
          <a:lstStyle/>
          <a:p>
            <a:r>
              <a:rPr lang="en-US" sz="1400" b="0">
                <a:solidFill>
                  <a:schemeClr val="tx1"/>
                </a:solidFill>
              </a:rPr>
              <a:t>VETERANS EXPERIENCE OFFICE</a:t>
            </a:r>
          </a:p>
        </p:txBody>
      </p:sp>
      <p:pic>
        <p:nvPicPr>
          <p:cNvPr id="11" name="Picture 10">
            <a:extLst>
              <a:ext uri="{FF2B5EF4-FFF2-40B4-BE49-F238E27FC236}">
                <a16:creationId xmlns:a16="http://schemas.microsoft.com/office/drawing/2014/main" id="{E67C396F-0FC7-417E-A29D-8AE6E718B24C}"/>
              </a:ext>
            </a:extLst>
          </p:cNvPr>
          <p:cNvPicPr>
            <a:picLocks noChangeAspect="1"/>
          </p:cNvPicPr>
          <p:nvPr userDrawn="1"/>
        </p:nvPicPr>
        <p:blipFill>
          <a:blip r:embed="rId2"/>
          <a:stretch>
            <a:fillRect/>
          </a:stretch>
        </p:blipFill>
        <p:spPr>
          <a:xfrm>
            <a:off x="302272" y="6182168"/>
            <a:ext cx="2603383" cy="582412"/>
          </a:xfrm>
          <a:prstGeom prst="rect">
            <a:avLst/>
          </a:prstGeom>
        </p:spPr>
      </p:pic>
    </p:spTree>
    <p:extLst>
      <p:ext uri="{BB962C8B-B14F-4D97-AF65-F5344CB8AC3E}">
        <p14:creationId xmlns:p14="http://schemas.microsoft.com/office/powerpoint/2010/main" val="8725868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7592" y="4406900"/>
            <a:ext cx="8210167" cy="1362075"/>
          </a:xfrm>
          <a:prstGeom prst="rect">
            <a:avLst/>
          </a:prstGeom>
        </p:spPr>
        <p:txBody>
          <a:bodyPr anchor="t">
            <a:normAutofit/>
          </a:bodyPr>
          <a:lstStyle>
            <a:lvl1pPr algn="l">
              <a:defRPr sz="2800" b="0" cap="none">
                <a:solidFill>
                  <a:schemeClr val="tx1">
                    <a:lumMod val="75000"/>
                  </a:schemeClr>
                </a:solidFill>
                <a:latin typeface="+mn-lt"/>
              </a:defRPr>
            </a:lvl1pPr>
          </a:lstStyle>
          <a:p>
            <a:r>
              <a:rPr lang="en-US"/>
              <a:t>Click To Edit Master Title Style</a:t>
            </a:r>
          </a:p>
        </p:txBody>
      </p:sp>
      <p:sp>
        <p:nvSpPr>
          <p:cNvPr id="3" name="Text Placeholder 2"/>
          <p:cNvSpPr>
            <a:spLocks noGrp="1"/>
          </p:cNvSpPr>
          <p:nvPr>
            <p:ph type="body" idx="1" hasCustomPrompt="1"/>
          </p:nvPr>
        </p:nvSpPr>
        <p:spPr>
          <a:xfrm>
            <a:off x="537592" y="2906713"/>
            <a:ext cx="8210167" cy="1500187"/>
          </a:xfrm>
        </p:spPr>
        <p:txBody>
          <a:bodyPr anchor="b"/>
          <a:lstStyle>
            <a:lvl1pPr marL="0" indent="0">
              <a:buNone/>
              <a:defRPr sz="2000">
                <a:solidFill>
                  <a:schemeClr val="tx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Rectangle 3">
            <a:extLst>
              <a:ext uri="{FF2B5EF4-FFF2-40B4-BE49-F238E27FC236}">
                <a16:creationId xmlns:a16="http://schemas.microsoft.com/office/drawing/2014/main" id="{60754DB7-DDD7-7A48-A2B7-234B7AAE7DE2}"/>
              </a:ext>
            </a:extLst>
          </p:cNvPr>
          <p:cNvSpPr/>
          <p:nvPr userDrawn="1"/>
        </p:nvSpPr>
        <p:spPr>
          <a:xfrm>
            <a:off x="6512560" y="6268720"/>
            <a:ext cx="2082800" cy="386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22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927"/>
            <a:ext cx="8229600" cy="810665"/>
          </a:xfrm>
          <a:prstGeom prst="rect">
            <a:avLst/>
          </a:prstGeom>
        </p:spPr>
        <p:txBody>
          <a:bodyPr anchor="b" anchorCtr="0">
            <a:noAutofit/>
          </a:bodyPr>
          <a:lstStyle>
            <a:lvl1pPr>
              <a:defRPr>
                <a:solidFill>
                  <a:schemeClr val="bg1"/>
                </a:solidFill>
                <a:latin typeface="+mj-lt"/>
              </a:defRPr>
            </a:lvl1pPr>
          </a:lstStyle>
          <a:p>
            <a:r>
              <a:rPr lang="en-US"/>
              <a:t>Click to edit Master title style</a:t>
            </a:r>
          </a:p>
        </p:txBody>
      </p:sp>
      <p:sp>
        <p:nvSpPr>
          <p:cNvPr id="3" name="Content Placeholder 2"/>
          <p:cNvSpPr>
            <a:spLocks noGrp="1"/>
          </p:cNvSpPr>
          <p:nvPr>
            <p:ph idx="1"/>
          </p:nvPr>
        </p:nvSpPr>
        <p:spPr>
          <a:xfrm>
            <a:off x="457200" y="1206708"/>
            <a:ext cx="8229600" cy="5082332"/>
          </a:xfrm>
        </p:spPr>
        <p:txBody>
          <a:bodyPr>
            <a:no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marL="1144588" indent="-225425">
              <a:defRPr sz="1600">
                <a:solidFill>
                  <a:schemeClr val="tx1">
                    <a:lumMod val="7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34D6EE6C-D70D-3F49-ADF9-28B57FAF3D45}"/>
              </a:ext>
            </a:extLst>
          </p:cNvPr>
          <p:cNvSpPr>
            <a:spLocks noGrp="1"/>
          </p:cNvSpPr>
          <p:nvPr>
            <p:ph type="sldNum" sz="quarter" idx="10"/>
          </p:nvPr>
        </p:nvSpPr>
        <p:spPr>
          <a:xfrm>
            <a:off x="8426915" y="6357804"/>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Tree>
    <p:extLst>
      <p:ext uri="{BB962C8B-B14F-4D97-AF65-F5344CB8AC3E}">
        <p14:creationId xmlns:p14="http://schemas.microsoft.com/office/powerpoint/2010/main" val="222987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B129CD-9FC2-A14D-82B1-607BD3F6790C}"/>
              </a:ext>
            </a:extLst>
          </p:cNvPr>
          <p:cNvSpPr/>
          <p:nvPr userDrawn="1"/>
        </p:nvSpPr>
        <p:spPr>
          <a:xfrm>
            <a:off x="-9144" y="0"/>
            <a:ext cx="9153144" cy="6400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2B69D9-6485-E143-9C53-16A5AC2EDCC4}"/>
              </a:ext>
            </a:extLst>
          </p:cNvPr>
          <p:cNvSpPr/>
          <p:nvPr userDrawn="1"/>
        </p:nvSpPr>
        <p:spPr>
          <a:xfrm>
            <a:off x="-9144" y="0"/>
            <a:ext cx="9153144" cy="6936828"/>
          </a:xfrm>
          <a:prstGeom prst="rect">
            <a:avLst/>
          </a:prstGeom>
          <a:solidFill>
            <a:schemeClr val="bg1">
              <a:lumMod val="8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35071"/>
            <a:ext cx="8229600" cy="801521"/>
          </a:xfrm>
          <a:prstGeom prst="rect">
            <a:avLst/>
          </a:prstGeom>
        </p:spPr>
        <p:txBody>
          <a:bodyPr anchor="b" anchorCtr="0">
            <a:noAutofit/>
          </a:bodyPr>
          <a:lstStyle>
            <a:lvl1pPr>
              <a:defRPr>
                <a:solidFill>
                  <a:schemeClr val="tx2"/>
                </a:solidFill>
                <a:latin typeface="+mj-lt"/>
              </a:defRPr>
            </a:lvl1pPr>
          </a:lstStyle>
          <a:p>
            <a:r>
              <a:rPr lang="en-US"/>
              <a:t>Click to edit Master title style</a:t>
            </a:r>
          </a:p>
        </p:txBody>
      </p:sp>
      <p:sp>
        <p:nvSpPr>
          <p:cNvPr id="3" name="Content Placeholder 2"/>
          <p:cNvSpPr>
            <a:spLocks noGrp="1"/>
          </p:cNvSpPr>
          <p:nvPr>
            <p:ph idx="1"/>
          </p:nvPr>
        </p:nvSpPr>
        <p:spPr>
          <a:xfrm>
            <a:off x="457200" y="1206708"/>
            <a:ext cx="4114800" cy="4755180"/>
          </a:xfrm>
        </p:spPr>
        <p:txBody>
          <a:bodyPr>
            <a:noAutofit/>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marL="1144588" indent="-225425">
              <a:defRPr sz="1400">
                <a:solidFill>
                  <a:schemeClr val="tx1">
                    <a:lumMod val="7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34D6EE6C-D70D-3F49-ADF9-28B57FAF3D45}"/>
              </a:ext>
            </a:extLst>
          </p:cNvPr>
          <p:cNvSpPr>
            <a:spLocks noGrp="1"/>
          </p:cNvSpPr>
          <p:nvPr>
            <p:ph type="sldNum" sz="quarter" idx="10"/>
          </p:nvPr>
        </p:nvSpPr>
        <p:spPr>
          <a:xfrm>
            <a:off x="8426915" y="6357804"/>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
        <p:nvSpPr>
          <p:cNvPr id="7" name="Content Placeholder 6">
            <a:extLst>
              <a:ext uri="{FF2B5EF4-FFF2-40B4-BE49-F238E27FC236}">
                <a16:creationId xmlns:a16="http://schemas.microsoft.com/office/drawing/2014/main" id="{41868FDF-E83A-824D-8ABE-9455927344B3}"/>
              </a:ext>
            </a:extLst>
          </p:cNvPr>
          <p:cNvSpPr>
            <a:spLocks noGrp="1"/>
          </p:cNvSpPr>
          <p:nvPr>
            <p:ph sz="quarter" idx="11"/>
          </p:nvPr>
        </p:nvSpPr>
        <p:spPr>
          <a:xfrm>
            <a:off x="4810125" y="1189038"/>
            <a:ext cx="3739515" cy="2274451"/>
          </a:xfrm>
          <a:solidFill>
            <a:schemeClr val="accent1"/>
          </a:solidFill>
        </p:spPr>
        <p:txBody>
          <a:bodyPr lIns="182880" tIns="182880" rIns="182880" bIns="182880">
            <a:normAutofit/>
          </a:bodyPr>
          <a:lstStyle>
            <a:lvl1pPr>
              <a:defRPr sz="1600">
                <a:solidFill>
                  <a:schemeClr val="bg1"/>
                </a:solidFill>
                <a:latin typeface="+mn-lt"/>
              </a:defRPr>
            </a:lvl1pPr>
            <a:lvl2pPr>
              <a:defRPr sz="1600">
                <a:solidFill>
                  <a:schemeClr val="bg1"/>
                </a:solidFill>
                <a:latin typeface="+mn-lt"/>
              </a:defRPr>
            </a:lvl2pPr>
            <a:lvl3pP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6">
            <a:extLst>
              <a:ext uri="{FF2B5EF4-FFF2-40B4-BE49-F238E27FC236}">
                <a16:creationId xmlns:a16="http://schemas.microsoft.com/office/drawing/2014/main" id="{881CEC5D-B8B5-6640-80A3-D8A25DEAA564}"/>
              </a:ext>
            </a:extLst>
          </p:cNvPr>
          <p:cNvSpPr>
            <a:spLocks noGrp="1"/>
          </p:cNvSpPr>
          <p:nvPr>
            <p:ph sz="quarter" idx="12"/>
          </p:nvPr>
        </p:nvSpPr>
        <p:spPr>
          <a:xfrm>
            <a:off x="4823650" y="3630806"/>
            <a:ext cx="3739515" cy="2331082"/>
          </a:xfrm>
          <a:solidFill>
            <a:schemeClr val="accent1"/>
          </a:solidFill>
        </p:spPr>
        <p:txBody>
          <a:bodyPr lIns="182880" tIns="182880" rIns="182880" bIns="182880">
            <a:normAutofit/>
          </a:bodyPr>
          <a:lstStyle>
            <a:lvl1pPr>
              <a:defRPr sz="1600">
                <a:solidFill>
                  <a:schemeClr val="bg1"/>
                </a:solidFill>
                <a:latin typeface="+mn-lt"/>
              </a:defRPr>
            </a:lvl1pPr>
            <a:lvl2pPr>
              <a:defRPr sz="1600">
                <a:solidFill>
                  <a:schemeClr val="bg1"/>
                </a:solidFill>
                <a:latin typeface="+mn-lt"/>
              </a:defRPr>
            </a:lvl2pPr>
            <a:lvl3pP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722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927"/>
            <a:ext cx="8229600" cy="810665"/>
          </a:xfrm>
          <a:prstGeom prst="rect">
            <a:avLst/>
          </a:prstGeom>
        </p:spPr>
        <p:txBody>
          <a:bodyPr anchor="b" anchorCtr="0"/>
          <a:lstStyle>
            <a:lvl1pPr>
              <a:defRPr>
                <a:solidFill>
                  <a:schemeClr val="bg1"/>
                </a:solidFill>
                <a:latin typeface="+mn-lt"/>
              </a:defRPr>
            </a:lvl1pPr>
          </a:lstStyle>
          <a:p>
            <a:r>
              <a:rPr lang="en-US"/>
              <a:t>Click to edit Master title style</a:t>
            </a:r>
          </a:p>
        </p:txBody>
      </p:sp>
      <p:sp>
        <p:nvSpPr>
          <p:cNvPr id="3" name="Content Placeholder 2"/>
          <p:cNvSpPr>
            <a:spLocks noGrp="1"/>
          </p:cNvSpPr>
          <p:nvPr>
            <p:ph sz="half" idx="1"/>
          </p:nvPr>
        </p:nvSpPr>
        <p:spPr>
          <a:xfrm>
            <a:off x="457200" y="1248764"/>
            <a:ext cx="4038600" cy="5009795"/>
          </a:xfrm>
        </p:spPr>
        <p:txBody>
          <a:bodyPr>
            <a:noAutofit/>
          </a:bodyPr>
          <a:lstStyle>
            <a:lvl1pPr>
              <a:defRPr sz="1600">
                <a:solidFill>
                  <a:schemeClr val="tx1">
                    <a:lumMod val="75000"/>
                  </a:schemeClr>
                </a:solidFill>
              </a:defRPr>
            </a:lvl1pPr>
            <a:lvl2pPr>
              <a:defRPr sz="1600">
                <a:solidFill>
                  <a:schemeClr val="tx1">
                    <a:lumMod val="75000"/>
                  </a:schemeClr>
                </a:solidFill>
              </a:defRPr>
            </a:lvl2pPr>
            <a:lvl3pPr marL="684213" indent="-225425">
              <a:defRPr sz="1600">
                <a:solidFill>
                  <a:schemeClr val="tx1">
                    <a:lumMod val="75000"/>
                  </a:schemeClr>
                </a:solidFill>
              </a:defRPr>
            </a:lvl3pPr>
            <a:lvl4pPr marL="919163" indent="-234950">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48764"/>
            <a:ext cx="4038600" cy="5009795"/>
          </a:xfrm>
        </p:spPr>
        <p:txBody>
          <a:bodyPr>
            <a:no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C15BC2CF-BBEE-BB4E-BE75-E250C6DC9F1C}"/>
              </a:ext>
            </a:extLst>
          </p:cNvPr>
          <p:cNvSpPr>
            <a:spLocks noGrp="1"/>
          </p:cNvSpPr>
          <p:nvPr>
            <p:ph type="sldNum" sz="quarter" idx="10"/>
          </p:nvPr>
        </p:nvSpPr>
        <p:spPr>
          <a:xfrm>
            <a:off x="8426915" y="6357804"/>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Tree>
    <p:extLst>
      <p:ext uri="{BB962C8B-B14F-4D97-AF65-F5344CB8AC3E}">
        <p14:creationId xmlns:p14="http://schemas.microsoft.com/office/powerpoint/2010/main" val="150829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5927"/>
            <a:ext cx="8229600" cy="810665"/>
          </a:xfrm>
          <a:prstGeom prst="rect">
            <a:avLst/>
          </a:prstGeom>
        </p:spPr>
        <p:txBody>
          <a:bodyPr anchor="b" anchorCtr="0"/>
          <a:lstStyle>
            <a:lvl1pPr>
              <a:defRPr>
                <a:solidFill>
                  <a:schemeClr val="bg1"/>
                </a:solidFill>
                <a:latin typeface="+mn-lt"/>
              </a:defRPr>
            </a:lvl1pPr>
          </a:lstStyle>
          <a:p>
            <a:r>
              <a:rPr lang="en-US"/>
              <a:t>Click to edit Master title style</a:t>
            </a:r>
          </a:p>
        </p:txBody>
      </p:sp>
      <p:sp>
        <p:nvSpPr>
          <p:cNvPr id="3" name="Text Placeholder 2"/>
          <p:cNvSpPr>
            <a:spLocks noGrp="1"/>
          </p:cNvSpPr>
          <p:nvPr>
            <p:ph type="body" idx="1"/>
          </p:nvPr>
        </p:nvSpPr>
        <p:spPr>
          <a:xfrm>
            <a:off x="442210" y="1189204"/>
            <a:ext cx="4040188" cy="63976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2210" y="1828966"/>
            <a:ext cx="4040188" cy="4439754"/>
          </a:xfrm>
        </p:spPr>
        <p:txBody>
          <a:bodyPr>
            <a:no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30035" y="1189204"/>
            <a:ext cx="4041775" cy="63976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0035" y="1828966"/>
            <a:ext cx="4041775" cy="4439754"/>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Slide Number Placeholder 5">
            <a:extLst>
              <a:ext uri="{FF2B5EF4-FFF2-40B4-BE49-F238E27FC236}">
                <a16:creationId xmlns:a16="http://schemas.microsoft.com/office/drawing/2014/main" id="{A1478252-F837-8F40-94A1-A1FBD943B31F}"/>
              </a:ext>
            </a:extLst>
          </p:cNvPr>
          <p:cNvSpPr>
            <a:spLocks noGrp="1"/>
          </p:cNvSpPr>
          <p:nvPr>
            <p:ph type="sldNum" sz="quarter" idx="10"/>
          </p:nvPr>
        </p:nvSpPr>
        <p:spPr>
          <a:xfrm>
            <a:off x="8426915" y="6357804"/>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Tree>
    <p:extLst>
      <p:ext uri="{BB962C8B-B14F-4D97-AF65-F5344CB8AC3E}">
        <p14:creationId xmlns:p14="http://schemas.microsoft.com/office/powerpoint/2010/main" val="1862334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77AD75-3CC9-5E4C-AAE7-C8B056F501F9}"/>
              </a:ext>
            </a:extLst>
          </p:cNvPr>
          <p:cNvSpPr/>
          <p:nvPr userDrawn="1"/>
        </p:nvSpPr>
        <p:spPr>
          <a:xfrm>
            <a:off x="-6473" y="0"/>
            <a:ext cx="9144000" cy="104181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Placeholder 1"/>
          <p:cNvSpPr txBox="1">
            <a:spLocks/>
          </p:cNvSpPr>
          <p:nvPr userDrawn="1"/>
        </p:nvSpPr>
        <p:spPr>
          <a:xfrm>
            <a:off x="457200" y="180148"/>
            <a:ext cx="8229600" cy="81066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a:lstStyle>
          <a:p>
            <a:endParaRPr lang="en-US"/>
          </a:p>
        </p:txBody>
      </p:sp>
      <p:sp>
        <p:nvSpPr>
          <p:cNvPr id="3" name="Text Placeholder 2"/>
          <p:cNvSpPr>
            <a:spLocks noGrp="1"/>
          </p:cNvSpPr>
          <p:nvPr>
            <p:ph type="body" idx="1"/>
          </p:nvPr>
        </p:nvSpPr>
        <p:spPr>
          <a:xfrm>
            <a:off x="450801" y="1213514"/>
            <a:ext cx="8221010" cy="50684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7" name="Group 6">
            <a:extLst>
              <a:ext uri="{FF2B5EF4-FFF2-40B4-BE49-F238E27FC236}">
                <a16:creationId xmlns:a16="http://schemas.microsoft.com/office/drawing/2014/main" id="{A49A0533-1C09-5C44-A98B-5B58112BCEF1}"/>
              </a:ext>
            </a:extLst>
          </p:cNvPr>
          <p:cNvGrpSpPr/>
          <p:nvPr userDrawn="1"/>
        </p:nvGrpSpPr>
        <p:grpSpPr>
          <a:xfrm>
            <a:off x="-6399" y="1011795"/>
            <a:ext cx="9148995" cy="64008"/>
            <a:chOff x="-4995" y="5896713"/>
            <a:chExt cx="9148995" cy="64008"/>
          </a:xfrm>
        </p:grpSpPr>
        <p:sp>
          <p:nvSpPr>
            <p:cNvPr id="8" name="Rectangle 7">
              <a:extLst>
                <a:ext uri="{FF2B5EF4-FFF2-40B4-BE49-F238E27FC236}">
                  <a16:creationId xmlns:a16="http://schemas.microsoft.com/office/drawing/2014/main" id="{8400CA6F-A2B6-C24E-8A8F-79A1EC72DEC0}"/>
                </a:ext>
              </a:extLst>
            </p:cNvPr>
            <p:cNvSpPr/>
            <p:nvPr userDrawn="1"/>
          </p:nvSpPr>
          <p:spPr>
            <a:xfrm>
              <a:off x="-4995" y="5896713"/>
              <a:ext cx="3047951" cy="6400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D679272F-E79E-4443-8893-0783BEA20AE8}"/>
                </a:ext>
              </a:extLst>
            </p:cNvPr>
            <p:cNvSpPr/>
            <p:nvPr userDrawn="1"/>
          </p:nvSpPr>
          <p:spPr>
            <a:xfrm>
              <a:off x="3042956" y="5896713"/>
              <a:ext cx="3047951" cy="6400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a:extLst>
                <a:ext uri="{FF2B5EF4-FFF2-40B4-BE49-F238E27FC236}">
                  <a16:creationId xmlns:a16="http://schemas.microsoft.com/office/drawing/2014/main" id="{7DB5FA60-D767-464D-A01D-B36B21AC7050}"/>
                </a:ext>
              </a:extLst>
            </p:cNvPr>
            <p:cNvSpPr/>
            <p:nvPr userDrawn="1"/>
          </p:nvSpPr>
          <p:spPr>
            <a:xfrm>
              <a:off x="6090907" y="5896713"/>
              <a:ext cx="3053093"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
        <p:nvSpPr>
          <p:cNvPr id="13" name="Slide Number Placeholder 5">
            <a:extLst>
              <a:ext uri="{FF2B5EF4-FFF2-40B4-BE49-F238E27FC236}">
                <a16:creationId xmlns:a16="http://schemas.microsoft.com/office/drawing/2014/main" id="{2DF6EDFB-8BEC-764E-92A0-C1F68E8097A1}"/>
              </a:ext>
            </a:extLst>
          </p:cNvPr>
          <p:cNvSpPr>
            <a:spLocks noGrp="1"/>
          </p:cNvSpPr>
          <p:nvPr>
            <p:ph type="sldNum" sz="quarter" idx="4"/>
          </p:nvPr>
        </p:nvSpPr>
        <p:spPr>
          <a:xfrm>
            <a:off x="8426915" y="6357804"/>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Tree>
    <p:extLst>
      <p:ext uri="{BB962C8B-B14F-4D97-AF65-F5344CB8AC3E}">
        <p14:creationId xmlns:p14="http://schemas.microsoft.com/office/powerpoint/2010/main" val="1229106318"/>
      </p:ext>
    </p:extLst>
  </p:cSld>
  <p:clrMap bg1="lt1" tx1="dk1" bg2="lt2" tx2="dk2" accent1="accent1" accent2="accent2" accent3="accent3" accent4="accent4" accent5="accent5" accent6="accent6" hlink="hlink" folHlink="folHlink"/>
  <p:sldLayoutIdLst>
    <p:sldLayoutId id="2147483684" r:id="rId1"/>
    <p:sldLayoutId id="2147483672" r:id="rId2"/>
    <p:sldLayoutId id="2147483682" r:id="rId3"/>
    <p:sldLayoutId id="2147483683" r:id="rId4"/>
    <p:sldLayoutId id="2147483674" r:id="rId5"/>
    <p:sldLayoutId id="2147483673" r:id="rId6"/>
    <p:sldLayoutId id="2147483685" r:id="rId7"/>
    <p:sldLayoutId id="2147483675" r:id="rId8"/>
    <p:sldLayoutId id="2147483676" r:id="rId9"/>
    <p:sldLayoutId id="2147483677" r:id="rId10"/>
    <p:sldLayoutId id="2147483678" r:id="rId11"/>
    <p:sldLayoutId id="2147483679" r:id="rId12"/>
    <p:sldLayoutId id="2147483680" r:id="rId13"/>
    <p:sldLayoutId id="2147483681" r:id="rId14"/>
    <p:sldLayoutId id="2147483656" r:id="rId15"/>
    <p:sldLayoutId id="2147483657" r:id="rId16"/>
  </p:sldLayoutIdLst>
  <p:hf hdr="0" ftr="0" dt="0"/>
  <p:txStyles>
    <p:title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p:titleStyle>
    <p:body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77AD75-3CC9-5E4C-AAE7-C8B056F501F9}"/>
              </a:ext>
            </a:extLst>
          </p:cNvPr>
          <p:cNvSpPr/>
          <p:nvPr userDrawn="1"/>
        </p:nvSpPr>
        <p:spPr>
          <a:xfrm>
            <a:off x="1410" y="0"/>
            <a:ext cx="9144000" cy="73152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Placeholder 1"/>
          <p:cNvSpPr txBox="1">
            <a:spLocks/>
          </p:cNvSpPr>
          <p:nvPr userDrawn="1"/>
        </p:nvSpPr>
        <p:spPr>
          <a:xfrm>
            <a:off x="457200" y="180148"/>
            <a:ext cx="8229600" cy="81066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a:lstStyle>
          <a:p>
            <a:endParaRPr lang="en-US"/>
          </a:p>
        </p:txBody>
      </p:sp>
      <p:sp>
        <p:nvSpPr>
          <p:cNvPr id="3" name="Text Placeholder 2"/>
          <p:cNvSpPr>
            <a:spLocks noGrp="1"/>
          </p:cNvSpPr>
          <p:nvPr>
            <p:ph type="body" idx="1"/>
          </p:nvPr>
        </p:nvSpPr>
        <p:spPr>
          <a:xfrm>
            <a:off x="450801" y="911669"/>
            <a:ext cx="8221010" cy="53702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7" name="Group 6">
            <a:extLst>
              <a:ext uri="{FF2B5EF4-FFF2-40B4-BE49-F238E27FC236}">
                <a16:creationId xmlns:a16="http://schemas.microsoft.com/office/drawing/2014/main" id="{A49A0533-1C09-5C44-A98B-5B58112BCEF1}"/>
              </a:ext>
            </a:extLst>
          </p:cNvPr>
          <p:cNvGrpSpPr/>
          <p:nvPr userDrawn="1"/>
        </p:nvGrpSpPr>
        <p:grpSpPr>
          <a:xfrm>
            <a:off x="-7883" y="681629"/>
            <a:ext cx="9148995" cy="64008"/>
            <a:chOff x="-4995" y="5896713"/>
            <a:chExt cx="9148995" cy="64008"/>
          </a:xfrm>
        </p:grpSpPr>
        <p:sp>
          <p:nvSpPr>
            <p:cNvPr id="8" name="Rectangle 7">
              <a:extLst>
                <a:ext uri="{FF2B5EF4-FFF2-40B4-BE49-F238E27FC236}">
                  <a16:creationId xmlns:a16="http://schemas.microsoft.com/office/drawing/2014/main" id="{8400CA6F-A2B6-C24E-8A8F-79A1EC72DEC0}"/>
                </a:ext>
              </a:extLst>
            </p:cNvPr>
            <p:cNvSpPr/>
            <p:nvPr userDrawn="1"/>
          </p:nvSpPr>
          <p:spPr>
            <a:xfrm>
              <a:off x="-4995" y="5896713"/>
              <a:ext cx="3047951" cy="6400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D679272F-E79E-4443-8893-0783BEA20AE8}"/>
                </a:ext>
              </a:extLst>
            </p:cNvPr>
            <p:cNvSpPr/>
            <p:nvPr userDrawn="1"/>
          </p:nvSpPr>
          <p:spPr>
            <a:xfrm>
              <a:off x="3042956" y="5896713"/>
              <a:ext cx="3047951" cy="6400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a:extLst>
                <a:ext uri="{FF2B5EF4-FFF2-40B4-BE49-F238E27FC236}">
                  <a16:creationId xmlns:a16="http://schemas.microsoft.com/office/drawing/2014/main" id="{7DB5FA60-D767-464D-A01D-B36B21AC7050}"/>
                </a:ext>
              </a:extLst>
            </p:cNvPr>
            <p:cNvSpPr/>
            <p:nvPr userDrawn="1"/>
          </p:nvSpPr>
          <p:spPr>
            <a:xfrm>
              <a:off x="6090907" y="5896713"/>
              <a:ext cx="3053093"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
        <p:nvSpPr>
          <p:cNvPr id="2" name="TextBox 1">
            <a:extLst>
              <a:ext uri="{FF2B5EF4-FFF2-40B4-BE49-F238E27FC236}">
                <a16:creationId xmlns:a16="http://schemas.microsoft.com/office/drawing/2014/main" id="{535E763C-F584-9144-9829-6EA58B399C03}"/>
              </a:ext>
            </a:extLst>
          </p:cNvPr>
          <p:cNvSpPr txBox="1"/>
          <p:nvPr userDrawn="1"/>
        </p:nvSpPr>
        <p:spPr>
          <a:xfrm>
            <a:off x="3781534" y="6421471"/>
            <a:ext cx="4691906" cy="246221"/>
          </a:xfrm>
          <a:prstGeom prst="rect">
            <a:avLst/>
          </a:prstGeom>
          <a:noFill/>
        </p:spPr>
        <p:txBody>
          <a:bodyPr wrap="square" rtlCol="0">
            <a:spAutoFit/>
          </a:bodyPr>
          <a:lstStyle/>
          <a:p>
            <a:pPr algn="r"/>
            <a:r>
              <a:rPr lang="en-US" sz="1000">
                <a:solidFill>
                  <a:schemeClr val="tx1"/>
                </a:solidFill>
              </a:rPr>
              <a:t>VETERANS EXPERIENCE OFFICE</a:t>
            </a:r>
          </a:p>
        </p:txBody>
      </p:sp>
      <p:sp>
        <p:nvSpPr>
          <p:cNvPr id="13" name="Slide Number Placeholder 5">
            <a:extLst>
              <a:ext uri="{FF2B5EF4-FFF2-40B4-BE49-F238E27FC236}">
                <a16:creationId xmlns:a16="http://schemas.microsoft.com/office/drawing/2014/main" id="{2DF6EDFB-8BEC-764E-92A0-C1F68E8097A1}"/>
              </a:ext>
            </a:extLst>
          </p:cNvPr>
          <p:cNvSpPr>
            <a:spLocks noGrp="1"/>
          </p:cNvSpPr>
          <p:nvPr>
            <p:ph type="sldNum" sz="quarter" idx="4"/>
          </p:nvPr>
        </p:nvSpPr>
        <p:spPr>
          <a:xfrm>
            <a:off x="8426915" y="6357804"/>
            <a:ext cx="244895" cy="365125"/>
          </a:xfrm>
          <a:prstGeom prst="rect">
            <a:avLst/>
          </a:prstGeom>
        </p:spPr>
        <p:txBody>
          <a:bodyPr vert="horz" lIns="0" tIns="0" rIns="0" bIns="0" rtlCol="0" anchor="ctr"/>
          <a:lstStyle>
            <a:lvl1pPr algn="r">
              <a:defRPr sz="1000">
                <a:solidFill>
                  <a:schemeClr val="tx1">
                    <a:tint val="75000"/>
                  </a:schemeClr>
                </a:solidFill>
                <a:latin typeface="+mj-lt"/>
                <a:cs typeface="Georgia"/>
              </a:defRPr>
            </a:lvl1pPr>
          </a:lstStyle>
          <a:p>
            <a:fld id="{9B27D237-6C0D-5549-BE11-2040A22CBC71}" type="slidenum">
              <a:rPr lang="en-US" smtClean="0"/>
              <a:pPr/>
              <a:t>‹#›</a:t>
            </a:fld>
            <a:endParaRPr lang="en-US"/>
          </a:p>
        </p:txBody>
      </p:sp>
    </p:spTree>
    <p:extLst>
      <p:ext uri="{BB962C8B-B14F-4D97-AF65-F5344CB8AC3E}">
        <p14:creationId xmlns:p14="http://schemas.microsoft.com/office/powerpoint/2010/main" val="425566980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p:titleStyle>
    <p:bodyStyle>
      <a:lvl1pPr marL="225425"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EAAF8E-7AEC-4F46-8C2E-CB5A4578AEEE}"/>
              </a:ext>
            </a:extLst>
          </p:cNvPr>
          <p:cNvSpPr>
            <a:spLocks noGrp="1"/>
          </p:cNvSpPr>
          <p:nvPr>
            <p:ph type="body" sz="quarter" idx="10"/>
          </p:nvPr>
        </p:nvSpPr>
        <p:spPr/>
        <p:txBody>
          <a:bodyPr/>
          <a:lstStyle/>
          <a:p>
            <a:r>
              <a:rPr lang="en-US" dirty="0" err="1"/>
              <a:t>Voicebot</a:t>
            </a:r>
            <a:endParaRPr lang="en-US" dirty="0"/>
          </a:p>
        </p:txBody>
      </p:sp>
      <p:sp>
        <p:nvSpPr>
          <p:cNvPr id="3" name="Text Placeholder 2">
            <a:extLst>
              <a:ext uri="{FF2B5EF4-FFF2-40B4-BE49-F238E27FC236}">
                <a16:creationId xmlns:a16="http://schemas.microsoft.com/office/drawing/2014/main" id="{84D8D11A-6DDE-1245-8A08-449430DE3EFD}"/>
              </a:ext>
            </a:extLst>
          </p:cNvPr>
          <p:cNvSpPr>
            <a:spLocks noGrp="1"/>
          </p:cNvSpPr>
          <p:nvPr>
            <p:ph type="body" sz="quarter" idx="11"/>
          </p:nvPr>
        </p:nvSpPr>
        <p:spPr/>
        <p:txBody>
          <a:bodyPr/>
          <a:lstStyle/>
          <a:p>
            <a:r>
              <a:rPr lang="en-US" i="0" dirty="0"/>
              <a:t>Product Outline</a:t>
            </a:r>
          </a:p>
        </p:txBody>
      </p:sp>
    </p:spTree>
    <p:extLst>
      <p:ext uri="{BB962C8B-B14F-4D97-AF65-F5344CB8AC3E}">
        <p14:creationId xmlns:p14="http://schemas.microsoft.com/office/powerpoint/2010/main" val="81567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B83D-D363-4595-EE99-BC56924DB35F}"/>
              </a:ext>
            </a:extLst>
          </p:cNvPr>
          <p:cNvSpPr>
            <a:spLocks noGrp="1"/>
          </p:cNvSpPr>
          <p:nvPr>
            <p:ph type="title"/>
          </p:nvPr>
        </p:nvSpPr>
        <p:spPr/>
        <p:txBody>
          <a:bodyPr lIns="91440" tIns="45720" rIns="91440" bIns="45720" anchor="b" anchorCtr="0"/>
          <a:lstStyle/>
          <a:p>
            <a:r>
              <a:rPr lang="en-US" dirty="0"/>
              <a:t>Risks</a:t>
            </a:r>
          </a:p>
        </p:txBody>
      </p:sp>
      <p:sp>
        <p:nvSpPr>
          <p:cNvPr id="7" name="Slide Number Placeholder 6">
            <a:extLst>
              <a:ext uri="{FF2B5EF4-FFF2-40B4-BE49-F238E27FC236}">
                <a16:creationId xmlns:a16="http://schemas.microsoft.com/office/drawing/2014/main" id="{6717186A-227A-98B5-5C3C-6B325C44B243}"/>
              </a:ext>
            </a:extLst>
          </p:cNvPr>
          <p:cNvSpPr>
            <a:spLocks noGrp="1"/>
          </p:cNvSpPr>
          <p:nvPr>
            <p:ph type="sldNum" sz="quarter" idx="10"/>
          </p:nvPr>
        </p:nvSpPr>
        <p:spPr/>
        <p:txBody>
          <a:bodyPr/>
          <a:lstStyle/>
          <a:p>
            <a:fld id="{9B27D237-6C0D-5549-BE11-2040A22CBC71}" type="slidenum">
              <a:rPr lang="en-US" dirty="0" smtClean="0"/>
              <a:pPr/>
              <a:t>9</a:t>
            </a:fld>
            <a:endParaRPr lang="en-US" dirty="0"/>
          </a:p>
        </p:txBody>
      </p:sp>
      <p:sp>
        <p:nvSpPr>
          <p:cNvPr id="9" name="TextBox 8">
            <a:extLst>
              <a:ext uri="{FF2B5EF4-FFF2-40B4-BE49-F238E27FC236}">
                <a16:creationId xmlns:a16="http://schemas.microsoft.com/office/drawing/2014/main" id="{AA0FCEC9-8C7D-6863-B729-DB0FEC22E85D}"/>
              </a:ext>
            </a:extLst>
          </p:cNvPr>
          <p:cNvSpPr txBox="1"/>
          <p:nvPr/>
        </p:nvSpPr>
        <p:spPr>
          <a:xfrm>
            <a:off x="461591" y="1289874"/>
            <a:ext cx="8084881" cy="369332"/>
          </a:xfrm>
          <a:prstGeom prst="rect">
            <a:avLst/>
          </a:prstGeom>
          <a:noFill/>
        </p:spPr>
        <p:txBody>
          <a:bodyPr wrap="square" lIns="91440" tIns="45720" rIns="91440" bIns="45720" rtlCol="0" anchor="t">
            <a:spAutoFit/>
          </a:bodyPr>
          <a:lstStyle/>
          <a:p>
            <a:endParaRPr lang="en-US" dirty="0">
              <a:cs typeface="Calibri"/>
            </a:endParaRPr>
          </a:p>
        </p:txBody>
      </p:sp>
      <p:sp>
        <p:nvSpPr>
          <p:cNvPr id="4" name="TextBox 3">
            <a:extLst>
              <a:ext uri="{FF2B5EF4-FFF2-40B4-BE49-F238E27FC236}">
                <a16:creationId xmlns:a16="http://schemas.microsoft.com/office/drawing/2014/main" id="{231FCFAA-B342-3AC3-8993-C5B850A21CE8}"/>
              </a:ext>
            </a:extLst>
          </p:cNvPr>
          <p:cNvSpPr txBox="1"/>
          <p:nvPr/>
        </p:nvSpPr>
        <p:spPr>
          <a:xfrm>
            <a:off x="461591" y="1289874"/>
            <a:ext cx="8084881" cy="3693319"/>
          </a:xfrm>
          <a:prstGeom prst="rect">
            <a:avLst/>
          </a:prstGeom>
          <a:noFill/>
        </p:spPr>
        <p:txBody>
          <a:bodyPr wrap="square" lIns="91440" tIns="45720" rIns="91440" bIns="45720" rtlCol="0" anchor="t">
            <a:spAutoFit/>
          </a:bodyPr>
          <a:lstStyle/>
          <a:p>
            <a:r>
              <a:rPr lang="en-US" dirty="0">
                <a:cs typeface="Calibri"/>
              </a:rPr>
              <a:t>The following risks have been identified:</a:t>
            </a:r>
          </a:p>
          <a:p>
            <a:endParaRPr lang="en-US" dirty="0">
              <a:cs typeface="Calibri"/>
            </a:endParaRPr>
          </a:p>
          <a:p>
            <a:pPr marL="342900" indent="-342900">
              <a:buAutoNum type="arabicPeriod"/>
            </a:pPr>
            <a:r>
              <a:rPr lang="en-US" dirty="0">
                <a:cs typeface="Calibri"/>
              </a:rPr>
              <a:t>A VA development sandbox has not yet been set-up for developing the </a:t>
            </a:r>
            <a:r>
              <a:rPr lang="en-US" dirty="0" err="1">
                <a:cs typeface="Calibri"/>
              </a:rPr>
              <a:t>Voicebot</a:t>
            </a:r>
            <a:r>
              <a:rPr lang="en-US" dirty="0">
                <a:cs typeface="Calibri"/>
              </a:rPr>
              <a:t>. The sandbox is dependent on a platform selection being made, which has also not yet occurred. The lack of a sandbox prevents the project from making progress in developing a </a:t>
            </a:r>
            <a:r>
              <a:rPr lang="en-US" dirty="0" err="1">
                <a:cs typeface="Calibri"/>
              </a:rPr>
              <a:t>Voicebot</a:t>
            </a:r>
            <a:r>
              <a:rPr lang="en-US" dirty="0">
                <a:cs typeface="Calibri"/>
              </a:rPr>
              <a:t> that would go to Production.</a:t>
            </a:r>
          </a:p>
          <a:p>
            <a:pPr marL="342900" indent="-342900">
              <a:buAutoNum type="arabicPeriod"/>
            </a:pPr>
            <a:endParaRPr lang="en-US" dirty="0">
              <a:cs typeface="Calibri"/>
            </a:endParaRPr>
          </a:p>
          <a:p>
            <a:pPr lvl="1"/>
            <a:r>
              <a:rPr lang="en-US" dirty="0">
                <a:cs typeface="Calibri"/>
              </a:rPr>
              <a:t>a.   Booz Allen has attempted to mitigate the risk by setting up their own sandboxes; an AWS sandbox for Amazon Lex and a Google Cloud sandbox for </a:t>
            </a:r>
            <a:r>
              <a:rPr lang="en-US" dirty="0" err="1">
                <a:cs typeface="Calibri"/>
              </a:rPr>
              <a:t>DialogFlow</a:t>
            </a:r>
            <a:r>
              <a:rPr lang="en-US" dirty="0">
                <a:cs typeface="Calibri"/>
              </a:rPr>
              <a:t> were set-up and used to develop two prototypes. This has allowed Booz Allen to begin early development. However, because the sandboxes are not within the VA, there has been no integration to VA API's which would allow for authentication of the caller and for retrieving claim status information.</a:t>
            </a:r>
          </a:p>
        </p:txBody>
      </p:sp>
    </p:spTree>
    <p:extLst>
      <p:ext uri="{BB962C8B-B14F-4D97-AF65-F5344CB8AC3E}">
        <p14:creationId xmlns:p14="http://schemas.microsoft.com/office/powerpoint/2010/main" val="77798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4F25-AEF2-A44A-9426-46B073EF367F}"/>
              </a:ext>
            </a:extLst>
          </p:cNvPr>
          <p:cNvSpPr>
            <a:spLocks noGrp="1"/>
          </p:cNvSpPr>
          <p:nvPr>
            <p:ph type="title"/>
          </p:nvPr>
        </p:nvSpPr>
        <p:spPr/>
        <p:txBody>
          <a:bodyPr lIns="91440" tIns="45720" rIns="91440" bIns="45720" anchor="b" anchorCtr="0">
            <a:noAutofit/>
          </a:bodyPr>
          <a:lstStyle/>
          <a:p>
            <a:r>
              <a:rPr lang="en-US"/>
              <a:t>Table of Contents</a:t>
            </a:r>
          </a:p>
        </p:txBody>
      </p:sp>
      <p:sp>
        <p:nvSpPr>
          <p:cNvPr id="4" name="Slide Number Placeholder 3">
            <a:extLst>
              <a:ext uri="{FF2B5EF4-FFF2-40B4-BE49-F238E27FC236}">
                <a16:creationId xmlns:a16="http://schemas.microsoft.com/office/drawing/2014/main" id="{F4B36E68-DB25-8A41-A5B5-91C0F21E52E0}"/>
              </a:ext>
            </a:extLst>
          </p:cNvPr>
          <p:cNvSpPr>
            <a:spLocks noGrp="1"/>
          </p:cNvSpPr>
          <p:nvPr>
            <p:ph type="sldNum" sz="quarter" idx="10"/>
          </p:nvPr>
        </p:nvSpPr>
        <p:spPr/>
        <p:txBody>
          <a:bodyPr/>
          <a:lstStyle/>
          <a:p>
            <a:fld id="{9B27D237-6C0D-5549-BE11-2040A22CBC71}" type="slidenum">
              <a:rPr lang="en-US" smtClean="0"/>
              <a:pPr/>
              <a:t>1</a:t>
            </a:fld>
            <a:endParaRPr lang="en-US"/>
          </a:p>
        </p:txBody>
      </p:sp>
      <p:sp>
        <p:nvSpPr>
          <p:cNvPr id="5" name="TextBox 4">
            <a:extLst>
              <a:ext uri="{FF2B5EF4-FFF2-40B4-BE49-F238E27FC236}">
                <a16:creationId xmlns:a16="http://schemas.microsoft.com/office/drawing/2014/main" id="{7CD1D272-A7EE-268B-4ABA-056C7919A5C3}"/>
              </a:ext>
            </a:extLst>
          </p:cNvPr>
          <p:cNvSpPr txBox="1"/>
          <p:nvPr/>
        </p:nvSpPr>
        <p:spPr>
          <a:xfrm>
            <a:off x="841192" y="1375761"/>
            <a:ext cx="727269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endParaRPr lang="en-US" dirty="0">
              <a:ea typeface="+mn-lt"/>
              <a:cs typeface="+mn-lt"/>
            </a:endParaRPr>
          </a:p>
          <a:p>
            <a:pPr marL="285750" indent="-285750">
              <a:buFont typeface="Arial" panose="020B0604020202020204" pitchFamily="34" charset="0"/>
              <a:buChar char="•"/>
            </a:pPr>
            <a:r>
              <a:rPr lang="en-US" dirty="0">
                <a:cs typeface="Calibri"/>
              </a:rPr>
              <a:t>Slide 2 - </a:t>
            </a:r>
            <a:r>
              <a:rPr lang="en-US" dirty="0">
                <a:cs typeface="Calibri"/>
                <a:hlinkClick r:id="rId3" action="ppaction://hlinksldjump"/>
              </a:rPr>
              <a:t>Overview</a:t>
            </a:r>
            <a:endParaRPr lang="en-US" dirty="0">
              <a:cs typeface="Calibri"/>
            </a:endParaRPr>
          </a:p>
          <a:p>
            <a:pPr marL="285750" indent="-285750">
              <a:buFont typeface="Arial" panose="020B0604020202020204" pitchFamily="34" charset="0"/>
              <a:buChar char="•"/>
            </a:pPr>
            <a:r>
              <a:rPr lang="en-US" dirty="0">
                <a:cs typeface="Calibri"/>
              </a:rPr>
              <a:t>Slide 3 - </a:t>
            </a:r>
            <a:r>
              <a:rPr lang="en-US" dirty="0">
                <a:cs typeface="Calibri"/>
                <a:hlinkClick r:id="rId4" action="ppaction://hlinksldjump"/>
              </a:rPr>
              <a:t>Benefits</a:t>
            </a:r>
            <a:endParaRPr lang="en-US" dirty="0">
              <a:cs typeface="Calibri"/>
            </a:endParaRPr>
          </a:p>
          <a:p>
            <a:pPr marL="285750" indent="-285750">
              <a:buFont typeface="Arial" panose="020B0604020202020204" pitchFamily="34" charset="0"/>
              <a:buChar char="•"/>
            </a:pPr>
            <a:r>
              <a:rPr lang="en-US" dirty="0">
                <a:cs typeface="Calibri"/>
              </a:rPr>
              <a:t>Slide 4 - </a:t>
            </a:r>
            <a:r>
              <a:rPr lang="en-US" dirty="0">
                <a:cs typeface="Calibri"/>
                <a:hlinkClick r:id="rId5" action="ppaction://hlinksldjump"/>
              </a:rPr>
              <a:t>MVP Scope</a:t>
            </a:r>
            <a:endParaRPr lang="en-US" dirty="0">
              <a:cs typeface="Calibri"/>
            </a:endParaRPr>
          </a:p>
          <a:p>
            <a:pPr marL="285750" indent="-285750">
              <a:buFont typeface="Arial" panose="020B0604020202020204" pitchFamily="34" charset="0"/>
              <a:buChar char="•"/>
            </a:pPr>
            <a:r>
              <a:rPr lang="en-US" dirty="0">
                <a:cs typeface="Calibri"/>
              </a:rPr>
              <a:t>Slide 5 - </a:t>
            </a:r>
            <a:r>
              <a:rPr lang="en-US" dirty="0">
                <a:cs typeface="Calibri"/>
                <a:hlinkClick r:id="rId6" action="ppaction://hlinksldjump"/>
              </a:rPr>
              <a:t>Assumptions</a:t>
            </a:r>
            <a:endParaRPr lang="en-US" dirty="0">
              <a:cs typeface="Calibri"/>
            </a:endParaRPr>
          </a:p>
          <a:p>
            <a:pPr marL="285750" indent="-285750" algn="l">
              <a:buFont typeface="Arial" panose="020B0604020202020204" pitchFamily="34" charset="0"/>
              <a:buChar char="•"/>
            </a:pPr>
            <a:r>
              <a:rPr lang="en-US" dirty="0">
                <a:cs typeface="Calibri"/>
              </a:rPr>
              <a:t>Slide 6 - </a:t>
            </a:r>
            <a:r>
              <a:rPr lang="en-US" dirty="0">
                <a:cs typeface="Calibri"/>
                <a:hlinkClick r:id="rId7" action="ppaction://hlinksldjump"/>
              </a:rPr>
              <a:t>Timeline</a:t>
            </a:r>
            <a:endParaRPr lang="en-US" dirty="0">
              <a:cs typeface="Calibri"/>
            </a:endParaRPr>
          </a:p>
          <a:p>
            <a:pPr marL="285750" indent="-285750">
              <a:buFont typeface="Arial" panose="020B0604020202020204" pitchFamily="34" charset="0"/>
              <a:buChar char="•"/>
            </a:pPr>
            <a:r>
              <a:rPr lang="en-US" dirty="0">
                <a:cs typeface="Calibri"/>
              </a:rPr>
              <a:t>Slide 7 - </a:t>
            </a:r>
            <a:r>
              <a:rPr lang="en-US" dirty="0">
                <a:cs typeface="Calibri"/>
                <a:hlinkClick r:id="rId8" action="ppaction://hlinksldjump"/>
              </a:rPr>
              <a:t>Blockers</a:t>
            </a:r>
            <a:endParaRPr lang="en-US" dirty="0">
              <a:cs typeface="Calibri"/>
            </a:endParaRPr>
          </a:p>
          <a:p>
            <a:pPr marL="285750" indent="-285750" algn="l">
              <a:buFont typeface="Arial" panose="020B0604020202020204" pitchFamily="34" charset="0"/>
              <a:buChar char="•"/>
            </a:pPr>
            <a:r>
              <a:rPr lang="en-US" dirty="0">
                <a:cs typeface="Calibri"/>
              </a:rPr>
              <a:t>Slide 8 - </a:t>
            </a:r>
            <a:r>
              <a:rPr lang="en-US" dirty="0">
                <a:cs typeface="Calibri"/>
                <a:hlinkClick r:id="rId9" action="ppaction://hlinksldjump"/>
              </a:rPr>
              <a:t>Platforms</a:t>
            </a:r>
            <a:endParaRPr lang="en-US" dirty="0">
              <a:cs typeface="Calibri"/>
            </a:endParaRPr>
          </a:p>
          <a:p>
            <a:pPr marL="285750" indent="-285750">
              <a:buFont typeface="Arial" panose="020B0604020202020204" pitchFamily="34" charset="0"/>
              <a:buChar char="•"/>
            </a:pPr>
            <a:r>
              <a:rPr lang="en-US" dirty="0">
                <a:cs typeface="Calibri"/>
              </a:rPr>
              <a:t>Slide 9 - </a:t>
            </a:r>
            <a:r>
              <a:rPr lang="en-US" dirty="0">
                <a:cs typeface="Calibri"/>
                <a:hlinkClick r:id="rId10" action="ppaction://hlinksldjump"/>
              </a:rPr>
              <a:t>Risks</a:t>
            </a:r>
            <a:endParaRPr lang="en-US" dirty="0">
              <a:cs typeface="Calibri"/>
            </a:endParaRPr>
          </a:p>
        </p:txBody>
      </p:sp>
    </p:spTree>
    <p:extLst>
      <p:ext uri="{BB962C8B-B14F-4D97-AF65-F5344CB8AC3E}">
        <p14:creationId xmlns:p14="http://schemas.microsoft.com/office/powerpoint/2010/main" val="87443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4F25-AEF2-A44A-9426-46B073EF367F}"/>
              </a:ext>
            </a:extLst>
          </p:cNvPr>
          <p:cNvSpPr>
            <a:spLocks noGrp="1"/>
          </p:cNvSpPr>
          <p:nvPr>
            <p:ph type="title"/>
          </p:nvPr>
        </p:nvSpPr>
        <p:spPr/>
        <p:txBody>
          <a:bodyPr lIns="91440" tIns="45720" rIns="91440" bIns="45720" anchor="b" anchorCtr="0">
            <a:noAutofit/>
          </a:bodyPr>
          <a:lstStyle/>
          <a:p>
            <a:r>
              <a:rPr lang="en-US"/>
              <a:t>Overview</a:t>
            </a:r>
          </a:p>
        </p:txBody>
      </p:sp>
      <p:sp>
        <p:nvSpPr>
          <p:cNvPr id="4" name="Slide Number Placeholder 3">
            <a:extLst>
              <a:ext uri="{FF2B5EF4-FFF2-40B4-BE49-F238E27FC236}">
                <a16:creationId xmlns:a16="http://schemas.microsoft.com/office/drawing/2014/main" id="{F4B36E68-DB25-8A41-A5B5-91C0F21E52E0}"/>
              </a:ext>
            </a:extLst>
          </p:cNvPr>
          <p:cNvSpPr>
            <a:spLocks noGrp="1"/>
          </p:cNvSpPr>
          <p:nvPr>
            <p:ph type="sldNum" sz="quarter" idx="10"/>
          </p:nvPr>
        </p:nvSpPr>
        <p:spPr/>
        <p:txBody>
          <a:bodyPr/>
          <a:lstStyle/>
          <a:p>
            <a:fld id="{9B27D237-6C0D-5549-BE11-2040A22CBC71}" type="slidenum">
              <a:rPr lang="en-US" smtClean="0"/>
              <a:pPr/>
              <a:t>2</a:t>
            </a:fld>
            <a:endParaRPr lang="en-US"/>
          </a:p>
        </p:txBody>
      </p:sp>
      <p:sp>
        <p:nvSpPr>
          <p:cNvPr id="5" name="TextBox 4">
            <a:extLst>
              <a:ext uri="{FF2B5EF4-FFF2-40B4-BE49-F238E27FC236}">
                <a16:creationId xmlns:a16="http://schemas.microsoft.com/office/drawing/2014/main" id="{7CD1D272-A7EE-268B-4ABA-056C7919A5C3}"/>
              </a:ext>
            </a:extLst>
          </p:cNvPr>
          <p:cNvSpPr txBox="1"/>
          <p:nvPr/>
        </p:nvSpPr>
        <p:spPr>
          <a:xfrm>
            <a:off x="655571" y="1534075"/>
            <a:ext cx="72726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pPr algn="l"/>
            <a:endParaRPr lang="en-US">
              <a:cs typeface="Calibri"/>
            </a:endParaRPr>
          </a:p>
        </p:txBody>
      </p:sp>
      <p:sp>
        <p:nvSpPr>
          <p:cNvPr id="3" name="TextBox 2">
            <a:extLst>
              <a:ext uri="{FF2B5EF4-FFF2-40B4-BE49-F238E27FC236}">
                <a16:creationId xmlns:a16="http://schemas.microsoft.com/office/drawing/2014/main" id="{7D726078-1599-4452-8805-BB628C4C9876}"/>
              </a:ext>
            </a:extLst>
          </p:cNvPr>
          <p:cNvSpPr txBox="1"/>
          <p:nvPr/>
        </p:nvSpPr>
        <p:spPr>
          <a:xfrm>
            <a:off x="400020" y="1285096"/>
            <a:ext cx="8260552" cy="2862322"/>
          </a:xfrm>
          <a:prstGeom prst="rect">
            <a:avLst/>
          </a:prstGeom>
          <a:noFill/>
        </p:spPr>
        <p:txBody>
          <a:bodyPr wrap="square" lIns="91440" tIns="45720" rIns="91440" bIns="45720" rtlCol="0" anchor="t">
            <a:spAutoFit/>
          </a:bodyPr>
          <a:lstStyle/>
          <a:p>
            <a:r>
              <a:rPr lang="en-US" dirty="0">
                <a:ea typeface="+mn-lt"/>
                <a:cs typeface="+mn-lt"/>
              </a:rPr>
              <a:t>Develop and test a natural language understanding (NLU) telephony platform in the existing IVR tree navigation system to address NCC VBA’s highest call volume request (compensation claims status and PACT Act) to a fixed number of Veteran callers in order to:</a:t>
            </a:r>
            <a:endParaRPr lang="en-US" dirty="0"/>
          </a:p>
          <a:p>
            <a:endParaRPr lang="en-US" dirty="0">
              <a:ea typeface="+mn-lt"/>
              <a:cs typeface="+mn-lt"/>
            </a:endParaRPr>
          </a:p>
          <a:p>
            <a:pPr marL="342900" indent="-342900">
              <a:buAutoNum type="arabicPeriod"/>
            </a:pPr>
            <a:r>
              <a:rPr lang="en-US" dirty="0">
                <a:ea typeface="+mn-lt"/>
                <a:cs typeface="+mn-lt"/>
              </a:rPr>
              <a:t>Provide a better Veteran experience by reducing the burden of navigating tree-based IVRs. </a:t>
            </a:r>
          </a:p>
          <a:p>
            <a:pPr marL="342900" indent="-342900">
              <a:buAutoNum type="arabicPeriod"/>
            </a:pPr>
            <a:r>
              <a:rPr lang="en-US" dirty="0">
                <a:ea typeface="+mn-lt"/>
                <a:cs typeface="+mn-lt"/>
              </a:rPr>
              <a:t>Increase the amount of time agents have available for complex requests by reducing the routine call volume historically passed to the call center.</a:t>
            </a:r>
            <a:endParaRPr lang="en-US" dirty="0">
              <a:cs typeface="Calibri"/>
            </a:endParaRPr>
          </a:p>
          <a:p>
            <a:endParaRPr lang="en-US" dirty="0">
              <a:cs typeface="Calibri Light"/>
            </a:endParaRPr>
          </a:p>
        </p:txBody>
      </p:sp>
      <p:pic>
        <p:nvPicPr>
          <p:cNvPr id="6" name="Picture 4" descr="Automated IVR Calls: Upgrade Your IVR Set-up with conversational AI -  Verloop.io">
            <a:extLst>
              <a:ext uri="{FF2B5EF4-FFF2-40B4-BE49-F238E27FC236}">
                <a16:creationId xmlns:a16="http://schemas.microsoft.com/office/drawing/2014/main" id="{ED12B07D-BCB3-22FA-A001-E2681EF9F7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2073" y="4059183"/>
            <a:ext cx="5169565" cy="2291975"/>
          </a:xfrm>
          <a:prstGeom prst="rect">
            <a:avLst/>
          </a:prstGeom>
          <a:solidFill>
            <a:srgbClr val="FFFFFF"/>
          </a:solidFill>
        </p:spPr>
      </p:pic>
      <p:sp>
        <p:nvSpPr>
          <p:cNvPr id="7" name="TextBox 6">
            <a:extLst>
              <a:ext uri="{FF2B5EF4-FFF2-40B4-BE49-F238E27FC236}">
                <a16:creationId xmlns:a16="http://schemas.microsoft.com/office/drawing/2014/main" id="{46B3B8A0-E437-8F20-0249-DE3D54A8B506}"/>
              </a:ext>
            </a:extLst>
          </p:cNvPr>
          <p:cNvSpPr txBox="1"/>
          <p:nvPr/>
        </p:nvSpPr>
        <p:spPr>
          <a:xfrm>
            <a:off x="6473534" y="6415792"/>
            <a:ext cx="2909454" cy="169277"/>
          </a:xfrm>
          <a:prstGeom prst="rect">
            <a:avLst/>
          </a:prstGeom>
          <a:noFill/>
        </p:spPr>
        <p:txBody>
          <a:bodyPr wrap="square" rtlCol="0">
            <a:spAutoFit/>
          </a:bodyPr>
          <a:lstStyle/>
          <a:p>
            <a:r>
              <a:rPr lang="en-US" sz="500">
                <a:cs typeface="Poppins" pitchFamily="2" charset="77"/>
              </a:rPr>
              <a:t>Source: </a:t>
            </a:r>
            <a:r>
              <a:rPr lang="en-US" sz="500" err="1">
                <a:cs typeface="Poppins" pitchFamily="2" charset="77"/>
              </a:rPr>
              <a:t>Verloop.io</a:t>
            </a:r>
            <a:endParaRPr lang="en-US" sz="500">
              <a:cs typeface="Poppins" pitchFamily="2" charset="77"/>
            </a:endParaRPr>
          </a:p>
        </p:txBody>
      </p:sp>
    </p:spTree>
    <p:extLst>
      <p:ext uri="{BB962C8B-B14F-4D97-AF65-F5344CB8AC3E}">
        <p14:creationId xmlns:p14="http://schemas.microsoft.com/office/powerpoint/2010/main" val="170185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7ADF-7CDB-2390-B334-C9CCD71CCA5C}"/>
              </a:ext>
            </a:extLst>
          </p:cNvPr>
          <p:cNvSpPr>
            <a:spLocks noGrp="1"/>
          </p:cNvSpPr>
          <p:nvPr>
            <p:ph type="title"/>
          </p:nvPr>
        </p:nvSpPr>
        <p:spPr/>
        <p:txBody>
          <a:bodyPr/>
          <a:lstStyle/>
          <a:p>
            <a:r>
              <a:rPr lang="en-US"/>
              <a:t>Benefits</a:t>
            </a:r>
          </a:p>
        </p:txBody>
      </p:sp>
      <p:sp>
        <p:nvSpPr>
          <p:cNvPr id="4" name="Slide Number Placeholder 3">
            <a:extLst>
              <a:ext uri="{FF2B5EF4-FFF2-40B4-BE49-F238E27FC236}">
                <a16:creationId xmlns:a16="http://schemas.microsoft.com/office/drawing/2014/main" id="{047EDE35-FAB6-2005-CAB8-F519A0706E3F}"/>
              </a:ext>
            </a:extLst>
          </p:cNvPr>
          <p:cNvSpPr>
            <a:spLocks noGrp="1"/>
          </p:cNvSpPr>
          <p:nvPr>
            <p:ph type="sldNum" sz="quarter" idx="10"/>
          </p:nvPr>
        </p:nvSpPr>
        <p:spPr>
          <a:xfrm>
            <a:off x="8405825" y="6447034"/>
            <a:ext cx="265985" cy="353454"/>
          </a:xfrm>
        </p:spPr>
        <p:txBody>
          <a:bodyPr/>
          <a:lstStyle/>
          <a:p>
            <a:fld id="{9B27D237-6C0D-5549-BE11-2040A22CBC71}" type="slidenum">
              <a:rPr lang="en-US" smtClean="0"/>
              <a:pPr/>
              <a:t>3</a:t>
            </a:fld>
            <a:endParaRPr lang="en-US"/>
          </a:p>
        </p:txBody>
      </p:sp>
      <p:sp>
        <p:nvSpPr>
          <p:cNvPr id="5" name="Rectangle 4">
            <a:extLst>
              <a:ext uri="{FF2B5EF4-FFF2-40B4-BE49-F238E27FC236}">
                <a16:creationId xmlns:a16="http://schemas.microsoft.com/office/drawing/2014/main" id="{DEF5B37B-E7A3-78AC-B151-59F798F75A6F}"/>
              </a:ext>
            </a:extLst>
          </p:cNvPr>
          <p:cNvSpPr/>
          <p:nvPr/>
        </p:nvSpPr>
        <p:spPr>
          <a:xfrm>
            <a:off x="785538" y="1656281"/>
            <a:ext cx="3659984" cy="4232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F82883-4A61-2699-00FA-A6A29E4500E6}"/>
              </a:ext>
            </a:extLst>
          </p:cNvPr>
          <p:cNvSpPr/>
          <p:nvPr/>
        </p:nvSpPr>
        <p:spPr>
          <a:xfrm>
            <a:off x="4740095" y="1656281"/>
            <a:ext cx="3659984" cy="4232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orizontal Scroll 6">
            <a:extLst>
              <a:ext uri="{FF2B5EF4-FFF2-40B4-BE49-F238E27FC236}">
                <a16:creationId xmlns:a16="http://schemas.microsoft.com/office/drawing/2014/main" id="{CE5986D6-5FD2-A5A9-1159-16A7BCC12B33}"/>
              </a:ext>
            </a:extLst>
          </p:cNvPr>
          <p:cNvSpPr/>
          <p:nvPr/>
        </p:nvSpPr>
        <p:spPr>
          <a:xfrm>
            <a:off x="661199" y="1656281"/>
            <a:ext cx="3866408" cy="589623"/>
          </a:xfrm>
          <a:prstGeom prst="horizontalScroll">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latin typeface="+mj-lt"/>
              </a:rPr>
              <a:t>VBA Benefits</a:t>
            </a:r>
          </a:p>
        </p:txBody>
      </p:sp>
      <p:sp>
        <p:nvSpPr>
          <p:cNvPr id="8" name="Horizontal Scroll 7">
            <a:extLst>
              <a:ext uri="{FF2B5EF4-FFF2-40B4-BE49-F238E27FC236}">
                <a16:creationId xmlns:a16="http://schemas.microsoft.com/office/drawing/2014/main" id="{DC366C08-081E-4E05-1223-917D9B9D1E72}"/>
              </a:ext>
            </a:extLst>
          </p:cNvPr>
          <p:cNvSpPr/>
          <p:nvPr/>
        </p:nvSpPr>
        <p:spPr>
          <a:xfrm>
            <a:off x="4623498" y="1656281"/>
            <a:ext cx="3866408" cy="589623"/>
          </a:xfrm>
          <a:prstGeom prst="horizontalScroll">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mj-lt"/>
              </a:rPr>
              <a:t>Veteran Benefits</a:t>
            </a:r>
          </a:p>
        </p:txBody>
      </p:sp>
      <p:sp>
        <p:nvSpPr>
          <p:cNvPr id="10" name="TextBox 9">
            <a:extLst>
              <a:ext uri="{FF2B5EF4-FFF2-40B4-BE49-F238E27FC236}">
                <a16:creationId xmlns:a16="http://schemas.microsoft.com/office/drawing/2014/main" id="{D3554973-92E0-C9DC-2B05-125C7078E65E}"/>
              </a:ext>
            </a:extLst>
          </p:cNvPr>
          <p:cNvSpPr txBox="1"/>
          <p:nvPr/>
        </p:nvSpPr>
        <p:spPr>
          <a:xfrm>
            <a:off x="734128" y="2265375"/>
            <a:ext cx="3763196" cy="317009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dirty="0">
                <a:solidFill>
                  <a:schemeClr val="tx2"/>
                </a:solidFill>
                <a:ea typeface="+mn-lt"/>
                <a:cs typeface="Calibri Light"/>
              </a:rPr>
              <a:t>Reduce call volume for agents by addressing highest call volume requests</a:t>
            </a:r>
          </a:p>
          <a:p>
            <a:pPr marL="285750" indent="-285750">
              <a:buFont typeface="Arial" panose="020B0604020202020204" pitchFamily="34" charset="0"/>
              <a:buChar char="•"/>
            </a:pPr>
            <a:r>
              <a:rPr lang="en-US" sz="1400" dirty="0">
                <a:solidFill>
                  <a:schemeClr val="tx2"/>
                </a:solidFill>
                <a:ea typeface="+mn-lt"/>
                <a:cs typeface="Calibri Light"/>
              </a:rPr>
              <a:t>Reduce general information calls allowing agents to focus on complex cases </a:t>
            </a:r>
          </a:p>
          <a:p>
            <a:pPr marL="285750" indent="-285750">
              <a:buFont typeface="Arial" panose="020B0604020202020204" pitchFamily="34" charset="0"/>
              <a:buChar char="•"/>
            </a:pPr>
            <a:r>
              <a:rPr lang="en-US" sz="1400" dirty="0">
                <a:solidFill>
                  <a:schemeClr val="tx2"/>
                </a:solidFill>
                <a:ea typeface="+mn-lt"/>
                <a:cs typeface="Calibri Light"/>
              </a:rPr>
              <a:t>Reduce agent call time</a:t>
            </a:r>
          </a:p>
          <a:p>
            <a:pPr marL="742950" lvl="1" indent="-285750">
              <a:buFont typeface="Arial" panose="020B0604020202020204" pitchFamily="34" charset="0"/>
              <a:buChar char="•"/>
            </a:pPr>
            <a:r>
              <a:rPr lang="en-US" sz="1400" dirty="0">
                <a:solidFill>
                  <a:schemeClr val="tx2"/>
                </a:solidFill>
                <a:ea typeface="+mn-lt"/>
                <a:cs typeface="Calibri Light"/>
              </a:rPr>
              <a:t>use </a:t>
            </a:r>
            <a:r>
              <a:rPr lang="en-US" sz="1400" dirty="0" err="1">
                <a:solidFill>
                  <a:schemeClr val="tx2"/>
                </a:solidFill>
                <a:ea typeface="+mn-lt"/>
                <a:cs typeface="Calibri Light"/>
              </a:rPr>
              <a:t>Voicebot</a:t>
            </a:r>
            <a:r>
              <a:rPr lang="en-US" sz="1400" dirty="0">
                <a:solidFill>
                  <a:schemeClr val="tx2"/>
                </a:solidFill>
                <a:ea typeface="+mn-lt"/>
                <a:cs typeface="Calibri Light"/>
              </a:rPr>
              <a:t> gathered caller intent and details for real time agent use</a:t>
            </a:r>
          </a:p>
          <a:p>
            <a:pPr marL="742950" lvl="1" indent="-285750">
              <a:buFont typeface="Arial" panose="020B0604020202020204" pitchFamily="34" charset="0"/>
              <a:buChar char="•"/>
            </a:pPr>
            <a:r>
              <a:rPr lang="en-US" sz="1400" dirty="0">
                <a:solidFill>
                  <a:schemeClr val="tx2"/>
                </a:solidFill>
                <a:ea typeface="+mn-lt"/>
                <a:cs typeface="Calibri Light"/>
              </a:rPr>
              <a:t>automate phone authentication to decrease manual </a:t>
            </a:r>
            <a:r>
              <a:rPr lang="en-US" sz="1400" dirty="0">
                <a:solidFill>
                  <a:schemeClr val="tx2"/>
                </a:solidFill>
                <a:ea typeface="+mn-lt"/>
                <a:cs typeface="Calibri Light"/>
                <a:sym typeface="Wingdings" panose="05000000000000000000" pitchFamily="2" charset="2"/>
              </a:rPr>
              <a:t> authentication processing time</a:t>
            </a:r>
            <a:endParaRPr lang="en-US" sz="1400" dirty="0">
              <a:solidFill>
                <a:schemeClr val="tx2"/>
              </a:solidFill>
              <a:cs typeface="Calibri Light"/>
            </a:endParaRPr>
          </a:p>
          <a:p>
            <a:pPr marL="285750" indent="-285750">
              <a:buFont typeface="Arial" panose="020B0604020202020204" pitchFamily="34" charset="0"/>
              <a:buChar char="•"/>
            </a:pPr>
            <a:r>
              <a:rPr lang="en-US" sz="1400" dirty="0">
                <a:solidFill>
                  <a:schemeClr val="tx2"/>
                </a:solidFill>
                <a:ea typeface="+mn-lt"/>
                <a:cs typeface="Calibri Light"/>
              </a:rPr>
              <a:t>In depth analytics collection to measure Veteran needs and experience satisfaction</a:t>
            </a:r>
            <a:endParaRPr lang="en-US" sz="1400" dirty="0">
              <a:solidFill>
                <a:schemeClr val="tx2"/>
              </a:solidFill>
              <a:ea typeface="+mn-lt"/>
              <a:cs typeface="Calibri Light" panose="020F0302020204030204" pitchFamily="34" charset="0"/>
            </a:endParaRPr>
          </a:p>
          <a:p>
            <a:pPr marL="285750" indent="-285750">
              <a:buFont typeface="Arial" panose="020B0604020202020204" pitchFamily="34" charset="0"/>
              <a:buChar char="•"/>
            </a:pPr>
            <a:endParaRPr lang="en-US" sz="1400" dirty="0">
              <a:solidFill>
                <a:schemeClr val="tx2"/>
              </a:solidFill>
              <a:cs typeface="Calibri Light"/>
            </a:endParaRPr>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A3EA9D2C-6CB8-4958-89B0-63429841F1F6}"/>
              </a:ext>
            </a:extLst>
          </p:cNvPr>
          <p:cNvSpPr txBox="1"/>
          <p:nvPr/>
        </p:nvSpPr>
        <p:spPr>
          <a:xfrm>
            <a:off x="4679908" y="2265374"/>
            <a:ext cx="3763196" cy="2677656"/>
          </a:xfrm>
          <a:prstGeom prst="rect">
            <a:avLst/>
          </a:prstGeom>
          <a:noFill/>
        </p:spPr>
        <p:txBody>
          <a:bodyPr wrap="square" lIns="91440" tIns="45720" rIns="91440" bIns="45720" rtlCol="0" anchor="t">
            <a:spAutoFit/>
          </a:bodyPr>
          <a:lstStyle/>
          <a:p>
            <a:pPr marL="285750" indent="-285750">
              <a:buFont typeface="Arial"/>
              <a:buChar char="•"/>
            </a:pPr>
            <a:r>
              <a:rPr lang="en-US" sz="1400">
                <a:solidFill>
                  <a:schemeClr val="tx2"/>
                </a:solidFill>
                <a:ea typeface="+mn-lt"/>
                <a:cs typeface="Calibri Light"/>
              </a:rPr>
              <a:t>No wait time to have claim status and PACT Act questions answered</a:t>
            </a:r>
          </a:p>
          <a:p>
            <a:pPr marL="285750" indent="-285750">
              <a:buFont typeface="Arial"/>
              <a:buChar char="•"/>
            </a:pPr>
            <a:r>
              <a:rPr lang="en-US" sz="1400">
                <a:solidFill>
                  <a:schemeClr val="tx2"/>
                </a:solidFill>
                <a:ea typeface="+mn-lt"/>
                <a:cs typeface="Calibri Light"/>
              </a:rPr>
              <a:t>Reduce wait time for agent required calls</a:t>
            </a:r>
          </a:p>
          <a:p>
            <a:pPr marL="285750" indent="-285750">
              <a:buFont typeface="Arial"/>
              <a:buChar char="•"/>
            </a:pPr>
            <a:r>
              <a:rPr lang="en-US" sz="1400">
                <a:solidFill>
                  <a:schemeClr val="tx2"/>
                </a:solidFill>
                <a:ea typeface="+mn-lt"/>
                <a:cs typeface="Calibri Light"/>
              </a:rPr>
              <a:t>Better customer experience by transferring collected information to agent</a:t>
            </a:r>
          </a:p>
          <a:p>
            <a:pPr marL="285750" indent="-285750">
              <a:buFont typeface="Arial"/>
              <a:buChar char="•"/>
            </a:pPr>
            <a:r>
              <a:rPr lang="en-US" sz="1400">
                <a:solidFill>
                  <a:schemeClr val="tx2"/>
                </a:solidFill>
                <a:ea typeface="+mn-lt"/>
                <a:cs typeface="Calibri"/>
              </a:rPr>
              <a:t>By leveraging AI multilingual skills, we can increase service to Veterans that speak different languages</a:t>
            </a:r>
          </a:p>
          <a:p>
            <a:pPr marL="285750" indent="-285750">
              <a:buFont typeface="Arial"/>
              <a:buChar char="•"/>
            </a:pPr>
            <a:r>
              <a:rPr lang="en-US" sz="1400">
                <a:solidFill>
                  <a:schemeClr val="tx2"/>
                </a:solidFill>
                <a:ea typeface="+mn-lt"/>
                <a:cs typeface="Calibri"/>
              </a:rPr>
              <a:t>Allow callers to receive information via text or email in real time</a:t>
            </a:r>
          </a:p>
          <a:p>
            <a:endParaRPr lang="en-US" sz="1400">
              <a:solidFill>
                <a:schemeClr val="tx2"/>
              </a:solidFill>
              <a:ea typeface="+mn-lt"/>
              <a:cs typeface="Calibri Light"/>
            </a:endParaRPr>
          </a:p>
          <a:p>
            <a:pPr marL="285750" indent="-285750">
              <a:buFont typeface="Arial"/>
              <a:buChar char="•"/>
            </a:pPr>
            <a:endParaRPr lang="en-US" sz="1400">
              <a:solidFill>
                <a:schemeClr val="tx2"/>
              </a:solidFill>
              <a:ea typeface="+mn-lt"/>
              <a:cs typeface="Calibri Light"/>
            </a:endParaRPr>
          </a:p>
        </p:txBody>
      </p:sp>
    </p:spTree>
    <p:extLst>
      <p:ext uri="{BB962C8B-B14F-4D97-AF65-F5344CB8AC3E}">
        <p14:creationId xmlns:p14="http://schemas.microsoft.com/office/powerpoint/2010/main" val="330966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4F25-AEF2-A44A-9426-46B073EF367F}"/>
              </a:ext>
            </a:extLst>
          </p:cNvPr>
          <p:cNvSpPr>
            <a:spLocks noGrp="1"/>
          </p:cNvSpPr>
          <p:nvPr>
            <p:ph type="title"/>
          </p:nvPr>
        </p:nvSpPr>
        <p:spPr/>
        <p:txBody>
          <a:bodyPr lIns="91440" tIns="45720" rIns="91440" bIns="45720" anchor="b" anchorCtr="0">
            <a:noAutofit/>
          </a:bodyPr>
          <a:lstStyle/>
          <a:p>
            <a:r>
              <a:rPr lang="en-US" dirty="0"/>
              <a:t>MVP</a:t>
            </a:r>
            <a:r>
              <a:rPr lang="en-US"/>
              <a:t> Scope</a:t>
            </a:r>
            <a:endParaRPr lang="en-US" dirty="0"/>
          </a:p>
        </p:txBody>
      </p:sp>
      <p:sp>
        <p:nvSpPr>
          <p:cNvPr id="4" name="Slide Number Placeholder 3">
            <a:extLst>
              <a:ext uri="{FF2B5EF4-FFF2-40B4-BE49-F238E27FC236}">
                <a16:creationId xmlns:a16="http://schemas.microsoft.com/office/drawing/2014/main" id="{F4B36E68-DB25-8A41-A5B5-91C0F21E52E0}"/>
              </a:ext>
            </a:extLst>
          </p:cNvPr>
          <p:cNvSpPr>
            <a:spLocks noGrp="1"/>
          </p:cNvSpPr>
          <p:nvPr>
            <p:ph type="sldNum" sz="quarter" idx="10"/>
          </p:nvPr>
        </p:nvSpPr>
        <p:spPr/>
        <p:txBody>
          <a:bodyPr/>
          <a:lstStyle/>
          <a:p>
            <a:fld id="{9B27D237-6C0D-5549-BE11-2040A22CBC71}" type="slidenum">
              <a:rPr lang="en-US" smtClean="0"/>
              <a:pPr/>
              <a:t>4</a:t>
            </a:fld>
            <a:endParaRPr lang="en-US"/>
          </a:p>
        </p:txBody>
      </p:sp>
      <p:sp>
        <p:nvSpPr>
          <p:cNvPr id="5" name="TextBox 4">
            <a:extLst>
              <a:ext uri="{FF2B5EF4-FFF2-40B4-BE49-F238E27FC236}">
                <a16:creationId xmlns:a16="http://schemas.microsoft.com/office/drawing/2014/main" id="{7CD1D272-A7EE-268B-4ABA-056C7919A5C3}"/>
              </a:ext>
            </a:extLst>
          </p:cNvPr>
          <p:cNvSpPr txBox="1"/>
          <p:nvPr/>
        </p:nvSpPr>
        <p:spPr>
          <a:xfrm>
            <a:off x="655571" y="1534075"/>
            <a:ext cx="72726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pPr algn="l"/>
            <a:endParaRPr lang="en-US" dirty="0">
              <a:cs typeface="Calibri"/>
            </a:endParaRPr>
          </a:p>
        </p:txBody>
      </p:sp>
      <p:sp>
        <p:nvSpPr>
          <p:cNvPr id="3" name="TextBox 2">
            <a:extLst>
              <a:ext uri="{FF2B5EF4-FFF2-40B4-BE49-F238E27FC236}">
                <a16:creationId xmlns:a16="http://schemas.microsoft.com/office/drawing/2014/main" id="{7D726078-1599-4452-8805-BB628C4C9876}"/>
              </a:ext>
            </a:extLst>
          </p:cNvPr>
          <p:cNvSpPr txBox="1"/>
          <p:nvPr/>
        </p:nvSpPr>
        <p:spPr>
          <a:xfrm>
            <a:off x="607512" y="1304131"/>
            <a:ext cx="7819403" cy="4154984"/>
          </a:xfrm>
          <a:prstGeom prst="rect">
            <a:avLst/>
          </a:prstGeom>
          <a:noFill/>
        </p:spPr>
        <p:txBody>
          <a:bodyPr wrap="square" rtlCol="0">
            <a:spAutoFit/>
          </a:bodyPr>
          <a:lstStyle/>
          <a:p>
            <a:pPr fontAlgn="base"/>
            <a:r>
              <a:rPr lang="en-US" sz="1800" dirty="0">
                <a:solidFill>
                  <a:srgbClr val="000000"/>
                </a:solidFill>
                <a:latin typeface="+mj-lt"/>
                <a:cs typeface="Calibri Light"/>
              </a:rPr>
              <a:t>The </a:t>
            </a:r>
            <a:r>
              <a:rPr lang="en-US" sz="1800" dirty="0" err="1">
                <a:solidFill>
                  <a:srgbClr val="000000"/>
                </a:solidFill>
                <a:latin typeface="+mj-lt"/>
                <a:cs typeface="Calibri Light"/>
              </a:rPr>
              <a:t>Voicebot</a:t>
            </a:r>
            <a:r>
              <a:rPr lang="en-US" sz="1800" dirty="0">
                <a:solidFill>
                  <a:srgbClr val="000000"/>
                </a:solidFill>
                <a:latin typeface="+mj-lt"/>
                <a:cs typeface="Calibri Light"/>
              </a:rPr>
              <a:t> will prompt the NCC VBA Veteran caller to state their concern or question, identify the caller’s intent using artificial intelligence, and respond accordingly using data retrieved from API(s), custom content, or routing the caller to the correct </a:t>
            </a:r>
            <a:r>
              <a:rPr lang="en-US" dirty="0">
                <a:solidFill>
                  <a:srgbClr val="000000"/>
                </a:solidFill>
                <a:latin typeface="+mj-lt"/>
                <a:cs typeface="Calibri Light"/>
              </a:rPr>
              <a:t>live agent.</a:t>
            </a:r>
            <a:endParaRPr lang="en-US" dirty="0">
              <a:solidFill>
                <a:srgbClr val="000000"/>
              </a:solidFill>
              <a:latin typeface="+mj-lt"/>
              <a:cs typeface="Calibri Light" panose="020F0302020204030204" pitchFamily="34" charset="0"/>
            </a:endParaRPr>
          </a:p>
          <a:p>
            <a:pPr fontAlgn="base"/>
            <a:endParaRPr lang="en-US" dirty="0">
              <a:solidFill>
                <a:srgbClr val="000000"/>
              </a:solidFill>
              <a:latin typeface="+mj-lt"/>
              <a:cs typeface="Calibri Light" panose="020F0302020204030204" pitchFamily="34" charset="0"/>
            </a:endParaRPr>
          </a:p>
          <a:p>
            <a:r>
              <a:rPr lang="en-US" dirty="0">
                <a:latin typeface="+mj-lt"/>
                <a:cs typeface="Arial"/>
              </a:rPr>
              <a:t>The requests the </a:t>
            </a:r>
            <a:r>
              <a:rPr lang="en-US" dirty="0" err="1">
                <a:latin typeface="+mj-lt"/>
                <a:cs typeface="Arial"/>
              </a:rPr>
              <a:t>Voicebot</a:t>
            </a:r>
            <a:r>
              <a:rPr lang="en-US" dirty="0">
                <a:latin typeface="+mj-lt"/>
                <a:cs typeface="Arial"/>
              </a:rPr>
              <a:t> will support are: ​</a:t>
            </a:r>
          </a:p>
          <a:p>
            <a:endParaRPr lang="en-US" dirty="0">
              <a:latin typeface="+mj-lt"/>
              <a:cs typeface="Arial"/>
            </a:endParaRPr>
          </a:p>
          <a:p>
            <a:pPr lvl="1">
              <a:buAutoNum type="arabicPeriod"/>
            </a:pPr>
            <a:r>
              <a:rPr lang="en-US" dirty="0">
                <a:latin typeface="+mj-lt"/>
                <a:cs typeface="Arial"/>
              </a:rPr>
              <a:t>​ </a:t>
            </a:r>
            <a:r>
              <a:rPr lang="en-US" dirty="0">
                <a:latin typeface="+mj-lt"/>
                <a:cs typeface="Calibri"/>
              </a:rPr>
              <a:t>General</a:t>
            </a:r>
            <a:r>
              <a:rPr lang="en-US" dirty="0">
                <a:latin typeface="+mj-lt"/>
                <a:ea typeface="+mn-lt"/>
                <a:cs typeface="+mn-lt"/>
              </a:rPr>
              <a:t> Claim Status – answer questions related to compensation claims </a:t>
            </a:r>
            <a:endParaRPr lang="en-US" dirty="0">
              <a:latin typeface="+mj-lt"/>
              <a:cs typeface="Calibri"/>
            </a:endParaRPr>
          </a:p>
          <a:p>
            <a:pPr lvl="1">
              <a:buFontTx/>
              <a:buAutoNum type="arabicPeriod"/>
            </a:pPr>
            <a:r>
              <a:rPr lang="en-US" dirty="0">
                <a:latin typeface="+mj-lt"/>
                <a:ea typeface="+mn-lt"/>
                <a:cs typeface="+mn-lt"/>
              </a:rPr>
              <a:t> Personalized Claim Status – answer inquiries about the status of a Veteran’s open compensation claims</a:t>
            </a:r>
          </a:p>
          <a:p>
            <a:pPr lvl="1">
              <a:buFontTx/>
              <a:buAutoNum type="arabicPeriod"/>
            </a:pPr>
            <a:r>
              <a:rPr lang="en-US" dirty="0">
                <a:latin typeface="+mj-lt"/>
                <a:ea typeface="+mn-lt"/>
                <a:cs typeface="Calibri Light"/>
              </a:rPr>
              <a:t> PACT Act – answer basic PACT Act questions</a:t>
            </a:r>
          </a:p>
          <a:p>
            <a:endParaRPr lang="en-US" sz="1200" dirty="0">
              <a:latin typeface="+mj-lt"/>
            </a:endParaRPr>
          </a:p>
          <a:p>
            <a:br>
              <a:rPr lang="en-US" dirty="0">
                <a:solidFill>
                  <a:srgbClr val="3C3C3C"/>
                </a:solidFill>
                <a:latin typeface="+mj-lt"/>
              </a:rPr>
            </a:br>
            <a:br>
              <a:rPr lang="en-US" dirty="0">
                <a:latin typeface="+mj-lt"/>
              </a:rPr>
            </a:br>
            <a:endParaRPr lang="en-US" dirty="0">
              <a:latin typeface="+mj-lt"/>
            </a:endParaRPr>
          </a:p>
        </p:txBody>
      </p:sp>
    </p:spTree>
    <p:extLst>
      <p:ext uri="{BB962C8B-B14F-4D97-AF65-F5344CB8AC3E}">
        <p14:creationId xmlns:p14="http://schemas.microsoft.com/office/powerpoint/2010/main" val="399801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2707-67F0-4A70-F2EA-96682294ED9B}"/>
              </a:ext>
            </a:extLst>
          </p:cNvPr>
          <p:cNvSpPr>
            <a:spLocks noGrp="1"/>
          </p:cNvSpPr>
          <p:nvPr>
            <p:ph type="title"/>
          </p:nvPr>
        </p:nvSpPr>
        <p:spPr/>
        <p:txBody>
          <a:bodyPr lIns="91440" tIns="45720" rIns="91440" bIns="45720" anchor="b" anchorCtr="0">
            <a:noAutofit/>
          </a:bodyPr>
          <a:lstStyle/>
          <a:p>
            <a:r>
              <a:rPr lang="en-US"/>
              <a:t>Assumptions</a:t>
            </a:r>
          </a:p>
        </p:txBody>
      </p:sp>
      <p:sp>
        <p:nvSpPr>
          <p:cNvPr id="3" name="Content Placeholder 2">
            <a:extLst>
              <a:ext uri="{FF2B5EF4-FFF2-40B4-BE49-F238E27FC236}">
                <a16:creationId xmlns:a16="http://schemas.microsoft.com/office/drawing/2014/main" id="{7C6CE208-FF39-7F91-1DDB-EFC24EE7C2F3}"/>
              </a:ext>
            </a:extLst>
          </p:cNvPr>
          <p:cNvSpPr>
            <a:spLocks noGrp="1"/>
          </p:cNvSpPr>
          <p:nvPr>
            <p:ph idx="1"/>
          </p:nvPr>
        </p:nvSpPr>
        <p:spPr/>
        <p:txBody>
          <a:bodyPr vert="horz" lIns="91440" tIns="45720" rIns="91440" bIns="45720" rtlCol="0" anchor="t">
            <a:noAutofit/>
          </a:bodyPr>
          <a:lstStyle/>
          <a:p>
            <a:pPr marL="0" indent="0">
              <a:buNone/>
            </a:pPr>
            <a:endParaRPr lang="en-US" sz="1400" dirty="0"/>
          </a:p>
          <a:p>
            <a:r>
              <a:rPr lang="en-US" sz="1400" dirty="0"/>
              <a:t>Technology</a:t>
            </a:r>
          </a:p>
          <a:p>
            <a:pPr marL="458470" lvl="1" indent="-233045"/>
            <a:r>
              <a:rPr lang="en-US" sz="1400" dirty="0">
                <a:solidFill>
                  <a:srgbClr val="000000"/>
                </a:solidFill>
              </a:rPr>
              <a:t>Built with VA licensed Google </a:t>
            </a:r>
            <a:r>
              <a:rPr lang="en-US" sz="1400" dirty="0" err="1">
                <a:solidFill>
                  <a:srgbClr val="000000"/>
                </a:solidFill>
              </a:rPr>
              <a:t>Dialogflow</a:t>
            </a:r>
            <a:r>
              <a:rPr lang="en-US" sz="1400" dirty="0">
                <a:solidFill>
                  <a:srgbClr val="000000"/>
                </a:solidFill>
              </a:rPr>
              <a:t> or Amazon Lex</a:t>
            </a:r>
          </a:p>
          <a:p>
            <a:r>
              <a:rPr lang="en-US" sz="1400" dirty="0"/>
              <a:t>Integration</a:t>
            </a:r>
          </a:p>
          <a:p>
            <a:pPr marL="458470" lvl="1" indent="-233045"/>
            <a:r>
              <a:rPr lang="en-US" sz="1400" dirty="0" err="1">
                <a:solidFill>
                  <a:srgbClr val="000000"/>
                </a:solidFill>
              </a:rPr>
              <a:t>Voicebot</a:t>
            </a:r>
            <a:r>
              <a:rPr lang="en-US" sz="1400" dirty="0">
                <a:solidFill>
                  <a:srgbClr val="000000"/>
                </a:solidFill>
              </a:rPr>
              <a:t> </a:t>
            </a:r>
            <a:r>
              <a:rPr lang="en-US" sz="1400" b="0" i="0" dirty="0">
                <a:solidFill>
                  <a:srgbClr val="000000"/>
                </a:solidFill>
                <a:effectLst/>
              </a:rPr>
              <a:t>lives inside Cisco telephony framework</a:t>
            </a:r>
          </a:p>
          <a:p>
            <a:pPr marL="458470" lvl="1" indent="-233045"/>
            <a:r>
              <a:rPr lang="en-US" sz="1400" dirty="0">
                <a:solidFill>
                  <a:srgbClr val="000000"/>
                </a:solidFill>
              </a:rPr>
              <a:t>Use existing</a:t>
            </a:r>
            <a:r>
              <a:rPr lang="en-US" sz="1400" b="0" i="0" dirty="0">
                <a:solidFill>
                  <a:srgbClr val="000000"/>
                </a:solidFill>
                <a:effectLst/>
              </a:rPr>
              <a:t> </a:t>
            </a:r>
            <a:r>
              <a:rPr lang="en-US" sz="1400" dirty="0">
                <a:solidFill>
                  <a:srgbClr val="000000"/>
                </a:solidFill>
              </a:rPr>
              <a:t>authentication API/process</a:t>
            </a:r>
          </a:p>
          <a:p>
            <a:pPr marL="458470" lvl="1" indent="-233045"/>
            <a:r>
              <a:rPr lang="en-US" sz="1400" dirty="0">
                <a:solidFill>
                  <a:srgbClr val="000000"/>
                </a:solidFill>
              </a:rPr>
              <a:t>Service integration Cisco Telephony/</a:t>
            </a:r>
            <a:r>
              <a:rPr lang="en-US" sz="1400" b="0" i="0" dirty="0">
                <a:solidFill>
                  <a:srgbClr val="000000"/>
                </a:solidFill>
                <a:effectLst/>
              </a:rPr>
              <a:t>WebEx </a:t>
            </a:r>
            <a:r>
              <a:rPr lang="en-US" sz="1400" dirty="0">
                <a:solidFill>
                  <a:srgbClr val="000000"/>
                </a:solidFill>
              </a:rPr>
              <a:t>Connect offerings</a:t>
            </a:r>
            <a:endParaRPr lang="en-US" sz="1400" b="0" i="0" dirty="0">
              <a:solidFill>
                <a:srgbClr val="000000"/>
              </a:solidFill>
              <a:effectLst/>
            </a:endParaRPr>
          </a:p>
          <a:p>
            <a:pPr marL="458470" lvl="1" indent="-233045"/>
            <a:r>
              <a:rPr lang="en-US" sz="1400" dirty="0" err="1">
                <a:solidFill>
                  <a:srgbClr val="000000"/>
                </a:solidFill>
              </a:rPr>
              <a:t>VANotify</a:t>
            </a:r>
            <a:r>
              <a:rPr lang="en-US" sz="1400" dirty="0">
                <a:solidFill>
                  <a:srgbClr val="000000"/>
                </a:solidFill>
              </a:rPr>
              <a:t> - sending links and information via email and text</a:t>
            </a:r>
          </a:p>
          <a:p>
            <a:r>
              <a:rPr lang="en-US" sz="1400" dirty="0"/>
              <a:t>Data</a:t>
            </a:r>
          </a:p>
          <a:p>
            <a:pPr marL="458470" lvl="1" indent="-233045"/>
            <a:r>
              <a:rPr lang="en-US" sz="1400" b="0" i="0" dirty="0">
                <a:solidFill>
                  <a:srgbClr val="000000"/>
                </a:solidFill>
                <a:effectLst/>
              </a:rPr>
              <a:t>Calls existing Claims </a:t>
            </a:r>
            <a:r>
              <a:rPr lang="en-US" sz="1400" dirty="0">
                <a:solidFill>
                  <a:srgbClr val="000000"/>
                </a:solidFill>
              </a:rPr>
              <a:t>and Veteran APIs</a:t>
            </a:r>
            <a:endParaRPr lang="en-US" sz="1400" b="0" i="0" dirty="0">
              <a:solidFill>
                <a:srgbClr val="000000"/>
              </a:solidFill>
              <a:effectLst/>
            </a:endParaRPr>
          </a:p>
          <a:p>
            <a:pPr marL="458470" lvl="1" indent="-233045"/>
            <a:r>
              <a:rPr lang="en-US" sz="1400" dirty="0"/>
              <a:t>Uses </a:t>
            </a:r>
            <a:r>
              <a:rPr lang="en-US" sz="1400" dirty="0">
                <a:solidFill>
                  <a:srgbClr val="000000"/>
                </a:solidFill>
              </a:rPr>
              <a:t>c</a:t>
            </a:r>
            <a:r>
              <a:rPr lang="en-US" sz="1400" b="0" i="0" dirty="0">
                <a:solidFill>
                  <a:srgbClr val="000000"/>
                </a:solidFill>
                <a:effectLst/>
              </a:rPr>
              <a:t>reated service </a:t>
            </a:r>
            <a:r>
              <a:rPr lang="en-US" sz="1400" dirty="0">
                <a:solidFill>
                  <a:srgbClr val="000000"/>
                </a:solidFill>
              </a:rPr>
              <a:t>webhook </a:t>
            </a:r>
            <a:r>
              <a:rPr lang="en-US" sz="1400" b="0" i="0" dirty="0">
                <a:solidFill>
                  <a:srgbClr val="000000"/>
                </a:solidFill>
                <a:effectLst/>
              </a:rPr>
              <a:t>to handle queries</a:t>
            </a:r>
            <a:r>
              <a:rPr lang="en-US" sz="1400" dirty="0">
                <a:solidFill>
                  <a:srgbClr val="000000"/>
                </a:solidFill>
              </a:rPr>
              <a:t> and pass date to </a:t>
            </a:r>
            <a:r>
              <a:rPr lang="en-US" sz="1400" dirty="0" err="1">
                <a:solidFill>
                  <a:srgbClr val="000000"/>
                </a:solidFill>
              </a:rPr>
              <a:t>Voicebot</a:t>
            </a:r>
            <a:endParaRPr lang="en-US" sz="1400" b="0" i="0" dirty="0">
              <a:solidFill>
                <a:srgbClr val="000000"/>
              </a:solidFill>
              <a:effectLst/>
            </a:endParaRPr>
          </a:p>
          <a:p>
            <a:pPr marL="458470" lvl="1" indent="-233045"/>
            <a:r>
              <a:rPr lang="en-US" sz="1400" dirty="0">
                <a:solidFill>
                  <a:srgbClr val="202124"/>
                </a:solidFill>
              </a:rPr>
              <a:t>Data will be stored in VA approved  containers</a:t>
            </a:r>
          </a:p>
          <a:p>
            <a:pPr marL="458470" lvl="1" indent="-233045"/>
            <a:r>
              <a:rPr lang="en-US" sz="1400" dirty="0">
                <a:solidFill>
                  <a:srgbClr val="202124"/>
                </a:solidFill>
              </a:rPr>
              <a:t>Dynamic and Custom content for intent fulfillment </a:t>
            </a:r>
            <a:endParaRPr lang="en-US" sz="1400" dirty="0"/>
          </a:p>
          <a:p>
            <a:r>
              <a:rPr lang="en-US" sz="1400" dirty="0"/>
              <a:t>Collaboration</a:t>
            </a:r>
          </a:p>
          <a:p>
            <a:pPr marL="458470" lvl="1" indent="-233045"/>
            <a:r>
              <a:rPr lang="en-US" sz="1400" b="0" i="0" dirty="0">
                <a:solidFill>
                  <a:srgbClr val="202124"/>
                </a:solidFill>
                <a:effectLst/>
              </a:rPr>
              <a:t>Content will be approved via VBA</a:t>
            </a:r>
          </a:p>
          <a:p>
            <a:pPr marL="458470" lvl="1" indent="-233045"/>
            <a:r>
              <a:rPr lang="en-US" sz="1400" dirty="0">
                <a:solidFill>
                  <a:srgbClr val="202124"/>
                </a:solidFill>
              </a:rPr>
              <a:t>NCC call line for small regional roll out</a:t>
            </a:r>
          </a:p>
          <a:p>
            <a:pPr marL="458470" lvl="1" indent="-233045"/>
            <a:r>
              <a:rPr lang="en-US" sz="1400" dirty="0">
                <a:solidFill>
                  <a:srgbClr val="202124"/>
                </a:solidFill>
              </a:rPr>
              <a:t>Continual HCD  research / testing throughout development and launch</a:t>
            </a:r>
            <a:endParaRPr lang="en-US" sz="1400" dirty="0"/>
          </a:p>
        </p:txBody>
      </p:sp>
      <p:sp>
        <p:nvSpPr>
          <p:cNvPr id="4" name="Slide Number Placeholder 3">
            <a:extLst>
              <a:ext uri="{FF2B5EF4-FFF2-40B4-BE49-F238E27FC236}">
                <a16:creationId xmlns:a16="http://schemas.microsoft.com/office/drawing/2014/main" id="{DC752E31-055E-20C4-D8DE-8F75CE3ED5F7}"/>
              </a:ext>
            </a:extLst>
          </p:cNvPr>
          <p:cNvSpPr>
            <a:spLocks noGrp="1"/>
          </p:cNvSpPr>
          <p:nvPr>
            <p:ph type="sldNum" sz="quarter" idx="10"/>
          </p:nvPr>
        </p:nvSpPr>
        <p:spPr/>
        <p:txBody>
          <a:bodyPr/>
          <a:lstStyle/>
          <a:p>
            <a:fld id="{9B27D237-6C0D-5549-BE11-2040A22CBC71}" type="slidenum">
              <a:rPr lang="en-US" smtClean="0"/>
              <a:pPr/>
              <a:t>5</a:t>
            </a:fld>
            <a:endParaRPr lang="en-US"/>
          </a:p>
        </p:txBody>
      </p:sp>
    </p:spTree>
    <p:extLst>
      <p:ext uri="{BB962C8B-B14F-4D97-AF65-F5344CB8AC3E}">
        <p14:creationId xmlns:p14="http://schemas.microsoft.com/office/powerpoint/2010/main" val="213640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4F25-AEF2-A44A-9426-46B073EF367F}"/>
              </a:ext>
            </a:extLst>
          </p:cNvPr>
          <p:cNvSpPr>
            <a:spLocks noGrp="1"/>
          </p:cNvSpPr>
          <p:nvPr>
            <p:ph type="title"/>
          </p:nvPr>
        </p:nvSpPr>
        <p:spPr/>
        <p:txBody>
          <a:bodyPr lIns="91440" tIns="45720" rIns="91440" bIns="45720" anchor="b" anchorCtr="0">
            <a:noAutofit/>
          </a:bodyPr>
          <a:lstStyle/>
          <a:p>
            <a:r>
              <a:rPr lang="en-US"/>
              <a:t>Timeline</a:t>
            </a:r>
            <a:endParaRPr lang="en-US" dirty="0"/>
          </a:p>
        </p:txBody>
      </p:sp>
      <p:sp>
        <p:nvSpPr>
          <p:cNvPr id="4" name="Slide Number Placeholder 3">
            <a:extLst>
              <a:ext uri="{FF2B5EF4-FFF2-40B4-BE49-F238E27FC236}">
                <a16:creationId xmlns:a16="http://schemas.microsoft.com/office/drawing/2014/main" id="{F4B36E68-DB25-8A41-A5B5-91C0F21E52E0}"/>
              </a:ext>
            </a:extLst>
          </p:cNvPr>
          <p:cNvSpPr>
            <a:spLocks noGrp="1"/>
          </p:cNvSpPr>
          <p:nvPr>
            <p:ph type="sldNum" sz="quarter" idx="10"/>
          </p:nvPr>
        </p:nvSpPr>
        <p:spPr/>
        <p:txBody>
          <a:bodyPr/>
          <a:lstStyle/>
          <a:p>
            <a:fld id="{9B27D237-6C0D-5549-BE11-2040A22CBC71}" type="slidenum">
              <a:rPr lang="en-US" smtClean="0"/>
              <a:pPr/>
              <a:t>6</a:t>
            </a:fld>
            <a:endParaRPr lang="en-US"/>
          </a:p>
        </p:txBody>
      </p:sp>
      <p:sp>
        <p:nvSpPr>
          <p:cNvPr id="5" name="TextBox 4">
            <a:extLst>
              <a:ext uri="{FF2B5EF4-FFF2-40B4-BE49-F238E27FC236}">
                <a16:creationId xmlns:a16="http://schemas.microsoft.com/office/drawing/2014/main" id="{7CD1D272-A7EE-268B-4ABA-056C7919A5C3}"/>
              </a:ext>
            </a:extLst>
          </p:cNvPr>
          <p:cNvSpPr txBox="1"/>
          <p:nvPr/>
        </p:nvSpPr>
        <p:spPr>
          <a:xfrm>
            <a:off x="655571" y="1534075"/>
            <a:ext cx="72726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pPr algn="l"/>
            <a:endParaRPr lang="en-US" dirty="0">
              <a:cs typeface="Calibri"/>
            </a:endParaRPr>
          </a:p>
        </p:txBody>
      </p:sp>
      <p:pic>
        <p:nvPicPr>
          <p:cNvPr id="6" name="Picture 6" descr="Timeline&#10;&#10;Description automatically generated">
            <a:extLst>
              <a:ext uri="{FF2B5EF4-FFF2-40B4-BE49-F238E27FC236}">
                <a16:creationId xmlns:a16="http://schemas.microsoft.com/office/drawing/2014/main" id="{200361B7-9906-0042-BF79-8344F3206898}"/>
              </a:ext>
            </a:extLst>
          </p:cNvPr>
          <p:cNvPicPr>
            <a:picLocks noChangeAspect="1"/>
          </p:cNvPicPr>
          <p:nvPr/>
        </p:nvPicPr>
        <p:blipFill>
          <a:blip r:embed="rId3"/>
          <a:stretch>
            <a:fillRect/>
          </a:stretch>
        </p:blipFill>
        <p:spPr>
          <a:xfrm>
            <a:off x="279884" y="1536827"/>
            <a:ext cx="8496440" cy="5161324"/>
          </a:xfrm>
          <a:prstGeom prst="rect">
            <a:avLst/>
          </a:prstGeom>
        </p:spPr>
      </p:pic>
      <p:sp>
        <p:nvSpPr>
          <p:cNvPr id="7" name="TextBox 6">
            <a:extLst>
              <a:ext uri="{FF2B5EF4-FFF2-40B4-BE49-F238E27FC236}">
                <a16:creationId xmlns:a16="http://schemas.microsoft.com/office/drawing/2014/main" id="{DD051BAD-15CD-7AA8-FD57-D141429D07F0}"/>
              </a:ext>
            </a:extLst>
          </p:cNvPr>
          <p:cNvSpPr txBox="1"/>
          <p:nvPr/>
        </p:nvSpPr>
        <p:spPr>
          <a:xfrm>
            <a:off x="409140" y="1162437"/>
            <a:ext cx="6940900" cy="1107996"/>
          </a:xfrm>
          <a:prstGeom prst="rect">
            <a:avLst/>
          </a:prstGeom>
          <a:noFill/>
        </p:spPr>
        <p:txBody>
          <a:bodyPr wrap="square" lIns="91440" tIns="45720" rIns="91440" bIns="45720" rtlCol="0" anchor="t">
            <a:spAutoFit/>
          </a:bodyPr>
          <a:lstStyle/>
          <a:p>
            <a:pPr fontAlgn="base"/>
            <a:r>
              <a:rPr lang="en-US" sz="1000" dirty="0">
                <a:solidFill>
                  <a:srgbClr val="000000"/>
                </a:solidFill>
                <a:latin typeface="+mj-lt"/>
                <a:cs typeface="Calibri Light"/>
              </a:rPr>
              <a:t>*Timeline is dependent on platform selection, procuring licenses, and setting up environments / sandboxes</a:t>
            </a:r>
            <a:endParaRPr lang="en-US" sz="1000" dirty="0">
              <a:latin typeface="+mj-lt"/>
              <a:ea typeface="+mn-lt"/>
              <a:cs typeface="Calibri Light"/>
            </a:endParaRPr>
          </a:p>
          <a:p>
            <a:endParaRPr lang="en-US" sz="1000" dirty="0">
              <a:latin typeface="+mj-lt"/>
              <a:cs typeface="Calibri"/>
            </a:endParaRPr>
          </a:p>
          <a:p>
            <a:br>
              <a:rPr lang="en-US" dirty="0">
                <a:solidFill>
                  <a:srgbClr val="3C3C3C"/>
                </a:solidFill>
                <a:latin typeface="+mj-lt"/>
              </a:rPr>
            </a:br>
            <a:br>
              <a:rPr lang="en-US" dirty="0">
                <a:latin typeface="+mj-lt"/>
              </a:rPr>
            </a:br>
            <a:endParaRPr lang="en-US" sz="1000" dirty="0">
              <a:latin typeface="+mj-lt"/>
              <a:cs typeface="Calibri"/>
            </a:endParaRPr>
          </a:p>
        </p:txBody>
      </p:sp>
    </p:spTree>
    <p:extLst>
      <p:ext uri="{BB962C8B-B14F-4D97-AF65-F5344CB8AC3E}">
        <p14:creationId xmlns:p14="http://schemas.microsoft.com/office/powerpoint/2010/main" val="130626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4F25-AEF2-A44A-9426-46B073EF367F}"/>
              </a:ext>
            </a:extLst>
          </p:cNvPr>
          <p:cNvSpPr>
            <a:spLocks noGrp="1"/>
          </p:cNvSpPr>
          <p:nvPr>
            <p:ph type="title"/>
          </p:nvPr>
        </p:nvSpPr>
        <p:spPr/>
        <p:txBody>
          <a:bodyPr lIns="91440" tIns="45720" rIns="91440" bIns="45720" anchor="b" anchorCtr="0">
            <a:noAutofit/>
          </a:bodyPr>
          <a:lstStyle/>
          <a:p>
            <a:r>
              <a:rPr lang="en-US" dirty="0"/>
              <a:t>Blockers</a:t>
            </a:r>
          </a:p>
        </p:txBody>
      </p:sp>
      <p:sp>
        <p:nvSpPr>
          <p:cNvPr id="4" name="Slide Number Placeholder 3">
            <a:extLst>
              <a:ext uri="{FF2B5EF4-FFF2-40B4-BE49-F238E27FC236}">
                <a16:creationId xmlns:a16="http://schemas.microsoft.com/office/drawing/2014/main" id="{F4B36E68-DB25-8A41-A5B5-91C0F21E52E0}"/>
              </a:ext>
            </a:extLst>
          </p:cNvPr>
          <p:cNvSpPr>
            <a:spLocks noGrp="1"/>
          </p:cNvSpPr>
          <p:nvPr>
            <p:ph type="sldNum" sz="quarter" idx="10"/>
          </p:nvPr>
        </p:nvSpPr>
        <p:spPr/>
        <p:txBody>
          <a:bodyPr/>
          <a:lstStyle/>
          <a:p>
            <a:fld id="{9B27D237-6C0D-5549-BE11-2040A22CBC71}" type="slidenum">
              <a:rPr lang="en-US" smtClean="0"/>
              <a:pPr/>
              <a:t>7</a:t>
            </a:fld>
            <a:endParaRPr lang="en-US"/>
          </a:p>
        </p:txBody>
      </p:sp>
      <p:sp>
        <p:nvSpPr>
          <p:cNvPr id="5" name="TextBox 4">
            <a:extLst>
              <a:ext uri="{FF2B5EF4-FFF2-40B4-BE49-F238E27FC236}">
                <a16:creationId xmlns:a16="http://schemas.microsoft.com/office/drawing/2014/main" id="{7CD1D272-A7EE-268B-4ABA-056C7919A5C3}"/>
              </a:ext>
            </a:extLst>
          </p:cNvPr>
          <p:cNvSpPr txBox="1"/>
          <p:nvPr/>
        </p:nvSpPr>
        <p:spPr>
          <a:xfrm>
            <a:off x="655571" y="1534075"/>
            <a:ext cx="72726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pPr algn="l"/>
            <a:endParaRPr lang="en-US" dirty="0">
              <a:cs typeface="Calibri"/>
            </a:endParaRPr>
          </a:p>
        </p:txBody>
      </p:sp>
      <p:sp>
        <p:nvSpPr>
          <p:cNvPr id="6" name="TextBox 5">
            <a:extLst>
              <a:ext uri="{FF2B5EF4-FFF2-40B4-BE49-F238E27FC236}">
                <a16:creationId xmlns:a16="http://schemas.microsoft.com/office/drawing/2014/main" id="{85DC1C82-6638-4986-BED6-7A8FE20F2A18}"/>
              </a:ext>
            </a:extLst>
          </p:cNvPr>
          <p:cNvSpPr txBox="1"/>
          <p:nvPr/>
        </p:nvSpPr>
        <p:spPr>
          <a:xfrm>
            <a:off x="461591" y="1289874"/>
            <a:ext cx="8084881" cy="4524315"/>
          </a:xfrm>
          <a:prstGeom prst="rect">
            <a:avLst/>
          </a:prstGeom>
          <a:noFill/>
        </p:spPr>
        <p:txBody>
          <a:bodyPr wrap="square" lIns="91440" tIns="45720" rIns="91440" bIns="45720" rtlCol="0" anchor="t">
            <a:spAutoFit/>
          </a:bodyPr>
          <a:lstStyle/>
          <a:p>
            <a:r>
              <a:rPr lang="en-US" dirty="0">
                <a:cs typeface="Calibri"/>
              </a:rPr>
              <a:t>The following risks blockers would need to be resolved before </a:t>
            </a:r>
            <a:r>
              <a:rPr lang="en-US" dirty="0" err="1">
                <a:cs typeface="Calibri"/>
              </a:rPr>
              <a:t>Voicebot</a:t>
            </a:r>
            <a:r>
              <a:rPr lang="en-US" dirty="0">
                <a:cs typeface="Calibri"/>
              </a:rPr>
              <a:t> is able to go to Production:</a:t>
            </a:r>
          </a:p>
          <a:p>
            <a:endParaRPr lang="en-US" dirty="0">
              <a:cs typeface="Calibri"/>
            </a:endParaRPr>
          </a:p>
          <a:p>
            <a:pPr marL="342900" indent="-342900">
              <a:buAutoNum type="arabicPeriod"/>
            </a:pPr>
            <a:r>
              <a:rPr lang="en-US" dirty="0">
                <a:cs typeface="Calibri"/>
              </a:rPr>
              <a:t>Platform selection / License procurement– No decision has been officially made for which platform the </a:t>
            </a:r>
            <a:r>
              <a:rPr lang="en-US" dirty="0" err="1">
                <a:cs typeface="Calibri"/>
              </a:rPr>
              <a:t>Voicebot</a:t>
            </a:r>
            <a:r>
              <a:rPr lang="en-US" dirty="0">
                <a:cs typeface="Calibri"/>
              </a:rPr>
              <a:t> will be developed in.</a:t>
            </a:r>
          </a:p>
          <a:p>
            <a:pPr marL="800100" lvl="1" indent="-342900">
              <a:buAutoNum type="arabicPeriod"/>
            </a:pPr>
            <a:r>
              <a:rPr lang="en-US" dirty="0">
                <a:cs typeface="Calibri"/>
              </a:rPr>
              <a:t>A Google </a:t>
            </a:r>
            <a:r>
              <a:rPr lang="en-US" dirty="0" err="1">
                <a:cs typeface="Calibri"/>
              </a:rPr>
              <a:t>DialogFlow</a:t>
            </a:r>
            <a:r>
              <a:rPr lang="en-US" dirty="0">
                <a:cs typeface="Calibri"/>
              </a:rPr>
              <a:t> prototype was developed demoed on 11/4/22. </a:t>
            </a:r>
          </a:p>
          <a:p>
            <a:pPr marL="800100" lvl="1" indent="-342900">
              <a:buAutoNum type="arabicPeriod"/>
            </a:pPr>
            <a:r>
              <a:rPr lang="en-US" dirty="0">
                <a:cs typeface="Calibri"/>
              </a:rPr>
              <a:t>An Amazon Lex prototype was developed and demoed on 12/8/22.</a:t>
            </a:r>
          </a:p>
          <a:p>
            <a:pPr marL="342900" indent="-342900">
              <a:buAutoNum type="arabicPeriod"/>
            </a:pPr>
            <a:endParaRPr lang="en-US" dirty="0">
              <a:cs typeface="Calibri"/>
            </a:endParaRPr>
          </a:p>
          <a:p>
            <a:pPr marL="342900" indent="-342900">
              <a:buAutoNum type="arabicPeriod"/>
            </a:pPr>
            <a:r>
              <a:rPr lang="en-US" dirty="0">
                <a:cs typeface="Calibri"/>
              </a:rPr>
              <a:t>Development sandbox – A VA sandbox for </a:t>
            </a:r>
            <a:r>
              <a:rPr lang="en-US" dirty="0" err="1">
                <a:cs typeface="Calibri"/>
              </a:rPr>
              <a:t>Voicebot</a:t>
            </a:r>
            <a:r>
              <a:rPr lang="en-US" dirty="0">
                <a:cs typeface="Calibri"/>
              </a:rPr>
              <a:t> development needs to be established so the team can begin to integrate with VA services.</a:t>
            </a:r>
          </a:p>
          <a:p>
            <a:pPr marL="800100" lvl="1" indent="-342900">
              <a:buAutoNum type="arabicPeriod"/>
            </a:pPr>
            <a:endParaRPr lang="en-US" dirty="0">
              <a:cs typeface="Calibri"/>
            </a:endParaRPr>
          </a:p>
          <a:p>
            <a:pPr marL="342900" indent="-342900">
              <a:buAutoNum type="arabicPeriod"/>
            </a:pPr>
            <a:r>
              <a:rPr lang="en-US" dirty="0">
                <a:cs typeface="Calibri"/>
              </a:rPr>
              <a:t>NCC IVR branch – A branch for development needs to be created and integrated with the sandbox so the </a:t>
            </a:r>
            <a:r>
              <a:rPr lang="en-US" dirty="0" err="1">
                <a:cs typeface="Calibri"/>
              </a:rPr>
              <a:t>Voicebot</a:t>
            </a:r>
            <a:r>
              <a:rPr lang="en-US" dirty="0">
                <a:cs typeface="Calibri"/>
              </a:rPr>
              <a:t> can test API integration</a:t>
            </a:r>
          </a:p>
          <a:p>
            <a:pPr marL="800100" lvl="1" indent="-342900">
              <a:buAutoNum type="arabicPeriod"/>
            </a:pPr>
            <a:endParaRPr lang="en-US" dirty="0">
              <a:cs typeface="Calibri"/>
            </a:endParaRPr>
          </a:p>
          <a:p>
            <a:pPr marL="342900" indent="-342900">
              <a:buAutoNum type="arabicPeriod"/>
            </a:pPr>
            <a:r>
              <a:rPr lang="en-US" dirty="0">
                <a:cs typeface="Calibri"/>
              </a:rPr>
              <a:t>ATO – Google Cloud is not ATO-approved by the VA. An ATO would need to be approved for </a:t>
            </a:r>
            <a:r>
              <a:rPr lang="en-US" dirty="0" err="1">
                <a:cs typeface="Calibri"/>
              </a:rPr>
              <a:t>DialogFlow</a:t>
            </a:r>
            <a:r>
              <a:rPr lang="en-US" dirty="0">
                <a:cs typeface="Calibri"/>
              </a:rPr>
              <a:t>, if it is selected</a:t>
            </a:r>
          </a:p>
        </p:txBody>
      </p:sp>
    </p:spTree>
    <p:extLst>
      <p:ext uri="{BB962C8B-B14F-4D97-AF65-F5344CB8AC3E}">
        <p14:creationId xmlns:p14="http://schemas.microsoft.com/office/powerpoint/2010/main" val="8918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4F25-AEF2-A44A-9426-46B073EF367F}"/>
              </a:ext>
            </a:extLst>
          </p:cNvPr>
          <p:cNvSpPr>
            <a:spLocks noGrp="1"/>
          </p:cNvSpPr>
          <p:nvPr>
            <p:ph type="title"/>
          </p:nvPr>
        </p:nvSpPr>
        <p:spPr/>
        <p:txBody>
          <a:bodyPr lIns="91440" tIns="45720" rIns="91440" bIns="45720" anchor="b" anchorCtr="0">
            <a:noAutofit/>
          </a:bodyPr>
          <a:lstStyle/>
          <a:p>
            <a:r>
              <a:rPr lang="en-US" dirty="0"/>
              <a:t>Platforms</a:t>
            </a:r>
            <a:r>
              <a:rPr lang="en-US"/>
              <a:t> Under Analysis/Consideration</a:t>
            </a:r>
            <a:endParaRPr lang="en-US" dirty="0"/>
          </a:p>
        </p:txBody>
      </p:sp>
      <p:sp>
        <p:nvSpPr>
          <p:cNvPr id="3" name="Text Placeholder 2">
            <a:extLst>
              <a:ext uri="{FF2B5EF4-FFF2-40B4-BE49-F238E27FC236}">
                <a16:creationId xmlns:a16="http://schemas.microsoft.com/office/drawing/2014/main" id="{E36BC0B9-2CF6-AD7C-878B-AE6CF6CCB596}"/>
              </a:ext>
            </a:extLst>
          </p:cNvPr>
          <p:cNvSpPr>
            <a:spLocks noGrp="1"/>
          </p:cNvSpPr>
          <p:nvPr>
            <p:ph type="body" idx="1"/>
          </p:nvPr>
        </p:nvSpPr>
        <p:spPr/>
        <p:txBody>
          <a:bodyPr/>
          <a:lstStyle/>
          <a:p>
            <a:r>
              <a:rPr lang="en-US"/>
              <a:t>Google </a:t>
            </a:r>
            <a:r>
              <a:rPr lang="en-US" err="1"/>
              <a:t>DialogFlow</a:t>
            </a:r>
          </a:p>
        </p:txBody>
      </p:sp>
      <p:sp>
        <p:nvSpPr>
          <p:cNvPr id="8" name="Text Placeholder 7">
            <a:extLst>
              <a:ext uri="{FF2B5EF4-FFF2-40B4-BE49-F238E27FC236}">
                <a16:creationId xmlns:a16="http://schemas.microsoft.com/office/drawing/2014/main" id="{13187BBE-C583-772C-7F10-C435BF8F19A0}"/>
              </a:ext>
            </a:extLst>
          </p:cNvPr>
          <p:cNvSpPr>
            <a:spLocks noGrp="1"/>
          </p:cNvSpPr>
          <p:nvPr>
            <p:ph type="body" sz="quarter" idx="3"/>
          </p:nvPr>
        </p:nvSpPr>
        <p:spPr/>
        <p:txBody>
          <a:bodyPr/>
          <a:lstStyle/>
          <a:p>
            <a:r>
              <a:rPr lang="en-US"/>
              <a:t>Amazon Lex</a:t>
            </a:r>
          </a:p>
        </p:txBody>
      </p:sp>
      <p:pic>
        <p:nvPicPr>
          <p:cNvPr id="17" name="Picture 17" descr="Icon&#10;&#10;Description automatically generated">
            <a:extLst>
              <a:ext uri="{FF2B5EF4-FFF2-40B4-BE49-F238E27FC236}">
                <a16:creationId xmlns:a16="http://schemas.microsoft.com/office/drawing/2014/main" id="{B4B90648-36C3-B303-F0BA-ABC8B1326194}"/>
              </a:ext>
            </a:extLst>
          </p:cNvPr>
          <p:cNvPicPr>
            <a:picLocks noGrp="1" noChangeAspect="1"/>
          </p:cNvPicPr>
          <p:nvPr>
            <p:ph sz="quarter" idx="4"/>
          </p:nvPr>
        </p:nvPicPr>
        <p:blipFill>
          <a:blip r:embed="rId3"/>
          <a:stretch>
            <a:fillRect/>
          </a:stretch>
        </p:blipFill>
        <p:spPr>
          <a:xfrm>
            <a:off x="2397256" y="1305250"/>
            <a:ext cx="593113" cy="523442"/>
          </a:xfrm>
        </p:spPr>
      </p:pic>
      <p:sp>
        <p:nvSpPr>
          <p:cNvPr id="4" name="Slide Number Placeholder 3">
            <a:extLst>
              <a:ext uri="{FF2B5EF4-FFF2-40B4-BE49-F238E27FC236}">
                <a16:creationId xmlns:a16="http://schemas.microsoft.com/office/drawing/2014/main" id="{F4B36E68-DB25-8A41-A5B5-91C0F21E52E0}"/>
              </a:ext>
            </a:extLst>
          </p:cNvPr>
          <p:cNvSpPr>
            <a:spLocks noGrp="1"/>
          </p:cNvSpPr>
          <p:nvPr>
            <p:ph type="sldNum" sz="quarter" idx="10"/>
          </p:nvPr>
        </p:nvSpPr>
        <p:spPr/>
        <p:txBody>
          <a:bodyPr/>
          <a:lstStyle/>
          <a:p>
            <a:fld id="{9B27D237-6C0D-5549-BE11-2040A22CBC71}" type="slidenum">
              <a:rPr lang="en-US" smtClean="0"/>
              <a:pPr/>
              <a:t>8</a:t>
            </a:fld>
            <a:endParaRPr lang="en-US"/>
          </a:p>
        </p:txBody>
      </p:sp>
      <p:sp>
        <p:nvSpPr>
          <p:cNvPr id="16" name="Content Placeholder 15">
            <a:extLst>
              <a:ext uri="{FF2B5EF4-FFF2-40B4-BE49-F238E27FC236}">
                <a16:creationId xmlns:a16="http://schemas.microsoft.com/office/drawing/2014/main" id="{1F6A24B0-D02E-5514-D3C0-1EEC1AADD2D2}"/>
              </a:ext>
            </a:extLst>
          </p:cNvPr>
          <p:cNvSpPr>
            <a:spLocks noGrp="1"/>
          </p:cNvSpPr>
          <p:nvPr>
            <p:ph sz="half" idx="2"/>
          </p:nvPr>
        </p:nvSpPr>
        <p:spPr>
          <a:xfrm>
            <a:off x="452127" y="1838883"/>
            <a:ext cx="4030271" cy="4692652"/>
          </a:xfrm>
        </p:spPr>
        <p:txBody>
          <a:bodyPr vert="horz" lIns="91440" tIns="45720" rIns="91440" bIns="45720" rtlCol="0" anchor="t">
            <a:noAutofit/>
          </a:bodyPr>
          <a:lstStyle/>
          <a:p>
            <a:r>
              <a:rPr lang="en-US" sz="1800" dirty="0"/>
              <a:t>Solid documentation that was correct and easy to follow.</a:t>
            </a:r>
          </a:p>
          <a:p>
            <a:r>
              <a:rPr lang="en-US" sz="1800" dirty="0"/>
              <a:t>UI is easy to use to create and follow flows in.</a:t>
            </a:r>
          </a:p>
          <a:p>
            <a:r>
              <a:rPr lang="en-US" sz="1800" dirty="0"/>
              <a:t>Can pass any value/type back in response, making it easier to pass back responses from API calls.</a:t>
            </a:r>
          </a:p>
          <a:p>
            <a:r>
              <a:rPr lang="en-US" sz="1800" dirty="0"/>
              <a:t>Can use any web service provider for service integration.</a:t>
            </a:r>
          </a:p>
          <a:p>
            <a:r>
              <a:rPr lang="en-US" sz="1800" b="1" dirty="0"/>
              <a:t>Has a lot more tools and capabilities out of the box – create test cases, environment setup, etc.</a:t>
            </a:r>
          </a:p>
          <a:p>
            <a:r>
              <a:rPr lang="en-US" sz="1800" dirty="0"/>
              <a:t>Easy to trace issues</a:t>
            </a:r>
          </a:p>
          <a:p>
            <a:r>
              <a:rPr lang="en-US" sz="1800" dirty="0"/>
              <a:t>Analytics available to track user interaction.</a:t>
            </a:r>
          </a:p>
          <a:p>
            <a:endParaRPr lang="en-US" sz="1800" dirty="0"/>
          </a:p>
        </p:txBody>
      </p:sp>
      <p:sp>
        <p:nvSpPr>
          <p:cNvPr id="18" name="TextBox 17">
            <a:extLst>
              <a:ext uri="{FF2B5EF4-FFF2-40B4-BE49-F238E27FC236}">
                <a16:creationId xmlns:a16="http://schemas.microsoft.com/office/drawing/2014/main" id="{456F3662-4DD4-78B7-A34F-5FB476733114}"/>
              </a:ext>
            </a:extLst>
          </p:cNvPr>
          <p:cNvSpPr txBox="1"/>
          <p:nvPr/>
        </p:nvSpPr>
        <p:spPr>
          <a:xfrm>
            <a:off x="4631505" y="1844667"/>
            <a:ext cx="428439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Documentation is missing details, in some cases doesn't exist for functionality.</a:t>
            </a:r>
          </a:p>
          <a:p>
            <a:pPr marL="285750" indent="-285750">
              <a:buFont typeface="Arial"/>
              <a:buChar char="•"/>
            </a:pPr>
            <a:r>
              <a:rPr lang="en-US">
                <a:cs typeface="Calibri"/>
              </a:rPr>
              <a:t>UI is difficult to follow flows in</a:t>
            </a:r>
          </a:p>
          <a:p>
            <a:pPr marL="285750" indent="-285750">
              <a:buFont typeface="Arial"/>
              <a:buChar char="•"/>
            </a:pPr>
            <a:r>
              <a:rPr lang="en-US">
                <a:cs typeface="Calibri"/>
              </a:rPr>
              <a:t>Variables are only strings making them difficult to perform logic on.</a:t>
            </a:r>
          </a:p>
          <a:p>
            <a:pPr marL="285750" indent="-285750">
              <a:buFont typeface="Arial"/>
              <a:buChar char="•"/>
            </a:pPr>
            <a:r>
              <a:rPr lang="en-US">
                <a:cs typeface="Calibri"/>
              </a:rPr>
              <a:t>UI, on multiple occasions, showed wrong information.</a:t>
            </a:r>
          </a:p>
          <a:p>
            <a:pPr marL="285750" indent="-285750">
              <a:buFont typeface="Arial"/>
              <a:buChar char="•"/>
            </a:pPr>
            <a:r>
              <a:rPr lang="en-US">
                <a:cs typeface="Calibri"/>
              </a:rPr>
              <a:t>Could only use Amazon Lambda for service integration</a:t>
            </a:r>
          </a:p>
          <a:p>
            <a:pPr marL="285750" indent="-285750">
              <a:buFont typeface="Arial"/>
              <a:buChar char="•"/>
            </a:pPr>
            <a:r>
              <a:rPr lang="en-US">
                <a:cs typeface="Calibri"/>
              </a:rPr>
              <a:t>Any change, minor or major, requires complete rebuild/retrain</a:t>
            </a:r>
          </a:p>
          <a:p>
            <a:pPr marL="285750" indent="-285750">
              <a:buFont typeface="Arial"/>
              <a:buChar char="•"/>
            </a:pPr>
            <a:r>
              <a:rPr lang="en-US">
                <a:cs typeface="Calibri"/>
              </a:rPr>
              <a:t>No functional testing or environments built-in</a:t>
            </a:r>
          </a:p>
          <a:p>
            <a:pPr marL="285750" indent="-285750">
              <a:buFont typeface="Arial"/>
              <a:buChar char="•"/>
            </a:pPr>
            <a:r>
              <a:rPr lang="en-US">
                <a:cs typeface="Calibri"/>
              </a:rPr>
              <a:t>Debugging is non-existent</a:t>
            </a:r>
          </a:p>
          <a:p>
            <a:pPr marL="285750" indent="-285750">
              <a:buFont typeface="Arial"/>
              <a:buChar char="•"/>
            </a:pPr>
            <a:r>
              <a:rPr lang="en-US" b="1">
                <a:cs typeface="Calibri"/>
              </a:rPr>
              <a:t>Would need to use IVR to create actual flows.</a:t>
            </a:r>
          </a:p>
        </p:txBody>
      </p:sp>
    </p:spTree>
    <p:extLst>
      <p:ext uri="{BB962C8B-B14F-4D97-AF65-F5344CB8AC3E}">
        <p14:creationId xmlns:p14="http://schemas.microsoft.com/office/powerpoint/2010/main" val="5647508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wo Line Header">
  <a:themeElements>
    <a:clrScheme name="VA Print Colors">
      <a:dk1>
        <a:srgbClr val="000000"/>
      </a:dk1>
      <a:lt1>
        <a:srgbClr val="FFFFFF"/>
      </a:lt1>
      <a:dk2>
        <a:srgbClr val="003F72"/>
      </a:dk2>
      <a:lt2>
        <a:srgbClr val="EEECE1"/>
      </a:lt2>
      <a:accent1>
        <a:srgbClr val="0082BD"/>
      </a:accent1>
      <a:accent2>
        <a:srgbClr val="C6262D"/>
      </a:accent2>
      <a:accent3>
        <a:srgbClr val="762431"/>
      </a:accent3>
      <a:accent4>
        <a:srgbClr val="F2CF45"/>
      </a:accent4>
      <a:accent5>
        <a:srgbClr val="828F97"/>
      </a:accent5>
      <a:accent6>
        <a:srgbClr val="DBDCDE"/>
      </a:accent6>
      <a:hlink>
        <a:srgbClr val="0082BD"/>
      </a:hlink>
      <a:folHlink>
        <a:srgbClr val="003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e Line Header">
  <a:themeElements>
    <a:clrScheme name="VA Print Colors">
      <a:dk1>
        <a:srgbClr val="000000"/>
      </a:dk1>
      <a:lt1>
        <a:srgbClr val="FFFFFF"/>
      </a:lt1>
      <a:dk2>
        <a:srgbClr val="003F72"/>
      </a:dk2>
      <a:lt2>
        <a:srgbClr val="EEECE1"/>
      </a:lt2>
      <a:accent1>
        <a:srgbClr val="0082BD"/>
      </a:accent1>
      <a:accent2>
        <a:srgbClr val="C6262D"/>
      </a:accent2>
      <a:accent3>
        <a:srgbClr val="762431"/>
      </a:accent3>
      <a:accent4>
        <a:srgbClr val="F2CF45"/>
      </a:accent4>
      <a:accent5>
        <a:srgbClr val="828F97"/>
      </a:accent5>
      <a:accent6>
        <a:srgbClr val="DBDCDE"/>
      </a:accent6>
      <a:hlink>
        <a:srgbClr val="0082BD"/>
      </a:hlink>
      <a:folHlink>
        <a:srgbClr val="003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12e3596-e625-420a-9ef5-9aa71b26af25" xsi:nil="true"/>
    <lcf76f155ced4ddcb4097134ff3c332f xmlns="46ebe35f-6aa4-492c-9505-ccb79c85593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4ECD376D55F24CBF3F7A70EE9535B0" ma:contentTypeVersion="14" ma:contentTypeDescription="Create a new document." ma:contentTypeScope="" ma:versionID="cc638ce17b24f201d1c685be3b08f237">
  <xsd:schema xmlns:xsd="http://www.w3.org/2001/XMLSchema" xmlns:xs="http://www.w3.org/2001/XMLSchema" xmlns:p="http://schemas.microsoft.com/office/2006/metadata/properties" xmlns:ns2="46ebe35f-6aa4-492c-9505-ccb79c855935" xmlns:ns3="512e3596-e625-420a-9ef5-9aa71b26af25" targetNamespace="http://schemas.microsoft.com/office/2006/metadata/properties" ma:root="true" ma:fieldsID="559a18dd1435b7a836d53111e20aa120" ns2:_="" ns3:_="">
    <xsd:import namespace="46ebe35f-6aa4-492c-9505-ccb79c855935"/>
    <xsd:import namespace="512e3596-e625-420a-9ef5-9aa71b26af2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ebe35f-6aa4-492c-9505-ccb79c8559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9a467-ccb3-40ae-b171-e388b769af8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12e3596-e625-420a-9ef5-9aa71b26af2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41f0040-025d-4671-b2ed-019226ea6e4c}" ma:internalName="TaxCatchAll" ma:showField="CatchAllData" ma:web="512e3596-e625-420a-9ef5-9aa71b26af25">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ED5A4-7806-4457-BF55-36C450F80927}">
  <ds:schemaRefs>
    <ds:schemaRef ds:uri="http://schemas.microsoft.com/sharepoint/v3/contenttype/forms"/>
  </ds:schemaRefs>
</ds:datastoreItem>
</file>

<file path=customXml/itemProps2.xml><?xml version="1.0" encoding="utf-8"?>
<ds:datastoreItem xmlns:ds="http://schemas.openxmlformats.org/officeDocument/2006/customXml" ds:itemID="{47FF3C9C-EB3C-4EE7-B2C7-F1122420533F}">
  <ds:schemaRefs>
    <ds:schemaRef ds:uri="46ebe35f-6aa4-492c-9505-ccb79c855935"/>
    <ds:schemaRef ds:uri="512e3596-e625-420a-9ef5-9aa71b26af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8F0877D-4BE7-4C63-ACB4-63EC5501FA56}">
  <ds:schemaRefs>
    <ds:schemaRef ds:uri="46ebe35f-6aa4-492c-9505-ccb79c855935"/>
    <ds:schemaRef ds:uri="512e3596-e625-420a-9ef5-9aa71b26af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d5fe813e-0caa-432a-b2ac-d555aa91bd1c}" enabled="0" method="" siteId="{d5fe813e-0caa-432a-b2ac-d555aa91bd1c}" removed="1"/>
</clbl:labelList>
</file>

<file path=docProps/app.xml><?xml version="1.0" encoding="utf-8"?>
<Properties xmlns="http://schemas.openxmlformats.org/officeDocument/2006/extended-properties" xmlns:vt="http://schemas.openxmlformats.org/officeDocument/2006/docPropsVTypes">
  <Template/>
  <TotalTime>1759</TotalTime>
  <Words>941</Words>
  <Application>Microsoft Office PowerPoint</Application>
  <PresentationFormat>On-screen Show (4:3)</PresentationFormat>
  <Paragraphs>120</Paragraphs>
  <Slides>10</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Georgia</vt:lpstr>
      <vt:lpstr>Rubik</vt:lpstr>
      <vt:lpstr>Two Line Header</vt:lpstr>
      <vt:lpstr>One Line Header</vt:lpstr>
      <vt:lpstr>PowerPoint Presentation</vt:lpstr>
      <vt:lpstr>Table of Contents</vt:lpstr>
      <vt:lpstr>Overview</vt:lpstr>
      <vt:lpstr>Benefits</vt:lpstr>
      <vt:lpstr>MVP Scope</vt:lpstr>
      <vt:lpstr>Assumptions</vt:lpstr>
      <vt:lpstr>Timeline</vt:lpstr>
      <vt:lpstr>Blockers</vt:lpstr>
      <vt:lpstr>Platforms Under Analysis/Consideration</vt:lpstr>
      <vt:lpstr>Risks</vt:lpstr>
    </vt:vector>
  </TitlesOfParts>
  <Manager/>
  <Company>U.S. Department of Veterans Affairs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Document Title</dc:title>
  <dc:subject>Enter Document Subject</dc:subject>
  <dc:creator>U.S. Department of Veterans Affairs, Office of Information and Technology</dc:creator>
  <cp:keywords>Enter document keywords</cp:keywords>
  <dc:description/>
  <cp:lastModifiedBy>Bustillo, Gian [USA]</cp:lastModifiedBy>
  <cp:revision>104</cp:revision>
  <cp:lastPrinted>2011-05-13T15:25:22Z</cp:lastPrinted>
  <dcterms:created xsi:type="dcterms:W3CDTF">2011-05-12T19:56:03Z</dcterms:created>
  <dcterms:modified xsi:type="dcterms:W3CDTF">2022-12-09T21:39:58Z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reviewed">
    <vt:lpwstr>yyyymmdd</vt:lpwstr>
  </property>
  <property fmtid="{D5CDD505-2E9C-101B-9397-08002B2CF9AE}" pid="3" name="Datecreated">
    <vt:lpwstr>yyyymmdd</vt:lpwstr>
  </property>
  <property fmtid="{D5CDD505-2E9C-101B-9397-08002B2CF9AE}" pid="4" name="Type">
    <vt:lpwstr>General Information</vt:lpwstr>
  </property>
  <property fmtid="{D5CDD505-2E9C-101B-9397-08002B2CF9AE}" pid="5" name="Language">
    <vt:lpwstr>En</vt:lpwstr>
  </property>
  <property fmtid="{D5CDD505-2E9C-101B-9397-08002B2CF9AE}" pid="6" name="Description">
    <vt:lpwstr>This document contains information on how to use the OIT PowerPoint Template.</vt:lpwstr>
  </property>
  <property fmtid="{D5CDD505-2E9C-101B-9397-08002B2CF9AE}" pid="7" name="Creator">
    <vt:lpwstr>U.S. Department of Veterans Affairs</vt:lpwstr>
  </property>
  <property fmtid="{D5CDD505-2E9C-101B-9397-08002B2CF9AE}" pid="8" name="ContentTypeId">
    <vt:lpwstr>0x010100624ECD376D55F24CBF3F7A70EE9535B0</vt:lpwstr>
  </property>
  <property fmtid="{D5CDD505-2E9C-101B-9397-08002B2CF9AE}" pid="9" name="MediaServiceImageTags">
    <vt:lpwstr/>
  </property>
</Properties>
</file>