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4"/>
    <p:sldMasterId id="2147483664" r:id="rId5"/>
    <p:sldMasterId id="2147483665" r:id="rId6"/>
  </p:sldMasterIdLst>
  <p:notesMasterIdLst>
    <p:notesMasterId r:id="rId16"/>
  </p:notesMasterIdLst>
  <p:sldIdLst>
    <p:sldId id="256" r:id="rId7"/>
    <p:sldId id="257" r:id="rId8"/>
    <p:sldId id="258" r:id="rId9"/>
    <p:sldId id="259" r:id="rId10"/>
    <p:sldId id="260" r:id="rId11"/>
    <p:sldId id="261" r:id="rId12"/>
    <p:sldId id="262" r:id="rId13"/>
    <p:sldId id="263" r:id="rId14"/>
    <p:sldId id="26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2A16E-C36B-4ED5-2FEE-721903303164}" v="1" dt="2019-05-09T16:22:43.167"/>
    <p1510:client id="{FD80D8FC-D4B5-ABF3-A318-B4111099DC7E}" v="2" dt="2019-05-13T14:47:45.426"/>
  </p1510:revLst>
</p1510:revInfo>
</file>

<file path=ppt/tableStyles.xml><?xml version="1.0" encoding="utf-8"?>
<a:tblStyleLst xmlns:a="http://schemas.openxmlformats.org/drawingml/2006/main" def="{460B152D-6C7A-4757-845B-1C1944C9C3C6}">
  <a:tblStyle styleId="{460B152D-6C7A-4757-845B-1C1944C9C3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Kendall" userId="S::sally.kendall_dft.gov.uk#ext#@kainos.com::8003d213-44fa-4a01-aedc-68a1622ded0a" providerId="AD" clId="Web-{98E084DE-FD13-1FF2-C670-C4A8958CA1EE}"/>
    <pc:docChg chg="modSld">
      <pc:chgData name="Sally Kendall" userId="S::sally.kendall_dft.gov.uk#ext#@kainos.com::8003d213-44fa-4a01-aedc-68a1622ded0a" providerId="AD" clId="Web-{98E084DE-FD13-1FF2-C670-C4A8958CA1EE}" dt="2019-05-09T14:13:38.297" v="11" actId="20577"/>
      <pc:docMkLst>
        <pc:docMk/>
      </pc:docMkLst>
      <pc:sldChg chg="modSp">
        <pc:chgData name="Sally Kendall" userId="S::sally.kendall_dft.gov.uk#ext#@kainos.com::8003d213-44fa-4a01-aedc-68a1622ded0a" providerId="AD" clId="Web-{98E084DE-FD13-1FF2-C670-C4A8958CA1EE}" dt="2019-05-09T14:13:38.297" v="11" actId="20577"/>
        <pc:sldMkLst>
          <pc:docMk/>
          <pc:sldMk cId="0" sldId="257"/>
        </pc:sldMkLst>
        <pc:spChg chg="mod">
          <ac:chgData name="Sally Kendall" userId="S::sally.kendall_dft.gov.uk#ext#@kainos.com::8003d213-44fa-4a01-aedc-68a1622ded0a" providerId="AD" clId="Web-{98E084DE-FD13-1FF2-C670-C4A8958CA1EE}" dt="2019-05-09T14:13:38.297" v="11" actId="20577"/>
          <ac:spMkLst>
            <pc:docMk/>
            <pc:sldMk cId="0" sldId="257"/>
            <ac:spMk id="94" creationId="{00000000-0000-0000-0000-000000000000}"/>
          </ac:spMkLst>
        </pc:spChg>
      </pc:sldChg>
    </pc:docChg>
  </pc:docChgLst>
  <pc:docChgLst>
    <pc:chgData name="Sally Kendall" userId="S::sally.kendall_dft.gov.uk#ext#@kainos.com::8003d213-44fa-4a01-aedc-68a1622ded0a" providerId="AD" clId="Web-{FD80D8FC-D4B5-ABF3-A318-B4111099DC7E}"/>
    <pc:docChg chg="modSld">
      <pc:chgData name="Sally Kendall" userId="S::sally.kendall_dft.gov.uk#ext#@kainos.com::8003d213-44fa-4a01-aedc-68a1622ded0a" providerId="AD" clId="Web-{FD80D8FC-D4B5-ABF3-A318-B4111099DC7E}" dt="2019-05-13T14:47:45.426" v="3" actId="14100"/>
      <pc:docMkLst>
        <pc:docMk/>
      </pc:docMkLst>
      <pc:sldChg chg="modSp">
        <pc:chgData name="Sally Kendall" userId="S::sally.kendall_dft.gov.uk#ext#@kainos.com::8003d213-44fa-4a01-aedc-68a1622ded0a" providerId="AD" clId="Web-{FD80D8FC-D4B5-ABF3-A318-B4111099DC7E}" dt="2019-05-13T14:47:45.426" v="3" actId="14100"/>
        <pc:sldMkLst>
          <pc:docMk/>
          <pc:sldMk cId="0" sldId="260"/>
        </pc:sldMkLst>
        <pc:spChg chg="mod">
          <ac:chgData name="Sally Kendall" userId="S::sally.kendall_dft.gov.uk#ext#@kainos.com::8003d213-44fa-4a01-aedc-68a1622ded0a" providerId="AD" clId="Web-{FD80D8FC-D4B5-ABF3-A318-B4111099DC7E}" dt="2019-05-13T14:47:45.426" v="3" actId="14100"/>
          <ac:spMkLst>
            <pc:docMk/>
            <pc:sldMk cId="0" sldId="260"/>
            <ac:spMk id="149" creationId="{00000000-0000-0000-0000-000000000000}"/>
          </ac:spMkLst>
        </pc:spChg>
        <pc:spChg chg="mod">
          <ac:chgData name="Sally Kendall" userId="S::sally.kendall_dft.gov.uk#ext#@kainos.com::8003d213-44fa-4a01-aedc-68a1622ded0a" providerId="AD" clId="Web-{FD80D8FC-D4B5-ABF3-A318-B4111099DC7E}" dt="2019-05-13T14:47:42.348" v="2" actId="14100"/>
          <ac:spMkLst>
            <pc:docMk/>
            <pc:sldMk cId="0" sldId="260"/>
            <ac:spMk id="150" creationId="{00000000-0000-0000-0000-000000000000}"/>
          </ac:spMkLst>
        </pc:spChg>
      </pc:sldChg>
    </pc:docChg>
  </pc:docChgLst>
  <pc:docChgLst>
    <pc:chgData name="aleksandra.aleksandrova@clarasys.com" userId="S::aleksandra.aleksandrova_clarasys.com#ext#@kainos.com::0d6db917-11a5-4974-bae2-adb89d5fb716" providerId="AD" clId="Web-{A862A16E-C36B-4ED5-2FEE-721903303164}"/>
    <pc:docChg chg="modSld">
      <pc:chgData name="aleksandra.aleksandrova@clarasys.com" userId="S::aleksandra.aleksandrova_clarasys.com#ext#@kainos.com::0d6db917-11a5-4974-bae2-adb89d5fb716" providerId="AD" clId="Web-{A862A16E-C36B-4ED5-2FEE-721903303164}" dt="2019-05-09T16:25:15.621" v="46" actId="1076"/>
      <pc:docMkLst>
        <pc:docMk/>
      </pc:docMkLst>
      <pc:sldChg chg="addSp delSp modSp">
        <pc:chgData name="aleksandra.aleksandrova@clarasys.com" userId="S::aleksandra.aleksandrova_clarasys.com#ext#@kainos.com::0d6db917-11a5-4974-bae2-adb89d5fb716" providerId="AD" clId="Web-{A862A16E-C36B-4ED5-2FEE-721903303164}" dt="2019-05-09T16:21:28.073" v="7" actId="1076"/>
        <pc:sldMkLst>
          <pc:docMk/>
          <pc:sldMk cId="0" sldId="259"/>
        </pc:sldMkLst>
        <pc:spChg chg="add del">
          <ac:chgData name="aleksandra.aleksandrova@clarasys.com" userId="S::aleksandra.aleksandrova_clarasys.com#ext#@kainos.com::0d6db917-11a5-4974-bae2-adb89d5fb716" providerId="AD" clId="Web-{A862A16E-C36B-4ED5-2FEE-721903303164}" dt="2019-05-09T16:20:25.995" v="2"/>
          <ac:spMkLst>
            <pc:docMk/>
            <pc:sldMk cId="0" sldId="259"/>
            <ac:spMk id="2" creationId="{EAB634EB-E048-473D-8610-1F70B4BE2737}"/>
          </ac:spMkLst>
        </pc:spChg>
        <pc:spChg chg="mod">
          <ac:chgData name="aleksandra.aleksandrova@clarasys.com" userId="S::aleksandra.aleksandrova_clarasys.com#ext#@kainos.com::0d6db917-11a5-4974-bae2-adb89d5fb716" providerId="AD" clId="Web-{A862A16E-C36B-4ED5-2FEE-721903303164}" dt="2019-05-09T16:21:27.792" v="5" actId="1076"/>
          <ac:spMkLst>
            <pc:docMk/>
            <pc:sldMk cId="0" sldId="259"/>
            <ac:spMk id="113" creationId="{00000000-0000-0000-0000-000000000000}"/>
          </ac:spMkLst>
        </pc:spChg>
        <pc:spChg chg="mod">
          <ac:chgData name="aleksandra.aleksandrova@clarasys.com" userId="S::aleksandra.aleksandrova_clarasys.com#ext#@kainos.com::0d6db917-11a5-4974-bae2-adb89d5fb716" providerId="AD" clId="Web-{A862A16E-C36B-4ED5-2FEE-721903303164}" dt="2019-05-09T16:21:28.073" v="7" actId="1076"/>
          <ac:spMkLst>
            <pc:docMk/>
            <pc:sldMk cId="0" sldId="259"/>
            <ac:spMk id="114" creationId="{00000000-0000-0000-0000-000000000000}"/>
          </ac:spMkLst>
        </pc:spChg>
        <pc:spChg chg="mod">
          <ac:chgData name="aleksandra.aleksandrova@clarasys.com" userId="S::aleksandra.aleksandrova_clarasys.com#ext#@kainos.com::0d6db917-11a5-4974-bae2-adb89d5fb716" providerId="AD" clId="Web-{A862A16E-C36B-4ED5-2FEE-721903303164}" dt="2019-05-09T16:19:39.979" v="0" actId="14100"/>
          <ac:spMkLst>
            <pc:docMk/>
            <pc:sldMk cId="0" sldId="259"/>
            <ac:spMk id="117" creationId="{00000000-0000-0000-0000-000000000000}"/>
          </ac:spMkLst>
        </pc:spChg>
        <pc:spChg chg="mod">
          <ac:chgData name="aleksandra.aleksandrova@clarasys.com" userId="S::aleksandra.aleksandrova_clarasys.com#ext#@kainos.com::0d6db917-11a5-4974-bae2-adb89d5fb716" providerId="AD" clId="Web-{A862A16E-C36B-4ED5-2FEE-721903303164}" dt="2019-05-09T16:21:27.667" v="4" actId="1076"/>
          <ac:spMkLst>
            <pc:docMk/>
            <pc:sldMk cId="0" sldId="259"/>
            <ac:spMk id="118" creationId="{00000000-0000-0000-0000-000000000000}"/>
          </ac:spMkLst>
        </pc:spChg>
      </pc:sldChg>
      <pc:sldChg chg="modSp">
        <pc:chgData name="aleksandra.aleksandrova@clarasys.com" userId="S::aleksandra.aleksandrova_clarasys.com#ext#@kainos.com::0d6db917-11a5-4974-bae2-adb89d5fb716" providerId="AD" clId="Web-{A862A16E-C36B-4ED5-2FEE-721903303164}" dt="2019-05-09T16:22:21.323" v="12" actId="1076"/>
        <pc:sldMkLst>
          <pc:docMk/>
          <pc:sldMk cId="0" sldId="260"/>
        </pc:sldMkLst>
        <pc:spChg chg="mod">
          <ac:chgData name="aleksandra.aleksandrova@clarasys.com" userId="S::aleksandra.aleksandrova_clarasys.com#ext#@kainos.com::0d6db917-11a5-4974-bae2-adb89d5fb716" providerId="AD" clId="Web-{A862A16E-C36B-4ED5-2FEE-721903303164}" dt="2019-05-09T16:21:30.979" v="9" actId="1076"/>
          <ac:spMkLst>
            <pc:docMk/>
            <pc:sldMk cId="0" sldId="260"/>
            <ac:spMk id="150" creationId="{00000000-0000-0000-0000-000000000000}"/>
          </ac:spMkLst>
        </pc:spChg>
        <pc:spChg chg="mod">
          <ac:chgData name="aleksandra.aleksandrova@clarasys.com" userId="S::aleksandra.aleksandrova_clarasys.com#ext#@kainos.com::0d6db917-11a5-4974-bae2-adb89d5fb716" providerId="AD" clId="Web-{A862A16E-C36B-4ED5-2FEE-721903303164}" dt="2019-05-09T16:21:28.182" v="8" actId="14100"/>
          <ac:spMkLst>
            <pc:docMk/>
            <pc:sldMk cId="0" sldId="260"/>
            <ac:spMk id="151" creationId="{00000000-0000-0000-0000-000000000000}"/>
          </ac:spMkLst>
        </pc:spChg>
        <pc:spChg chg="mod">
          <ac:chgData name="aleksandra.aleksandrova@clarasys.com" userId="S::aleksandra.aleksandrova_clarasys.com#ext#@kainos.com::0d6db917-11a5-4974-bae2-adb89d5fb716" providerId="AD" clId="Web-{A862A16E-C36B-4ED5-2FEE-721903303164}" dt="2019-05-09T16:21:34.026" v="10" actId="14100"/>
          <ac:spMkLst>
            <pc:docMk/>
            <pc:sldMk cId="0" sldId="260"/>
            <ac:spMk id="154" creationId="{00000000-0000-0000-0000-000000000000}"/>
          </ac:spMkLst>
        </pc:spChg>
        <pc:spChg chg="mod">
          <ac:chgData name="aleksandra.aleksandrova@clarasys.com" userId="S::aleksandra.aleksandrova_clarasys.com#ext#@kainos.com::0d6db917-11a5-4974-bae2-adb89d5fb716" providerId="AD" clId="Web-{A862A16E-C36B-4ED5-2FEE-721903303164}" dt="2019-05-09T16:22:21.323" v="12" actId="1076"/>
          <ac:spMkLst>
            <pc:docMk/>
            <pc:sldMk cId="0" sldId="260"/>
            <ac:spMk id="155" creationId="{00000000-0000-0000-0000-000000000000}"/>
          </ac:spMkLst>
        </pc:spChg>
      </pc:sldChg>
      <pc:sldChg chg="modSp">
        <pc:chgData name="aleksandra.aleksandrova@clarasys.com" userId="S::aleksandra.aleksandrova_clarasys.com#ext#@kainos.com::0d6db917-11a5-4974-bae2-adb89d5fb716" providerId="AD" clId="Web-{A862A16E-C36B-4ED5-2FEE-721903303164}" dt="2019-05-09T16:22:22.151" v="17" actId="1076"/>
        <pc:sldMkLst>
          <pc:docMk/>
          <pc:sldMk cId="0" sldId="261"/>
        </pc:sldMkLst>
        <pc:spChg chg="mod">
          <ac:chgData name="aleksandra.aleksandrova@clarasys.com" userId="S::aleksandra.aleksandrova_clarasys.com#ext#@kainos.com::0d6db917-11a5-4974-bae2-adb89d5fb716" providerId="AD" clId="Web-{A862A16E-C36B-4ED5-2FEE-721903303164}" dt="2019-05-09T16:22:21.655" v="14" actId="1076"/>
          <ac:spMkLst>
            <pc:docMk/>
            <pc:sldMk cId="0" sldId="261"/>
            <ac:spMk id="187" creationId="{00000000-0000-0000-0000-000000000000}"/>
          </ac:spMkLst>
        </pc:spChg>
        <pc:spChg chg="mod">
          <ac:chgData name="aleksandra.aleksandrova@clarasys.com" userId="S::aleksandra.aleksandrova_clarasys.com#ext#@kainos.com::0d6db917-11a5-4974-bae2-adb89d5fb716" providerId="AD" clId="Web-{A862A16E-C36B-4ED5-2FEE-721903303164}" dt="2019-05-09T16:22:21.448" v="13" actId="14100"/>
          <ac:spMkLst>
            <pc:docMk/>
            <pc:sldMk cId="0" sldId="261"/>
            <ac:spMk id="188" creationId="{00000000-0000-0000-0000-000000000000}"/>
          </ac:spMkLst>
        </pc:spChg>
        <pc:spChg chg="mod">
          <ac:chgData name="aleksandra.aleksandrova@clarasys.com" userId="S::aleksandra.aleksandrova_clarasys.com#ext#@kainos.com::0d6db917-11a5-4974-bae2-adb89d5fb716" providerId="AD" clId="Web-{A862A16E-C36B-4ED5-2FEE-721903303164}" dt="2019-05-09T16:22:21.870" v="15" actId="14100"/>
          <ac:spMkLst>
            <pc:docMk/>
            <pc:sldMk cId="0" sldId="261"/>
            <ac:spMk id="191" creationId="{00000000-0000-0000-0000-000000000000}"/>
          </ac:spMkLst>
        </pc:spChg>
        <pc:spChg chg="mod">
          <ac:chgData name="aleksandra.aleksandrova@clarasys.com" userId="S::aleksandra.aleksandrova_clarasys.com#ext#@kainos.com::0d6db917-11a5-4974-bae2-adb89d5fb716" providerId="AD" clId="Web-{A862A16E-C36B-4ED5-2FEE-721903303164}" dt="2019-05-09T16:22:22.151" v="17" actId="1076"/>
          <ac:spMkLst>
            <pc:docMk/>
            <pc:sldMk cId="0" sldId="261"/>
            <ac:spMk id="192" creationId="{00000000-0000-0000-0000-000000000000}"/>
          </ac:spMkLst>
        </pc:spChg>
      </pc:sldChg>
      <pc:sldChg chg="modSp">
        <pc:chgData name="aleksandra.aleksandrova@clarasys.com" userId="S::aleksandra.aleksandrova_clarasys.com#ext#@kainos.com::0d6db917-11a5-4974-bae2-adb89d5fb716" providerId="AD" clId="Web-{A862A16E-C36B-4ED5-2FEE-721903303164}" dt="2019-05-09T16:23:33.199" v="30" actId="1076"/>
        <pc:sldMkLst>
          <pc:docMk/>
          <pc:sldMk cId="0" sldId="262"/>
        </pc:sldMkLst>
        <pc:spChg chg="mod">
          <ac:chgData name="aleksandra.aleksandrova@clarasys.com" userId="S::aleksandra.aleksandrova_clarasys.com#ext#@kainos.com::0d6db917-11a5-4974-bae2-adb89d5fb716" providerId="AD" clId="Web-{A862A16E-C36B-4ED5-2FEE-721903303164}" dt="2019-05-09T16:23:18.245" v="27" actId="1076"/>
          <ac:spMkLst>
            <pc:docMk/>
            <pc:sldMk cId="0" sldId="262"/>
            <ac:spMk id="227" creationId="{00000000-0000-0000-0000-000000000000}"/>
          </ac:spMkLst>
        </pc:spChg>
        <pc:spChg chg="mod">
          <ac:chgData name="aleksandra.aleksandrova@clarasys.com" userId="S::aleksandra.aleksandrova_clarasys.com#ext#@kainos.com::0d6db917-11a5-4974-bae2-adb89d5fb716" providerId="AD" clId="Web-{A862A16E-C36B-4ED5-2FEE-721903303164}" dt="2019-05-09T16:23:33.199" v="30" actId="1076"/>
          <ac:spMkLst>
            <pc:docMk/>
            <pc:sldMk cId="0" sldId="262"/>
            <ac:spMk id="228" creationId="{00000000-0000-0000-0000-000000000000}"/>
          </ac:spMkLst>
        </pc:spChg>
        <pc:spChg chg="mod">
          <ac:chgData name="aleksandra.aleksandrova@clarasys.com" userId="S::aleksandra.aleksandrova_clarasys.com#ext#@kainos.com::0d6db917-11a5-4974-bae2-adb89d5fb716" providerId="AD" clId="Web-{A862A16E-C36B-4ED5-2FEE-721903303164}" dt="2019-05-09T16:23:24.292" v="28" actId="1076"/>
          <ac:spMkLst>
            <pc:docMk/>
            <pc:sldMk cId="0" sldId="262"/>
            <ac:spMk id="229" creationId="{00000000-0000-0000-0000-000000000000}"/>
          </ac:spMkLst>
        </pc:spChg>
        <pc:spChg chg="mod">
          <ac:chgData name="aleksandra.aleksandrova@clarasys.com" userId="S::aleksandra.aleksandrova_clarasys.com#ext#@kainos.com::0d6db917-11a5-4974-bae2-adb89d5fb716" providerId="AD" clId="Web-{A862A16E-C36B-4ED5-2FEE-721903303164}" dt="2019-05-09T16:23:09.995" v="25" actId="1076"/>
          <ac:spMkLst>
            <pc:docMk/>
            <pc:sldMk cId="0" sldId="262"/>
            <ac:spMk id="230" creationId="{00000000-0000-0000-0000-000000000000}"/>
          </ac:spMkLst>
        </pc:spChg>
      </pc:sldChg>
      <pc:sldChg chg="modSp">
        <pc:chgData name="aleksandra.aleksandrova@clarasys.com" userId="S::aleksandra.aleksandrova_clarasys.com#ext#@kainos.com::0d6db917-11a5-4974-bae2-adb89d5fb716" providerId="AD" clId="Web-{A862A16E-C36B-4ED5-2FEE-721903303164}" dt="2019-05-09T16:24:19.339" v="37" actId="14100"/>
        <pc:sldMkLst>
          <pc:docMk/>
          <pc:sldMk cId="0" sldId="263"/>
        </pc:sldMkLst>
        <pc:spChg chg="mod">
          <ac:chgData name="aleksandra.aleksandrova@clarasys.com" userId="S::aleksandra.aleksandrova_clarasys.com#ext#@kainos.com::0d6db917-11a5-4974-bae2-adb89d5fb716" providerId="AD" clId="Web-{A862A16E-C36B-4ED5-2FEE-721903303164}" dt="2019-05-09T16:24:12.605" v="36" actId="1076"/>
          <ac:spMkLst>
            <pc:docMk/>
            <pc:sldMk cId="0" sldId="263"/>
            <ac:spMk id="265" creationId="{00000000-0000-0000-0000-000000000000}"/>
          </ac:spMkLst>
        </pc:spChg>
        <pc:spChg chg="mod">
          <ac:chgData name="aleksandra.aleksandrova@clarasys.com" userId="S::aleksandra.aleksandrova_clarasys.com#ext#@kainos.com::0d6db917-11a5-4974-bae2-adb89d5fb716" providerId="AD" clId="Web-{A862A16E-C36B-4ED5-2FEE-721903303164}" dt="2019-05-09T16:24:01.152" v="35" actId="14100"/>
          <ac:spMkLst>
            <pc:docMk/>
            <pc:sldMk cId="0" sldId="263"/>
            <ac:spMk id="266" creationId="{00000000-0000-0000-0000-000000000000}"/>
          </ac:spMkLst>
        </pc:spChg>
        <pc:spChg chg="mod">
          <ac:chgData name="aleksandra.aleksandrova@clarasys.com" userId="S::aleksandra.aleksandrova_clarasys.com#ext#@kainos.com::0d6db917-11a5-4974-bae2-adb89d5fb716" providerId="AD" clId="Web-{A862A16E-C36B-4ED5-2FEE-721903303164}" dt="2019-05-09T16:24:19.339" v="37" actId="14100"/>
          <ac:spMkLst>
            <pc:docMk/>
            <pc:sldMk cId="0" sldId="263"/>
            <ac:spMk id="267" creationId="{00000000-0000-0000-0000-000000000000}"/>
          </ac:spMkLst>
        </pc:spChg>
      </pc:sldChg>
      <pc:sldChg chg="modSp">
        <pc:chgData name="aleksandra.aleksandrova@clarasys.com" userId="S::aleksandra.aleksandrova_clarasys.com#ext#@kainos.com::0d6db917-11a5-4974-bae2-adb89d5fb716" providerId="AD" clId="Web-{A862A16E-C36B-4ED5-2FEE-721903303164}" dt="2019-05-09T16:25:15.621" v="46" actId="1076"/>
        <pc:sldMkLst>
          <pc:docMk/>
          <pc:sldMk cId="0" sldId="264"/>
        </pc:sldMkLst>
        <pc:spChg chg="mod">
          <ac:chgData name="aleksandra.aleksandrova@clarasys.com" userId="S::aleksandra.aleksandrova_clarasys.com#ext#@kainos.com::0d6db917-11a5-4974-bae2-adb89d5fb716" providerId="AD" clId="Web-{A862A16E-C36B-4ED5-2FEE-721903303164}" dt="2019-05-09T16:24:57.574" v="43" actId="1076"/>
          <ac:spMkLst>
            <pc:docMk/>
            <pc:sldMk cId="0" sldId="264"/>
            <ac:spMk id="303" creationId="{00000000-0000-0000-0000-000000000000}"/>
          </ac:spMkLst>
        </pc:spChg>
        <pc:spChg chg="mod">
          <ac:chgData name="aleksandra.aleksandrova@clarasys.com" userId="S::aleksandra.aleksandrova_clarasys.com#ext#@kainos.com::0d6db917-11a5-4974-bae2-adb89d5fb716" providerId="AD" clId="Web-{A862A16E-C36B-4ED5-2FEE-721903303164}" dt="2019-05-09T16:25:15.621" v="46" actId="1076"/>
          <ac:spMkLst>
            <pc:docMk/>
            <pc:sldMk cId="0" sldId="264"/>
            <ac:spMk id="304" creationId="{00000000-0000-0000-0000-000000000000}"/>
          </ac:spMkLst>
        </pc:spChg>
        <pc:spChg chg="mod">
          <ac:chgData name="aleksandra.aleksandrova@clarasys.com" userId="S::aleksandra.aleksandrova_clarasys.com#ext#@kainos.com::0d6db917-11a5-4974-bae2-adb89d5fb716" providerId="AD" clId="Web-{A862A16E-C36B-4ED5-2FEE-721903303164}" dt="2019-05-09T16:25:02.449" v="44" actId="1076"/>
          <ac:spMkLst>
            <pc:docMk/>
            <pc:sldMk cId="0" sldId="264"/>
            <ac:spMk id="305" creationId="{00000000-0000-0000-0000-000000000000}"/>
          </ac:spMkLst>
        </pc:spChg>
      </pc:sldChg>
    </pc:docChg>
  </pc:docChgLst>
  <pc:docChgLst>
    <pc:chgData name="aleksandra.aleksandrova@clarasys.com" userId="S::aleksandra.aleksandrova_clarasys.com#ext#@kainos.com::0d6db917-11a5-4974-bae2-adb89d5fb716" providerId="AD" clId="Web-{0DD99D3B-D129-0E38-B662-DBB09124EEC6}"/>
    <pc:docChg chg="modSld">
      <pc:chgData name="aleksandra.aleksandrova@clarasys.com" userId="S::aleksandra.aleksandrova_clarasys.com#ext#@kainos.com::0d6db917-11a5-4974-bae2-adb89d5fb716" providerId="AD" clId="Web-{0DD99D3B-D129-0E38-B662-DBB09124EEC6}" dt="2019-05-14T10:39:27.128" v="58"/>
      <pc:docMkLst>
        <pc:docMk/>
      </pc:docMkLst>
      <pc:sldChg chg="addSp modSp">
        <pc:chgData name="aleksandra.aleksandrova@clarasys.com" userId="S::aleksandra.aleksandrova_clarasys.com#ext#@kainos.com::0d6db917-11a5-4974-bae2-adb89d5fb716" providerId="AD" clId="Web-{0DD99D3B-D129-0E38-B662-DBB09124EEC6}" dt="2019-05-14T10:39:18.003" v="56" actId="14100"/>
        <pc:sldMkLst>
          <pc:docMk/>
          <pc:sldMk cId="0" sldId="262"/>
        </pc:sldMkLst>
        <pc:spChg chg="add mod">
          <ac:chgData name="aleksandra.aleksandrova@clarasys.com" userId="S::aleksandra.aleksandrova_clarasys.com#ext#@kainos.com::0d6db917-11a5-4974-bae2-adb89d5fb716" providerId="AD" clId="Web-{0DD99D3B-D129-0E38-B662-DBB09124EEC6}" dt="2019-05-14T10:39:18.003" v="56" actId="14100"/>
          <ac:spMkLst>
            <pc:docMk/>
            <pc:sldMk cId="0" sldId="262"/>
            <ac:spMk id="36" creationId="{75D41B26-98A9-4140-B519-10C484083D54}"/>
          </ac:spMkLst>
        </pc:spChg>
      </pc:sldChg>
      <pc:sldChg chg="addSp">
        <pc:chgData name="aleksandra.aleksandrova@clarasys.com" userId="S::aleksandra.aleksandrova_clarasys.com#ext#@kainos.com::0d6db917-11a5-4974-bae2-adb89d5fb716" providerId="AD" clId="Web-{0DD99D3B-D129-0E38-B662-DBB09124EEC6}" dt="2019-05-14T10:39:23.065" v="57"/>
        <pc:sldMkLst>
          <pc:docMk/>
          <pc:sldMk cId="0" sldId="263"/>
        </pc:sldMkLst>
        <pc:spChg chg="add">
          <ac:chgData name="aleksandra.aleksandrova@clarasys.com" userId="S::aleksandra.aleksandrova_clarasys.com#ext#@kainos.com::0d6db917-11a5-4974-bae2-adb89d5fb716" providerId="AD" clId="Web-{0DD99D3B-D129-0E38-B662-DBB09124EEC6}" dt="2019-05-14T10:39:23.065" v="57"/>
          <ac:spMkLst>
            <pc:docMk/>
            <pc:sldMk cId="0" sldId="263"/>
            <ac:spMk id="2" creationId="{67141C23-B5D6-4F76-98F4-266D1C04F0EF}"/>
          </ac:spMkLst>
        </pc:spChg>
      </pc:sldChg>
      <pc:sldChg chg="addSp">
        <pc:chgData name="aleksandra.aleksandrova@clarasys.com" userId="S::aleksandra.aleksandrova_clarasys.com#ext#@kainos.com::0d6db917-11a5-4974-bae2-adb89d5fb716" providerId="AD" clId="Web-{0DD99D3B-D129-0E38-B662-DBB09124EEC6}" dt="2019-05-14T10:39:27.128" v="58"/>
        <pc:sldMkLst>
          <pc:docMk/>
          <pc:sldMk cId="0" sldId="264"/>
        </pc:sldMkLst>
        <pc:spChg chg="add">
          <ac:chgData name="aleksandra.aleksandrova@clarasys.com" userId="S::aleksandra.aleksandrova_clarasys.com#ext#@kainos.com::0d6db917-11a5-4974-bae2-adb89d5fb716" providerId="AD" clId="Web-{0DD99D3B-D129-0E38-B662-DBB09124EEC6}" dt="2019-05-14T10:39:27.128" v="58"/>
          <ac:spMkLst>
            <pc:docMk/>
            <pc:sldMk cId="0" sldId="264"/>
            <ac:spMk id="2" creationId="{9CCE9076-E071-4857-A473-2A62B5AA1E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7fd49323c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57fd49323c_2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45cccac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45cccac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6a56e2a4c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6a56e2a4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6a56e2a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6a56e2a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6a56e2a4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6a56e2a4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7cb3638c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7cb3638c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6a56e2a4c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6a56e2a4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6a56e2a4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6a56e2a4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6a56e2a4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6a56e2a4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6C56"/>
              </a:buClr>
              <a:buSzPts val="2800"/>
              <a:buFont typeface="Arial"/>
              <a:buNone/>
              <a:defRPr sz="2800" b="0" i="0" u="none" strike="noStrike" cap="none">
                <a:solidFill>
                  <a:srgbClr val="006C56"/>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58" name="Google Shape;58;p14"/>
          <p:cNvSpPr txBox="1">
            <a:spLocks noGrp="1"/>
          </p:cNvSpPr>
          <p:nvPr>
            <p:ph type="body" idx="1"/>
          </p:nvPr>
        </p:nvSpPr>
        <p:spPr>
          <a:xfrm>
            <a:off x="208720" y="1162878"/>
            <a:ext cx="8686800" cy="3431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40"/>
              </a:spcBef>
              <a:spcAft>
                <a:spcPts val="0"/>
              </a:spcAft>
              <a:buClr>
                <a:srgbClr val="006B56"/>
              </a:buClr>
              <a:buSzPts val="1800"/>
              <a:buFont typeface="Noto Sans Symbols"/>
              <a:buChar char="▪"/>
              <a:defRPr sz="1800" b="0" i="0" u="none" strike="noStrike" cap="none">
                <a:solidFill>
                  <a:srgbClr val="595959"/>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401416" y="215913"/>
            <a:ext cx="7494000" cy="5097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6C56"/>
              </a:buClr>
              <a:buSzPts val="2800"/>
              <a:buFont typeface="Arial"/>
              <a:buNone/>
              <a:defRPr sz="2800" b="0" i="0" u="none" strike="noStrike" cap="none">
                <a:solidFill>
                  <a:srgbClr val="006435"/>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67" name="Google Shape;67;p16"/>
          <p:cNvSpPr txBox="1">
            <a:spLocks noGrp="1"/>
          </p:cNvSpPr>
          <p:nvPr>
            <p:ph type="body" idx="1"/>
          </p:nvPr>
        </p:nvSpPr>
        <p:spPr>
          <a:xfrm>
            <a:off x="208718" y="1162878"/>
            <a:ext cx="8686800" cy="3431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40"/>
              </a:spcBef>
              <a:spcAft>
                <a:spcPts val="0"/>
              </a:spcAft>
              <a:buClr>
                <a:srgbClr val="006B56"/>
              </a:buClr>
              <a:buSzPts val="1800"/>
              <a:buFont typeface="Noto Sans Symbols"/>
              <a:buChar char="▪"/>
              <a:defRPr sz="1800" b="0" i="0" u="none" strike="noStrike" cap="none">
                <a:solidFill>
                  <a:srgbClr val="595959"/>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type="title">
  <p:cSld name="TITLE">
    <p:spTree>
      <p:nvGrpSpPr>
        <p:cNvPr id="1" name="Shape 69"/>
        <p:cNvGrpSpPr/>
        <p:nvPr/>
      </p:nvGrpSpPr>
      <p:grpSpPr>
        <a:xfrm>
          <a:off x="0" y="0"/>
          <a:ext cx="0" cy="0"/>
          <a:chOff x="0" y="0"/>
          <a:chExt cx="0" cy="0"/>
        </a:xfrm>
      </p:grpSpPr>
      <p:pic>
        <p:nvPicPr>
          <p:cNvPr id="70" name="Google Shape;70;p18"/>
          <p:cNvPicPr preferRelativeResize="0"/>
          <p:nvPr/>
        </p:nvPicPr>
        <p:blipFill rotWithShape="1">
          <a:blip r:embed="rId2">
            <a:alphaModFix/>
          </a:blip>
          <a:srcRect/>
          <a:stretch/>
        </p:blipFill>
        <p:spPr>
          <a:xfrm>
            <a:off x="0" y="0"/>
            <a:ext cx="9144000" cy="5129100"/>
          </a:xfrm>
          <a:prstGeom prst="rect">
            <a:avLst/>
          </a:prstGeom>
          <a:noFill/>
          <a:ln>
            <a:noFill/>
          </a:ln>
        </p:spPr>
      </p:pic>
      <p:sp>
        <p:nvSpPr>
          <p:cNvPr id="71" name="Google Shape;71;p18"/>
          <p:cNvSpPr/>
          <p:nvPr/>
        </p:nvSpPr>
        <p:spPr>
          <a:xfrm>
            <a:off x="0" y="0"/>
            <a:ext cx="9144000" cy="5143500"/>
          </a:xfrm>
          <a:prstGeom prst="rect">
            <a:avLst/>
          </a:prstGeom>
          <a:solidFill>
            <a:srgbClr val="006435">
              <a:alpha val="6824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2" name="Google Shape;72;p18"/>
          <p:cNvSpPr txBox="1">
            <a:spLocks noGrp="1"/>
          </p:cNvSpPr>
          <p:nvPr>
            <p:ph type="ctrTitle"/>
          </p:nvPr>
        </p:nvSpPr>
        <p:spPr>
          <a:xfrm>
            <a:off x="1063487" y="1898373"/>
            <a:ext cx="7007100" cy="745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6C56"/>
              </a:buClr>
              <a:buSzPts val="3600"/>
              <a:buFont typeface="Arial"/>
              <a:buNone/>
              <a:defRPr sz="3600" b="0" i="0" u="none" strike="noStrike" cap="none">
                <a:solidFill>
                  <a:schemeClr val="lt1"/>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73" name="Google Shape;73;p18"/>
          <p:cNvSpPr txBox="1">
            <a:spLocks noGrp="1"/>
          </p:cNvSpPr>
          <p:nvPr>
            <p:ph type="subTitle" idx="1"/>
          </p:nvPr>
        </p:nvSpPr>
        <p:spPr>
          <a:xfrm>
            <a:off x="1063487" y="2870488"/>
            <a:ext cx="7007100" cy="5088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chemeClr val="dk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74" name="Google Shape;74;p18"/>
          <p:cNvSpPr/>
          <p:nvPr/>
        </p:nvSpPr>
        <p:spPr>
          <a:xfrm>
            <a:off x="0" y="4731601"/>
            <a:ext cx="9144000" cy="4119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5" name="Google Shape;75;p18"/>
          <p:cNvSpPr/>
          <p:nvPr/>
        </p:nvSpPr>
        <p:spPr>
          <a:xfrm>
            <a:off x="3657600" y="4814439"/>
            <a:ext cx="18288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a:off x="0" y="392"/>
            <a:ext cx="9144000" cy="8898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7" name="Google Shape;77;p18"/>
          <p:cNvSpPr txBox="1"/>
          <p:nvPr/>
        </p:nvSpPr>
        <p:spPr>
          <a:xfrm>
            <a:off x="2330824" y="160989"/>
            <a:ext cx="4472400" cy="5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
              <a:buFont typeface="Arial"/>
              <a:buNone/>
            </a:pPr>
            <a:r>
              <a:rPr lang="en-GB" sz="1200" b="1" i="0" u="none" strike="noStrike" cap="none">
                <a:solidFill>
                  <a:schemeClr val="lt1"/>
                </a:solidFill>
                <a:latin typeface="Arial"/>
                <a:ea typeface="Arial"/>
                <a:cs typeface="Arial"/>
                <a:sym typeface="Arial"/>
              </a:rPr>
              <a:t>Street Manager</a:t>
            </a:r>
            <a:endParaRPr sz="1400" b="0" i="0" u="none" strike="noStrike" cap="none">
              <a:solidFill>
                <a:srgbClr val="000000"/>
              </a:solidFill>
              <a:latin typeface="Arial"/>
              <a:ea typeface="Arial"/>
              <a:cs typeface="Arial"/>
              <a:sym typeface="Arial"/>
            </a:endParaRPr>
          </a:p>
        </p:txBody>
      </p:sp>
      <p:pic>
        <p:nvPicPr>
          <p:cNvPr id="78" name="Google Shape;78;p18"/>
          <p:cNvPicPr preferRelativeResize="0"/>
          <p:nvPr/>
        </p:nvPicPr>
        <p:blipFill rotWithShape="1">
          <a:blip r:embed="rId3">
            <a:alphaModFix/>
          </a:blip>
          <a:srcRect/>
          <a:stretch/>
        </p:blipFill>
        <p:spPr>
          <a:xfrm>
            <a:off x="244557" y="186593"/>
            <a:ext cx="798600" cy="512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731601"/>
            <a:ext cx="9144000" cy="411900"/>
          </a:xfrm>
          <a:prstGeom prst="rect">
            <a:avLst/>
          </a:prstGeom>
          <a:solidFill>
            <a:srgbClr val="006C56"/>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52" name="Google Shape;52;p13"/>
          <p:cNvSpPr txBox="1"/>
          <p:nvPr/>
        </p:nvSpPr>
        <p:spPr>
          <a:xfrm>
            <a:off x="8400560" y="4834500"/>
            <a:ext cx="504900" cy="206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GB"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pic>
        <p:nvPicPr>
          <p:cNvPr id="53" name="Google Shape;53;p13"/>
          <p:cNvPicPr preferRelativeResize="0"/>
          <p:nvPr/>
        </p:nvPicPr>
        <p:blipFill rotWithShape="1">
          <a:blip r:embed="rId3">
            <a:alphaModFix/>
          </a:blip>
          <a:srcRect/>
          <a:stretch/>
        </p:blipFill>
        <p:spPr>
          <a:xfrm>
            <a:off x="218661" y="219141"/>
            <a:ext cx="872700" cy="528300"/>
          </a:xfrm>
          <a:prstGeom prst="rect">
            <a:avLst/>
          </a:prstGeom>
          <a:noFill/>
          <a:ln>
            <a:noFill/>
          </a:ln>
        </p:spPr>
      </p:pic>
      <p:cxnSp>
        <p:nvCxnSpPr>
          <p:cNvPr id="54" name="Google Shape;54;p13"/>
          <p:cNvCxnSpPr/>
          <p:nvPr/>
        </p:nvCxnSpPr>
        <p:spPr>
          <a:xfrm rot="10800000">
            <a:off x="218660" y="954157"/>
            <a:ext cx="8686800" cy="0"/>
          </a:xfrm>
          <a:prstGeom prst="straightConnector1">
            <a:avLst/>
          </a:prstGeom>
          <a:noFill/>
          <a:ln w="9525" cap="flat" cmpd="sng">
            <a:solidFill>
              <a:srgbClr val="006B56"/>
            </a:solidFill>
            <a:prstDash val="solid"/>
            <a:round/>
            <a:headEnd type="none" w="sm" len="sm"/>
            <a:tailEnd type="none" w="sm" len="sm"/>
          </a:ln>
        </p:spPr>
      </p:cxnSp>
      <p:sp>
        <p:nvSpPr>
          <p:cNvPr id="55" name="Google Shape;55;p13"/>
          <p:cNvSpPr/>
          <p:nvPr/>
        </p:nvSpPr>
        <p:spPr>
          <a:xfrm>
            <a:off x="218661" y="4814439"/>
            <a:ext cx="1032600" cy="21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p:nvPr/>
        </p:nvSpPr>
        <p:spPr>
          <a:xfrm>
            <a:off x="0" y="4731601"/>
            <a:ext cx="9144000" cy="411900"/>
          </a:xfrm>
          <a:prstGeom prst="rect">
            <a:avLst/>
          </a:prstGeom>
          <a:solidFill>
            <a:srgbClr val="006435"/>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61" name="Google Shape;61;p15"/>
          <p:cNvSpPr txBox="1"/>
          <p:nvPr/>
        </p:nvSpPr>
        <p:spPr>
          <a:xfrm>
            <a:off x="8400560" y="4834500"/>
            <a:ext cx="504900" cy="206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GB"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pic>
        <p:nvPicPr>
          <p:cNvPr id="62" name="Google Shape;62;p15"/>
          <p:cNvPicPr preferRelativeResize="0"/>
          <p:nvPr/>
        </p:nvPicPr>
        <p:blipFill rotWithShape="1">
          <a:blip r:embed="rId5">
            <a:alphaModFix/>
          </a:blip>
          <a:srcRect/>
          <a:stretch/>
        </p:blipFill>
        <p:spPr>
          <a:xfrm>
            <a:off x="218661" y="219139"/>
            <a:ext cx="872700" cy="528300"/>
          </a:xfrm>
          <a:prstGeom prst="rect">
            <a:avLst/>
          </a:prstGeom>
          <a:noFill/>
          <a:ln>
            <a:noFill/>
          </a:ln>
        </p:spPr>
      </p:pic>
      <p:cxnSp>
        <p:nvCxnSpPr>
          <p:cNvPr id="63" name="Google Shape;63;p15"/>
          <p:cNvCxnSpPr/>
          <p:nvPr/>
        </p:nvCxnSpPr>
        <p:spPr>
          <a:xfrm rot="10800000">
            <a:off x="218659" y="954157"/>
            <a:ext cx="8686800" cy="0"/>
          </a:xfrm>
          <a:prstGeom prst="straightConnector1">
            <a:avLst/>
          </a:prstGeom>
          <a:noFill/>
          <a:ln w="9525" cap="flat" cmpd="sng">
            <a:solidFill>
              <a:srgbClr val="006435"/>
            </a:solidFill>
            <a:prstDash val="solid"/>
            <a:round/>
            <a:headEnd type="none" w="sm" len="sm"/>
            <a:tailEnd type="none" w="sm" len="sm"/>
          </a:ln>
        </p:spPr>
      </p:cxnSp>
      <p:sp>
        <p:nvSpPr>
          <p:cNvPr id="64" name="Google Shape;64;p15"/>
          <p:cNvSpPr/>
          <p:nvPr/>
        </p:nvSpPr>
        <p:spPr>
          <a:xfrm>
            <a:off x="218661" y="4814439"/>
            <a:ext cx="1032600" cy="21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9" descr="A screen shot of a computer&#10;&#10;Description generated with high confidence"/>
          <p:cNvPicPr preferRelativeResize="0"/>
          <p:nvPr/>
        </p:nvPicPr>
        <p:blipFill rotWithShape="1">
          <a:blip r:embed="rId3">
            <a:alphaModFix/>
          </a:blip>
          <a:srcRect/>
          <a:stretch/>
        </p:blipFill>
        <p:spPr>
          <a:xfrm>
            <a:off x="-8670" y="1"/>
            <a:ext cx="9181317" cy="5171060"/>
          </a:xfrm>
          <a:prstGeom prst="rect">
            <a:avLst/>
          </a:prstGeom>
          <a:noFill/>
          <a:ln>
            <a:noFill/>
          </a:ln>
        </p:spPr>
      </p:pic>
      <p:sp>
        <p:nvSpPr>
          <p:cNvPr id="84" name="Google Shape;84;p19"/>
          <p:cNvSpPr/>
          <p:nvPr/>
        </p:nvSpPr>
        <p:spPr>
          <a:xfrm>
            <a:off x="-4195" y="-20"/>
            <a:ext cx="9189900" cy="5171100"/>
          </a:xfrm>
          <a:prstGeom prst="rect">
            <a:avLst/>
          </a:prstGeom>
          <a:solidFill>
            <a:srgbClr val="006435">
              <a:alpha val="6824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lt1"/>
              </a:solidFill>
              <a:latin typeface="Arial"/>
              <a:ea typeface="Arial"/>
              <a:cs typeface="Arial"/>
              <a:sym typeface="Arial"/>
            </a:endParaRPr>
          </a:p>
        </p:txBody>
      </p:sp>
      <p:sp>
        <p:nvSpPr>
          <p:cNvPr id="85" name="Google Shape;85;p19"/>
          <p:cNvSpPr/>
          <p:nvPr/>
        </p:nvSpPr>
        <p:spPr>
          <a:xfrm>
            <a:off x="0" y="392"/>
            <a:ext cx="9181500" cy="8898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lt1"/>
              </a:solidFill>
              <a:latin typeface="Arial"/>
              <a:ea typeface="Arial"/>
              <a:cs typeface="Arial"/>
              <a:sym typeface="Arial"/>
            </a:endParaRPr>
          </a:p>
        </p:txBody>
      </p:sp>
      <p:pic>
        <p:nvPicPr>
          <p:cNvPr id="86" name="Google Shape;86;p19"/>
          <p:cNvPicPr preferRelativeResize="0"/>
          <p:nvPr/>
        </p:nvPicPr>
        <p:blipFill rotWithShape="1">
          <a:blip r:embed="rId4">
            <a:alphaModFix/>
          </a:blip>
          <a:srcRect/>
          <a:stretch/>
        </p:blipFill>
        <p:spPr>
          <a:xfrm>
            <a:off x="244557" y="186593"/>
            <a:ext cx="798600" cy="512100"/>
          </a:xfrm>
          <a:prstGeom prst="rect">
            <a:avLst/>
          </a:prstGeom>
          <a:noFill/>
          <a:ln>
            <a:noFill/>
          </a:ln>
        </p:spPr>
      </p:pic>
      <p:sp>
        <p:nvSpPr>
          <p:cNvPr id="87" name="Google Shape;87;p19"/>
          <p:cNvSpPr txBox="1"/>
          <p:nvPr/>
        </p:nvSpPr>
        <p:spPr>
          <a:xfrm>
            <a:off x="1251748" y="1556669"/>
            <a:ext cx="7007100" cy="1945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GB" sz="4000" b="0" i="0" u="none" strike="noStrike" cap="none">
                <a:solidFill>
                  <a:schemeClr val="lt1"/>
                </a:solidFill>
                <a:latin typeface="Arial"/>
                <a:ea typeface="Arial"/>
                <a:cs typeface="Arial"/>
                <a:sym typeface="Arial"/>
              </a:rPr>
              <a:t>Street Manager </a:t>
            </a:r>
            <a:br>
              <a:rPr lang="en-GB" sz="4000" b="0" i="0" u="none" strike="noStrike" cap="none">
                <a:solidFill>
                  <a:schemeClr val="lt1"/>
                </a:solidFill>
                <a:latin typeface="Arial"/>
                <a:ea typeface="Arial"/>
                <a:cs typeface="Arial"/>
                <a:sym typeface="Arial"/>
              </a:rPr>
            </a:br>
            <a:r>
              <a:rPr lang="en-GB" sz="4000">
                <a:solidFill>
                  <a:schemeClr val="lt1"/>
                </a:solidFill>
              </a:rPr>
              <a:t>High-level roadmap</a:t>
            </a:r>
            <a:endParaRPr sz="1400" b="0" i="0" u="none" strike="noStrike" cap="none">
              <a:solidFill>
                <a:srgbClr val="000000"/>
              </a:solidFill>
              <a:latin typeface="Arial"/>
              <a:ea typeface="Arial"/>
              <a:cs typeface="Arial"/>
              <a:sym typeface="Arial"/>
            </a:endParaRPr>
          </a:p>
        </p:txBody>
      </p:sp>
      <p:sp>
        <p:nvSpPr>
          <p:cNvPr id="88" name="Google Shape;88;p19"/>
          <p:cNvSpPr txBox="1"/>
          <p:nvPr/>
        </p:nvSpPr>
        <p:spPr>
          <a:xfrm>
            <a:off x="7082287" y="4736980"/>
            <a:ext cx="2743200" cy="24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GB" sz="1000" b="0" i="0" u="none" strike="noStrike" cap="none">
                <a:solidFill>
                  <a:schemeClr val="lt1"/>
                </a:solidFill>
                <a:latin typeface="Arial"/>
                <a:ea typeface="Arial"/>
                <a:cs typeface="Arial"/>
                <a:sym typeface="Arial"/>
              </a:rPr>
              <a:t>@ Crown copyright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Contents</a:t>
            </a:r>
            <a:endParaRPr/>
          </a:p>
        </p:txBody>
      </p:sp>
      <p:sp>
        <p:nvSpPr>
          <p:cNvPr id="94" name="Google Shape;94;p20"/>
          <p:cNvSpPr txBox="1">
            <a:spLocks noGrp="1"/>
          </p:cNvSpPr>
          <p:nvPr>
            <p:ph type="body" idx="1"/>
          </p:nvPr>
        </p:nvSpPr>
        <p:spPr>
          <a:xfrm>
            <a:off x="208725" y="934275"/>
            <a:ext cx="8686800" cy="3753300"/>
          </a:xfrm>
          <a:prstGeom prst="rect">
            <a:avLst/>
          </a:prstGeom>
        </p:spPr>
        <p:txBody>
          <a:bodyPr spcFirstLastPara="1" wrap="square" lIns="91425" tIns="91425" rIns="91425" bIns="91425" anchor="t" anchorCtr="0">
            <a:noAutofit/>
          </a:bodyPr>
          <a:lstStyle/>
          <a:p>
            <a:pPr marL="457200" lvl="0" indent="-304800" algn="l" rtl="0">
              <a:spcBef>
                <a:spcPts val="640"/>
              </a:spcBef>
              <a:spcAft>
                <a:spcPts val="0"/>
              </a:spcAft>
              <a:buClr>
                <a:srgbClr val="666666"/>
              </a:buClr>
              <a:buSzPts val="1200"/>
              <a:buAutoNum type="arabicParenR"/>
            </a:pPr>
            <a:r>
              <a:rPr lang="en-GB" sz="1200" dirty="0">
                <a:solidFill>
                  <a:srgbClr val="666666"/>
                </a:solidFill>
              </a:rPr>
              <a:t>Introduction and guidance</a:t>
            </a:r>
            <a:endParaRPr sz="1200" dirty="0">
              <a:solidFill>
                <a:srgbClr val="666666"/>
              </a:solidFill>
            </a:endParaRPr>
          </a:p>
          <a:p>
            <a:pPr marL="457200" lvl="0" indent="0" algn="l" rtl="0">
              <a:spcBef>
                <a:spcPts val="640"/>
              </a:spcBef>
              <a:spcAft>
                <a:spcPts val="0"/>
              </a:spcAft>
              <a:buNone/>
            </a:pPr>
            <a:endParaRPr sz="1200">
              <a:solidFill>
                <a:srgbClr val="666666"/>
              </a:solidFill>
            </a:endParaRPr>
          </a:p>
          <a:p>
            <a:pPr indent="-304800">
              <a:buClr>
                <a:srgbClr val="666666"/>
              </a:buClr>
              <a:buSzPts val="1200"/>
              <a:buAutoNum type="arabicParenR"/>
            </a:pPr>
            <a:r>
              <a:rPr lang="en-GB" sz="1200" dirty="0">
                <a:solidFill>
                  <a:srgbClr val="666666"/>
                </a:solidFill>
              </a:rPr>
              <a:t>Roadmap: Early adoption via User Interface (UI)</a:t>
            </a:r>
            <a:endParaRPr sz="1200" dirty="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dirty="0">
                <a:solidFill>
                  <a:srgbClr val="666666"/>
                </a:solidFill>
              </a:rPr>
              <a:t>Roadmap: Mid-Public Beta adoption via UI</a:t>
            </a:r>
            <a:endParaRPr sz="1200" dirty="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dirty="0">
                <a:solidFill>
                  <a:srgbClr val="666666"/>
                </a:solidFill>
              </a:rPr>
              <a:t>Roadmap: Late adoption via UI</a:t>
            </a:r>
            <a:endParaRPr sz="1200" dirty="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dirty="0">
                <a:solidFill>
                  <a:srgbClr val="666666"/>
                </a:solidFill>
              </a:rPr>
              <a:t>Roadmap: Early adoption via API</a:t>
            </a:r>
            <a:endParaRPr sz="1200" dirty="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dirty="0">
                <a:solidFill>
                  <a:srgbClr val="666666"/>
                </a:solidFill>
              </a:rPr>
              <a:t>Roadmap: Mid-Public Beta adoption via API</a:t>
            </a:r>
            <a:endParaRPr sz="1200" dirty="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dirty="0">
                <a:solidFill>
                  <a:srgbClr val="666666"/>
                </a:solidFill>
              </a:rPr>
              <a:t>Roadmap: Late adoption via API</a:t>
            </a:r>
            <a:endParaRPr sz="1200" dirty="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 and guidance</a:t>
            </a:r>
            <a:endParaRPr/>
          </a:p>
        </p:txBody>
      </p:sp>
      <p:sp>
        <p:nvSpPr>
          <p:cNvPr id="100" name="Google Shape;100;p21"/>
          <p:cNvSpPr txBox="1">
            <a:spLocks noGrp="1"/>
          </p:cNvSpPr>
          <p:nvPr>
            <p:ph type="body" idx="1"/>
          </p:nvPr>
        </p:nvSpPr>
        <p:spPr>
          <a:xfrm>
            <a:off x="208720" y="934278"/>
            <a:ext cx="8686800" cy="34317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GB" sz="1400" b="1"/>
              <a:t>Introduction: </a:t>
            </a:r>
            <a:r>
              <a:rPr lang="en-GB" sz="1400"/>
              <a:t>This document provides indicative roadmaps for Street Manager adoption. Options are available for 6 different scenarios based on timing of transition (early, mid-Public beta, and late) and adoption method (API vs UI). You will need to move around, edit the description and duration of existing activities and add new ones to fit with your individual circumstances.</a:t>
            </a:r>
            <a:endParaRPr sz="1400"/>
          </a:p>
          <a:p>
            <a:pPr marL="0" lvl="0" indent="0" algn="l" rtl="0">
              <a:spcBef>
                <a:spcPts val="640"/>
              </a:spcBef>
              <a:spcAft>
                <a:spcPts val="0"/>
              </a:spcAft>
              <a:buNone/>
            </a:pPr>
            <a:endParaRPr sz="1400" b="1"/>
          </a:p>
          <a:p>
            <a:pPr marL="0" lvl="0" indent="0" algn="l" rtl="0">
              <a:spcBef>
                <a:spcPts val="640"/>
              </a:spcBef>
              <a:spcAft>
                <a:spcPts val="0"/>
              </a:spcAft>
              <a:buNone/>
            </a:pPr>
            <a:r>
              <a:rPr lang="en-GB" sz="1400" b="1"/>
              <a:t>Note: </a:t>
            </a:r>
            <a:r>
              <a:rPr lang="en-GB" sz="1400"/>
              <a:t>All of the activities currently listed will need to be performed one way or another to ensure successful transition but how and when is up to you and your organisation.</a:t>
            </a:r>
            <a:endParaRPr sz="1400"/>
          </a:p>
          <a:p>
            <a:pPr marL="0" lvl="0" indent="0" algn="l" rtl="0">
              <a:spcBef>
                <a:spcPts val="640"/>
              </a:spcBef>
              <a:spcAft>
                <a:spcPts val="0"/>
              </a:spcAft>
              <a:buNone/>
            </a:pPr>
            <a:endParaRPr sz="1400" b="1"/>
          </a:p>
          <a:p>
            <a:pPr marL="0" lvl="0" indent="0" algn="l" rtl="0">
              <a:spcBef>
                <a:spcPts val="640"/>
              </a:spcBef>
              <a:spcAft>
                <a:spcPts val="0"/>
              </a:spcAft>
              <a:buNone/>
            </a:pPr>
            <a:r>
              <a:rPr lang="en-GB" sz="1400" b="1"/>
              <a:t>Best practice:</a:t>
            </a:r>
            <a:r>
              <a:rPr lang="en-GB" sz="1400"/>
              <a:t> Pick and update the relevant slide for your organisation as soon as possible to inform more detailed delivery plan and actions, but treat this as a live document and make sure it is updated throughout the lifecycle of the project. Use the initial version as a baseline to enable discussions around deviations and slippage from initial plan.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UI option</a:t>
            </a:r>
            <a:endParaRPr/>
          </a:p>
          <a:p>
            <a:pPr marL="0" lvl="0" indent="0" algn="l" rtl="0">
              <a:spcBef>
                <a:spcPts val="0"/>
              </a:spcBef>
              <a:spcAft>
                <a:spcPts val="0"/>
              </a:spcAft>
              <a:buNone/>
            </a:pPr>
            <a:r>
              <a:rPr lang="en-GB"/>
              <a:t>Early transition</a:t>
            </a:r>
            <a:endParaRPr/>
          </a:p>
        </p:txBody>
      </p:sp>
      <p:graphicFrame>
        <p:nvGraphicFramePr>
          <p:cNvPr id="106" name="Google Shape;106;p22"/>
          <p:cNvGraphicFramePr/>
          <p:nvPr/>
        </p:nvGraphicFramePr>
        <p:xfrm>
          <a:off x="56150" y="1202000"/>
          <a:ext cx="8974000"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1405775">
                  <a:extLst>
                    <a:ext uri="{9D8B030D-6E8A-4147-A177-3AD203B41FA5}">
                      <a16:colId xmlns:a16="http://schemas.microsoft.com/office/drawing/2014/main" val="20001"/>
                    </a:ext>
                  </a:extLst>
                </a:gridCol>
                <a:gridCol w="1339175">
                  <a:extLst>
                    <a:ext uri="{9D8B030D-6E8A-4147-A177-3AD203B41FA5}">
                      <a16:colId xmlns:a16="http://schemas.microsoft.com/office/drawing/2014/main" val="20002"/>
                    </a:ext>
                  </a:extLst>
                </a:gridCol>
                <a:gridCol w="1339175">
                  <a:extLst>
                    <a:ext uri="{9D8B030D-6E8A-4147-A177-3AD203B41FA5}">
                      <a16:colId xmlns:a16="http://schemas.microsoft.com/office/drawing/2014/main" val="20003"/>
                    </a:ext>
                  </a:extLst>
                </a:gridCol>
                <a:gridCol w="1339175">
                  <a:extLst>
                    <a:ext uri="{9D8B030D-6E8A-4147-A177-3AD203B41FA5}">
                      <a16:colId xmlns:a16="http://schemas.microsoft.com/office/drawing/2014/main" val="20004"/>
                    </a:ext>
                  </a:extLst>
                </a:gridCol>
                <a:gridCol w="1339175">
                  <a:extLst>
                    <a:ext uri="{9D8B030D-6E8A-4147-A177-3AD203B41FA5}">
                      <a16:colId xmlns:a16="http://schemas.microsoft.com/office/drawing/2014/main" val="20005"/>
                    </a:ext>
                  </a:extLst>
                </a:gridCol>
                <a:gridCol w="1339175">
                  <a:extLst>
                    <a:ext uri="{9D8B030D-6E8A-4147-A177-3AD203B41FA5}">
                      <a16:colId xmlns:a16="http://schemas.microsoft.com/office/drawing/2014/main" val="20006"/>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107" name="Google Shape;107;p22"/>
          <p:cNvSpPr txBox="1"/>
          <p:nvPr/>
        </p:nvSpPr>
        <p:spPr>
          <a:xfrm>
            <a:off x="4935450" y="138850"/>
            <a:ext cx="40182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108" name="Google Shape;108;p22"/>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109" name="Google Shape;109;p22"/>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110" name="Google Shape;110;p22"/>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111" name="Google Shape;111;p22"/>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112" name="Google Shape;112;p22"/>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Check you’re using a supported browser</a:t>
            </a:r>
            <a:endParaRPr sz="800"/>
          </a:p>
        </p:txBody>
      </p:sp>
      <p:sp>
        <p:nvSpPr>
          <p:cNvPr id="113" name="Google Shape;113;p22"/>
          <p:cNvSpPr/>
          <p:nvPr/>
        </p:nvSpPr>
        <p:spPr>
          <a:xfrm>
            <a:off x="2034279" y="197910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Provide DfT with user details</a:t>
            </a:r>
            <a:endParaRPr sz="800"/>
          </a:p>
        </p:txBody>
      </p:sp>
      <p:sp>
        <p:nvSpPr>
          <p:cNvPr id="114" name="Google Shape;114;p22"/>
          <p:cNvSpPr/>
          <p:nvPr/>
        </p:nvSpPr>
        <p:spPr>
          <a:xfrm>
            <a:off x="2861837" y="1979100"/>
            <a:ext cx="115174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to terms of use for test environment</a:t>
            </a:r>
            <a:endParaRPr sz="800"/>
          </a:p>
        </p:txBody>
      </p:sp>
      <p:sp>
        <p:nvSpPr>
          <p:cNvPr id="115" name="Google Shape;115;p22"/>
          <p:cNvSpPr/>
          <p:nvPr/>
        </p:nvSpPr>
        <p:spPr>
          <a:xfrm>
            <a:off x="3867675"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Receive user logins for test environment</a:t>
            </a:r>
            <a:endParaRPr sz="800"/>
          </a:p>
        </p:txBody>
      </p:sp>
      <p:sp>
        <p:nvSpPr>
          <p:cNvPr id="116" name="Google Shape;116;p22"/>
          <p:cNvSpPr/>
          <p:nvPr/>
        </p:nvSpPr>
        <p:spPr>
          <a:xfrm>
            <a:off x="5683675" y="2389650"/>
            <a:ext cx="1330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117" name="Google Shape;117;p22"/>
          <p:cNvSpPr/>
          <p:nvPr/>
        </p:nvSpPr>
        <p:spPr>
          <a:xfrm>
            <a:off x="7866370" y="2389650"/>
            <a:ext cx="116229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and charging model</a:t>
            </a:r>
            <a:endParaRPr sz="800"/>
          </a:p>
        </p:txBody>
      </p:sp>
      <p:sp>
        <p:nvSpPr>
          <p:cNvPr id="118" name="Google Shape;118;p22"/>
          <p:cNvSpPr/>
          <p:nvPr/>
        </p:nvSpPr>
        <p:spPr>
          <a:xfrm>
            <a:off x="6878209" y="2389650"/>
            <a:ext cx="113133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Provide details for additional users</a:t>
            </a:r>
            <a:endParaRPr sz="800"/>
          </a:p>
        </p:txBody>
      </p:sp>
      <p:sp>
        <p:nvSpPr>
          <p:cNvPr id="119" name="Google Shape;119;p22"/>
          <p:cNvSpPr/>
          <p:nvPr/>
        </p:nvSpPr>
        <p:spPr>
          <a:xfrm>
            <a:off x="42861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system and provide feedback</a:t>
            </a:r>
            <a:endParaRPr sz="800"/>
          </a:p>
        </p:txBody>
      </p:sp>
      <p:sp>
        <p:nvSpPr>
          <p:cNvPr id="120" name="Google Shape;120;p22"/>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122" name="Google Shape;122;p22"/>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123" name="Google Shape;123;p22"/>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124" name="Google Shape;124;p22"/>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125" name="Google Shape;125;p22"/>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126" name="Google Shape;126;p22"/>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127" name="Google Shape;127;p22"/>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128" name="Google Shape;128;p22"/>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129" name="Google Shape;129;p22"/>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130" name="Google Shape;130;p22"/>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131" name="Google Shape;131;p22"/>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132" name="Google Shape;132;p22"/>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133" name="Google Shape;133;p22"/>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134" name="Google Shape;134;p22"/>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135" name="Google Shape;135;p22"/>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136" name="Google Shape;136;p22"/>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137" name="Google Shape;137;p22"/>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1401425" y="215925"/>
            <a:ext cx="43794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UI option</a:t>
            </a:r>
            <a:endParaRPr/>
          </a:p>
          <a:p>
            <a:pPr marL="0" lvl="0" indent="0" algn="l" rtl="0">
              <a:spcBef>
                <a:spcPts val="0"/>
              </a:spcBef>
              <a:spcAft>
                <a:spcPts val="0"/>
              </a:spcAft>
              <a:buNone/>
            </a:pPr>
            <a:r>
              <a:rPr lang="en-GB"/>
              <a:t>mid-Public beta transition</a:t>
            </a:r>
            <a:endParaRPr/>
          </a:p>
        </p:txBody>
      </p:sp>
      <p:graphicFrame>
        <p:nvGraphicFramePr>
          <p:cNvPr id="143" name="Google Shape;143;p23"/>
          <p:cNvGraphicFramePr/>
          <p:nvPr/>
        </p:nvGraphicFramePr>
        <p:xfrm>
          <a:off x="56150" y="1202000"/>
          <a:ext cx="8973950"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1012700">
                  <a:extLst>
                    <a:ext uri="{9D8B030D-6E8A-4147-A177-3AD203B41FA5}">
                      <a16:colId xmlns:a16="http://schemas.microsoft.com/office/drawing/2014/main" val="20001"/>
                    </a:ext>
                  </a:extLst>
                </a:gridCol>
                <a:gridCol w="1012700">
                  <a:extLst>
                    <a:ext uri="{9D8B030D-6E8A-4147-A177-3AD203B41FA5}">
                      <a16:colId xmlns:a16="http://schemas.microsoft.com/office/drawing/2014/main" val="20002"/>
                    </a:ext>
                  </a:extLst>
                </a:gridCol>
                <a:gridCol w="1012700">
                  <a:extLst>
                    <a:ext uri="{9D8B030D-6E8A-4147-A177-3AD203B41FA5}">
                      <a16:colId xmlns:a16="http://schemas.microsoft.com/office/drawing/2014/main" val="20003"/>
                    </a:ext>
                  </a:extLst>
                </a:gridCol>
                <a:gridCol w="1012700">
                  <a:extLst>
                    <a:ext uri="{9D8B030D-6E8A-4147-A177-3AD203B41FA5}">
                      <a16:colId xmlns:a16="http://schemas.microsoft.com/office/drawing/2014/main" val="20004"/>
                    </a:ext>
                  </a:extLst>
                </a:gridCol>
                <a:gridCol w="1012700">
                  <a:extLst>
                    <a:ext uri="{9D8B030D-6E8A-4147-A177-3AD203B41FA5}">
                      <a16:colId xmlns:a16="http://schemas.microsoft.com/office/drawing/2014/main" val="20005"/>
                    </a:ext>
                  </a:extLst>
                </a:gridCol>
                <a:gridCol w="1012700">
                  <a:extLst>
                    <a:ext uri="{9D8B030D-6E8A-4147-A177-3AD203B41FA5}">
                      <a16:colId xmlns:a16="http://schemas.microsoft.com/office/drawing/2014/main" val="20006"/>
                    </a:ext>
                  </a:extLst>
                </a:gridCol>
                <a:gridCol w="1012700">
                  <a:extLst>
                    <a:ext uri="{9D8B030D-6E8A-4147-A177-3AD203B41FA5}">
                      <a16:colId xmlns:a16="http://schemas.microsoft.com/office/drawing/2014/main" val="20007"/>
                    </a:ext>
                  </a:extLst>
                </a:gridCol>
                <a:gridCol w="1012700">
                  <a:extLst>
                    <a:ext uri="{9D8B030D-6E8A-4147-A177-3AD203B41FA5}">
                      <a16:colId xmlns:a16="http://schemas.microsoft.com/office/drawing/2014/main" val="20008"/>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GB" sz="1200" b="1">
                          <a:solidFill>
                            <a:srgbClr val="FFFFFF"/>
                          </a:solidFill>
                        </a:rPr>
                        <a:t>Public beta</a:t>
                      </a:r>
                      <a:endParaRPr sz="1200" b="1">
                        <a:solidFill>
                          <a:srgbClr val="FFFFFF"/>
                        </a:solidFill>
                      </a:endParaRPr>
                    </a:p>
                  </a:txBody>
                  <a:tcPr marL="91425" marR="91425" marT="91425" marB="91425">
                    <a:solidFill>
                      <a:srgbClr val="1F497D"/>
                    </a:solidFill>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Nov</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Dec</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144" name="Google Shape;144;p23"/>
          <p:cNvSpPr txBox="1"/>
          <p:nvPr/>
        </p:nvSpPr>
        <p:spPr>
          <a:xfrm>
            <a:off x="5612200" y="-13550"/>
            <a:ext cx="33414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145" name="Google Shape;145;p23"/>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146" name="Google Shape;146;p23"/>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147" name="Google Shape;147;p23"/>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148" name="Google Shape;148;p23"/>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149" name="Google Shape;149;p23"/>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Check you’re using a supported browser</a:t>
            </a:r>
            <a:endParaRPr sz="800"/>
          </a:p>
        </p:txBody>
      </p:sp>
      <p:sp>
        <p:nvSpPr>
          <p:cNvPr id="150" name="Google Shape;150;p23"/>
          <p:cNvSpPr/>
          <p:nvPr/>
        </p:nvSpPr>
        <p:spPr>
          <a:xfrm>
            <a:off x="2034279" y="197910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Provide </a:t>
            </a:r>
            <a:r>
              <a:rPr lang="en-GB" sz="800" dirty="0" err="1"/>
              <a:t>DfT</a:t>
            </a:r>
            <a:r>
              <a:rPr lang="en-GB" sz="800" dirty="0"/>
              <a:t> with user details</a:t>
            </a:r>
            <a:endParaRPr sz="800" dirty="0"/>
          </a:p>
        </p:txBody>
      </p:sp>
      <p:sp>
        <p:nvSpPr>
          <p:cNvPr id="151" name="Google Shape;151;p23"/>
          <p:cNvSpPr/>
          <p:nvPr/>
        </p:nvSpPr>
        <p:spPr>
          <a:xfrm>
            <a:off x="2882249" y="1979100"/>
            <a:ext cx="1121126"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to terms of use for test environment</a:t>
            </a:r>
            <a:endParaRPr sz="800"/>
          </a:p>
        </p:txBody>
      </p:sp>
      <p:sp>
        <p:nvSpPr>
          <p:cNvPr id="152" name="Google Shape;152;p23"/>
          <p:cNvSpPr/>
          <p:nvPr/>
        </p:nvSpPr>
        <p:spPr>
          <a:xfrm>
            <a:off x="3867675"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Receive user logins for test environment</a:t>
            </a:r>
            <a:endParaRPr sz="800"/>
          </a:p>
        </p:txBody>
      </p:sp>
      <p:sp>
        <p:nvSpPr>
          <p:cNvPr id="153" name="Google Shape;153;p23"/>
          <p:cNvSpPr/>
          <p:nvPr/>
        </p:nvSpPr>
        <p:spPr>
          <a:xfrm>
            <a:off x="5683675" y="2389650"/>
            <a:ext cx="1330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154" name="Google Shape;154;p23"/>
          <p:cNvSpPr/>
          <p:nvPr/>
        </p:nvSpPr>
        <p:spPr>
          <a:xfrm>
            <a:off x="7866370" y="2389650"/>
            <a:ext cx="1050031"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and charging model</a:t>
            </a:r>
            <a:endParaRPr sz="800"/>
          </a:p>
        </p:txBody>
      </p:sp>
      <p:sp>
        <p:nvSpPr>
          <p:cNvPr id="155" name="Google Shape;155;p23"/>
          <p:cNvSpPr/>
          <p:nvPr/>
        </p:nvSpPr>
        <p:spPr>
          <a:xfrm>
            <a:off x="6868004" y="2389650"/>
            <a:ext cx="113133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Provide details for additional users</a:t>
            </a:r>
            <a:endParaRPr sz="800"/>
          </a:p>
        </p:txBody>
      </p:sp>
      <p:sp>
        <p:nvSpPr>
          <p:cNvPr id="156" name="Google Shape;156;p23"/>
          <p:cNvSpPr/>
          <p:nvPr/>
        </p:nvSpPr>
        <p:spPr>
          <a:xfrm>
            <a:off x="42861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system and provide feedback</a:t>
            </a:r>
            <a:endParaRPr sz="800"/>
          </a:p>
        </p:txBody>
      </p:sp>
      <p:sp>
        <p:nvSpPr>
          <p:cNvPr id="157" name="Google Shape;157;p23"/>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159" name="Google Shape;159;p23"/>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160" name="Google Shape;160;p23"/>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161" name="Google Shape;161;p23"/>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162" name="Google Shape;162;p23"/>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163" name="Google Shape;163;p23"/>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164" name="Google Shape;164;p23"/>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165" name="Google Shape;165;p23"/>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166" name="Google Shape;166;p23"/>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167" name="Google Shape;167;p23"/>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168" name="Google Shape;168;p23"/>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169" name="Google Shape;169;p23"/>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170" name="Google Shape;170;p23"/>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171" name="Google Shape;171;p23"/>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172" name="Google Shape;172;p23"/>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all stakeholders to ensure they are aware of the changes, their role and what that means to them</a:t>
            </a:r>
            <a:endParaRPr sz="800"/>
          </a:p>
        </p:txBody>
      </p:sp>
      <p:sp>
        <p:nvSpPr>
          <p:cNvPr id="173" name="Google Shape;173;p23"/>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all users: system, processes and ways of working</a:t>
            </a:r>
            <a:endParaRPr sz="800"/>
          </a:p>
        </p:txBody>
      </p:sp>
      <p:sp>
        <p:nvSpPr>
          <p:cNvPr id="174" name="Google Shape;174;p23"/>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UI option</a:t>
            </a:r>
            <a:endParaRPr/>
          </a:p>
          <a:p>
            <a:pPr marL="0" lvl="0" indent="0" algn="l" rtl="0">
              <a:spcBef>
                <a:spcPts val="0"/>
              </a:spcBef>
              <a:spcAft>
                <a:spcPts val="0"/>
              </a:spcAft>
              <a:buNone/>
            </a:pPr>
            <a:r>
              <a:rPr lang="en-GB"/>
              <a:t>Late transition</a:t>
            </a:r>
            <a:endParaRPr/>
          </a:p>
        </p:txBody>
      </p:sp>
      <p:graphicFrame>
        <p:nvGraphicFramePr>
          <p:cNvPr id="180" name="Google Shape;180;p24"/>
          <p:cNvGraphicFramePr/>
          <p:nvPr/>
        </p:nvGraphicFramePr>
        <p:xfrm>
          <a:off x="56150" y="1202000"/>
          <a:ext cx="8974125"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736525">
                  <a:extLst>
                    <a:ext uri="{9D8B030D-6E8A-4147-A177-3AD203B41FA5}">
                      <a16:colId xmlns:a16="http://schemas.microsoft.com/office/drawing/2014/main" val="20001"/>
                    </a:ext>
                  </a:extLst>
                </a:gridCol>
                <a:gridCol w="736525">
                  <a:extLst>
                    <a:ext uri="{9D8B030D-6E8A-4147-A177-3AD203B41FA5}">
                      <a16:colId xmlns:a16="http://schemas.microsoft.com/office/drawing/2014/main" val="20002"/>
                    </a:ext>
                  </a:extLst>
                </a:gridCol>
                <a:gridCol w="736525">
                  <a:extLst>
                    <a:ext uri="{9D8B030D-6E8A-4147-A177-3AD203B41FA5}">
                      <a16:colId xmlns:a16="http://schemas.microsoft.com/office/drawing/2014/main" val="20003"/>
                    </a:ext>
                  </a:extLst>
                </a:gridCol>
                <a:gridCol w="736525">
                  <a:extLst>
                    <a:ext uri="{9D8B030D-6E8A-4147-A177-3AD203B41FA5}">
                      <a16:colId xmlns:a16="http://schemas.microsoft.com/office/drawing/2014/main" val="20004"/>
                    </a:ext>
                  </a:extLst>
                </a:gridCol>
                <a:gridCol w="736525">
                  <a:extLst>
                    <a:ext uri="{9D8B030D-6E8A-4147-A177-3AD203B41FA5}">
                      <a16:colId xmlns:a16="http://schemas.microsoft.com/office/drawing/2014/main" val="20005"/>
                    </a:ext>
                  </a:extLst>
                </a:gridCol>
                <a:gridCol w="736525">
                  <a:extLst>
                    <a:ext uri="{9D8B030D-6E8A-4147-A177-3AD203B41FA5}">
                      <a16:colId xmlns:a16="http://schemas.microsoft.com/office/drawing/2014/main" val="20006"/>
                    </a:ext>
                  </a:extLst>
                </a:gridCol>
                <a:gridCol w="736525">
                  <a:extLst>
                    <a:ext uri="{9D8B030D-6E8A-4147-A177-3AD203B41FA5}">
                      <a16:colId xmlns:a16="http://schemas.microsoft.com/office/drawing/2014/main" val="20007"/>
                    </a:ext>
                  </a:extLst>
                </a:gridCol>
                <a:gridCol w="736525">
                  <a:extLst>
                    <a:ext uri="{9D8B030D-6E8A-4147-A177-3AD203B41FA5}">
                      <a16:colId xmlns:a16="http://schemas.microsoft.com/office/drawing/2014/main" val="20008"/>
                    </a:ext>
                  </a:extLst>
                </a:gridCol>
                <a:gridCol w="736525">
                  <a:extLst>
                    <a:ext uri="{9D8B030D-6E8A-4147-A177-3AD203B41FA5}">
                      <a16:colId xmlns:a16="http://schemas.microsoft.com/office/drawing/2014/main" val="20009"/>
                    </a:ext>
                  </a:extLst>
                </a:gridCol>
                <a:gridCol w="736525">
                  <a:extLst>
                    <a:ext uri="{9D8B030D-6E8A-4147-A177-3AD203B41FA5}">
                      <a16:colId xmlns:a16="http://schemas.microsoft.com/office/drawing/2014/main" val="20010"/>
                    </a:ext>
                  </a:extLst>
                </a:gridCol>
                <a:gridCol w="736525">
                  <a:extLst>
                    <a:ext uri="{9D8B030D-6E8A-4147-A177-3AD203B41FA5}">
                      <a16:colId xmlns:a16="http://schemas.microsoft.com/office/drawing/2014/main" val="20011"/>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GB" sz="1200" b="1">
                          <a:solidFill>
                            <a:srgbClr val="FFFFFF"/>
                          </a:solidFill>
                        </a:rPr>
                        <a:t>Public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Nov</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Dec</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Jan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Feb</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Mar</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181" name="Google Shape;181;p24"/>
          <p:cNvSpPr txBox="1"/>
          <p:nvPr/>
        </p:nvSpPr>
        <p:spPr>
          <a:xfrm>
            <a:off x="4935450" y="138850"/>
            <a:ext cx="40182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182" name="Google Shape;182;p24"/>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183" name="Google Shape;183;p24"/>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184" name="Google Shape;184;p24"/>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185" name="Google Shape;185;p24"/>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186" name="Google Shape;186;p24"/>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Check you’re using a supported browser</a:t>
            </a:r>
            <a:endParaRPr sz="800"/>
          </a:p>
        </p:txBody>
      </p:sp>
      <p:sp>
        <p:nvSpPr>
          <p:cNvPr id="187" name="Google Shape;187;p24"/>
          <p:cNvSpPr/>
          <p:nvPr/>
        </p:nvSpPr>
        <p:spPr>
          <a:xfrm>
            <a:off x="2044484" y="197910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Provide DfT with user details</a:t>
            </a:r>
            <a:endParaRPr sz="800"/>
          </a:p>
        </p:txBody>
      </p:sp>
      <p:sp>
        <p:nvSpPr>
          <p:cNvPr id="188" name="Google Shape;188;p24"/>
          <p:cNvSpPr/>
          <p:nvPr/>
        </p:nvSpPr>
        <p:spPr>
          <a:xfrm>
            <a:off x="2902659" y="1979100"/>
            <a:ext cx="1100716"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to terms of use for test environment</a:t>
            </a:r>
            <a:endParaRPr sz="800"/>
          </a:p>
        </p:txBody>
      </p:sp>
      <p:sp>
        <p:nvSpPr>
          <p:cNvPr id="189" name="Google Shape;189;p24"/>
          <p:cNvSpPr/>
          <p:nvPr/>
        </p:nvSpPr>
        <p:spPr>
          <a:xfrm>
            <a:off x="3867675"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Receive user logins for test environment</a:t>
            </a:r>
            <a:endParaRPr sz="800"/>
          </a:p>
        </p:txBody>
      </p:sp>
      <p:sp>
        <p:nvSpPr>
          <p:cNvPr id="190" name="Google Shape;190;p24"/>
          <p:cNvSpPr/>
          <p:nvPr/>
        </p:nvSpPr>
        <p:spPr>
          <a:xfrm>
            <a:off x="5683675" y="2389650"/>
            <a:ext cx="1330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191" name="Google Shape;191;p24"/>
          <p:cNvSpPr/>
          <p:nvPr/>
        </p:nvSpPr>
        <p:spPr>
          <a:xfrm>
            <a:off x="7866370" y="2389650"/>
            <a:ext cx="1080647"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and charging model</a:t>
            </a:r>
            <a:endParaRPr sz="800"/>
          </a:p>
        </p:txBody>
      </p:sp>
      <p:sp>
        <p:nvSpPr>
          <p:cNvPr id="192" name="Google Shape;192;p24"/>
          <p:cNvSpPr/>
          <p:nvPr/>
        </p:nvSpPr>
        <p:spPr>
          <a:xfrm>
            <a:off x="6868004" y="2389650"/>
            <a:ext cx="113133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Provide details for additional users</a:t>
            </a:r>
            <a:endParaRPr sz="800"/>
          </a:p>
        </p:txBody>
      </p:sp>
      <p:sp>
        <p:nvSpPr>
          <p:cNvPr id="193" name="Google Shape;193;p24"/>
          <p:cNvSpPr/>
          <p:nvPr/>
        </p:nvSpPr>
        <p:spPr>
          <a:xfrm>
            <a:off x="42861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system and provide feedback</a:t>
            </a:r>
            <a:endParaRPr sz="800"/>
          </a:p>
        </p:txBody>
      </p:sp>
      <p:sp>
        <p:nvSpPr>
          <p:cNvPr id="194" name="Google Shape;194;p24"/>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196" name="Google Shape;196;p24"/>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197" name="Google Shape;197;p24"/>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198" name="Google Shape;198;p24"/>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199" name="Google Shape;199;p24"/>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200" name="Google Shape;200;p24"/>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201" name="Google Shape;201;p24"/>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202" name="Google Shape;202;p24"/>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203" name="Google Shape;203;p24"/>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204" name="Google Shape;204;p24"/>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205" name="Google Shape;205;p24"/>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206" name="Google Shape;206;p24"/>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207" name="Google Shape;207;p24"/>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208" name="Google Shape;208;p24"/>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209" name="Google Shape;209;p24"/>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10" name="Google Shape;210;p24"/>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211" name="Google Shape;211;p24"/>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API option</a:t>
            </a:r>
            <a:endParaRPr/>
          </a:p>
          <a:p>
            <a:pPr marL="0" lvl="0" indent="0" algn="l" rtl="0">
              <a:spcBef>
                <a:spcPts val="0"/>
              </a:spcBef>
              <a:spcAft>
                <a:spcPts val="0"/>
              </a:spcAft>
              <a:buNone/>
            </a:pPr>
            <a:r>
              <a:rPr lang="en-GB"/>
              <a:t>mid-Public beta transition</a:t>
            </a:r>
            <a:endParaRPr/>
          </a:p>
        </p:txBody>
      </p:sp>
      <p:graphicFrame>
        <p:nvGraphicFramePr>
          <p:cNvPr id="217" name="Google Shape;217;p25"/>
          <p:cNvGraphicFramePr/>
          <p:nvPr/>
        </p:nvGraphicFramePr>
        <p:xfrm>
          <a:off x="56150" y="1202000"/>
          <a:ext cx="8973950"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1012700">
                  <a:extLst>
                    <a:ext uri="{9D8B030D-6E8A-4147-A177-3AD203B41FA5}">
                      <a16:colId xmlns:a16="http://schemas.microsoft.com/office/drawing/2014/main" val="20001"/>
                    </a:ext>
                  </a:extLst>
                </a:gridCol>
                <a:gridCol w="1012700">
                  <a:extLst>
                    <a:ext uri="{9D8B030D-6E8A-4147-A177-3AD203B41FA5}">
                      <a16:colId xmlns:a16="http://schemas.microsoft.com/office/drawing/2014/main" val="20002"/>
                    </a:ext>
                  </a:extLst>
                </a:gridCol>
                <a:gridCol w="1012700">
                  <a:extLst>
                    <a:ext uri="{9D8B030D-6E8A-4147-A177-3AD203B41FA5}">
                      <a16:colId xmlns:a16="http://schemas.microsoft.com/office/drawing/2014/main" val="20003"/>
                    </a:ext>
                  </a:extLst>
                </a:gridCol>
                <a:gridCol w="1012700">
                  <a:extLst>
                    <a:ext uri="{9D8B030D-6E8A-4147-A177-3AD203B41FA5}">
                      <a16:colId xmlns:a16="http://schemas.microsoft.com/office/drawing/2014/main" val="20004"/>
                    </a:ext>
                  </a:extLst>
                </a:gridCol>
                <a:gridCol w="1012700">
                  <a:extLst>
                    <a:ext uri="{9D8B030D-6E8A-4147-A177-3AD203B41FA5}">
                      <a16:colId xmlns:a16="http://schemas.microsoft.com/office/drawing/2014/main" val="20005"/>
                    </a:ext>
                  </a:extLst>
                </a:gridCol>
                <a:gridCol w="1012700">
                  <a:extLst>
                    <a:ext uri="{9D8B030D-6E8A-4147-A177-3AD203B41FA5}">
                      <a16:colId xmlns:a16="http://schemas.microsoft.com/office/drawing/2014/main" val="20006"/>
                    </a:ext>
                  </a:extLst>
                </a:gridCol>
                <a:gridCol w="1012700">
                  <a:extLst>
                    <a:ext uri="{9D8B030D-6E8A-4147-A177-3AD203B41FA5}">
                      <a16:colId xmlns:a16="http://schemas.microsoft.com/office/drawing/2014/main" val="20007"/>
                    </a:ext>
                  </a:extLst>
                </a:gridCol>
                <a:gridCol w="1012700">
                  <a:extLst>
                    <a:ext uri="{9D8B030D-6E8A-4147-A177-3AD203B41FA5}">
                      <a16:colId xmlns:a16="http://schemas.microsoft.com/office/drawing/2014/main" val="20008"/>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GB" sz="1200" b="1">
                          <a:solidFill>
                            <a:srgbClr val="FFFFFF"/>
                          </a:solidFill>
                        </a:rPr>
                        <a:t>Public beta</a:t>
                      </a:r>
                      <a:endParaRPr sz="1200" b="1">
                        <a:solidFill>
                          <a:srgbClr val="FFFFFF"/>
                        </a:solidFill>
                      </a:endParaRPr>
                    </a:p>
                  </a:txBody>
                  <a:tcPr marL="91425" marR="91425" marT="91425" marB="91425">
                    <a:solidFill>
                      <a:srgbClr val="1F497D"/>
                    </a:solidFill>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Nov</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Dec</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218" name="Google Shape;218;p25"/>
          <p:cNvSpPr txBox="1"/>
          <p:nvPr/>
        </p:nvSpPr>
        <p:spPr>
          <a:xfrm>
            <a:off x="5578025" y="-13550"/>
            <a:ext cx="33756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219" name="Google Shape;219;p25"/>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220" name="Google Shape;220;p25"/>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221" name="Google Shape;221;p25"/>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222" name="Google Shape;222;p25"/>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223" name="Google Shape;223;p25"/>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Familiarise yourself with the API docs</a:t>
            </a:r>
            <a:endParaRPr sz="800"/>
          </a:p>
        </p:txBody>
      </p:sp>
      <p:sp>
        <p:nvSpPr>
          <p:cNvPr id="224" name="Google Shape;224;p25"/>
          <p:cNvSpPr/>
          <p:nvPr/>
        </p:nvSpPr>
        <p:spPr>
          <a:xfrm>
            <a:off x="2075100"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Plan how to make systems API compatible</a:t>
            </a:r>
            <a:endParaRPr sz="800"/>
          </a:p>
        </p:txBody>
      </p:sp>
      <p:sp>
        <p:nvSpPr>
          <p:cNvPr id="225" name="Google Shape;225;p25"/>
          <p:cNvSpPr/>
          <p:nvPr/>
        </p:nvSpPr>
        <p:spPr>
          <a:xfrm>
            <a:off x="3390475" y="1979100"/>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Request API access from DfT</a:t>
            </a:r>
            <a:endParaRPr sz="800"/>
          </a:p>
        </p:txBody>
      </p:sp>
      <p:sp>
        <p:nvSpPr>
          <p:cNvPr id="226" name="Google Shape;226;p25"/>
          <p:cNvSpPr/>
          <p:nvPr/>
        </p:nvSpPr>
        <p:spPr>
          <a:xfrm>
            <a:off x="4248675" y="1979100"/>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for sandbox</a:t>
            </a:r>
            <a:endParaRPr sz="800"/>
          </a:p>
        </p:txBody>
      </p:sp>
      <p:sp>
        <p:nvSpPr>
          <p:cNvPr id="227" name="Google Shape;227;p25"/>
          <p:cNvSpPr/>
          <p:nvPr/>
        </p:nvSpPr>
        <p:spPr>
          <a:xfrm>
            <a:off x="5547409" y="2389650"/>
            <a:ext cx="1269568"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228" name="Google Shape;228;p25"/>
          <p:cNvSpPr/>
          <p:nvPr/>
        </p:nvSpPr>
        <p:spPr>
          <a:xfrm>
            <a:off x="7615238" y="2389650"/>
            <a:ext cx="1453263"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0" tIns="91425" rIns="18000" bIns="91425" anchor="ctr" anchorCtr="0">
            <a:noAutofit/>
          </a:bodyPr>
          <a:lstStyle/>
          <a:p>
            <a:pPr marL="0" lvl="0" indent="0" algn="l" rtl="0">
              <a:spcBef>
                <a:spcPts val="0"/>
              </a:spcBef>
              <a:spcAft>
                <a:spcPts val="0"/>
              </a:spcAft>
              <a:buNone/>
            </a:pPr>
            <a:r>
              <a:rPr lang="en-GB" sz="800">
                <a:solidFill>
                  <a:schemeClr val="dk1"/>
                </a:solidFill>
              </a:rPr>
              <a:t>Move to production and ensure accuracy of data submitted</a:t>
            </a:r>
            <a:endParaRPr sz="800"/>
          </a:p>
        </p:txBody>
      </p:sp>
      <p:sp>
        <p:nvSpPr>
          <p:cNvPr id="229" name="Google Shape;229;p25"/>
          <p:cNvSpPr/>
          <p:nvPr/>
        </p:nvSpPr>
        <p:spPr>
          <a:xfrm>
            <a:off x="6682249" y="2389650"/>
            <a:ext cx="105003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Agree T&amp;C and charging model</a:t>
            </a:r>
            <a:endParaRPr sz="800"/>
          </a:p>
        </p:txBody>
      </p:sp>
      <p:sp>
        <p:nvSpPr>
          <p:cNvPr id="230" name="Google Shape;230;p25"/>
          <p:cNvSpPr/>
          <p:nvPr/>
        </p:nvSpPr>
        <p:spPr>
          <a:xfrm>
            <a:off x="4189539"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API in sandbox environment</a:t>
            </a:r>
            <a:endParaRPr sz="800"/>
          </a:p>
        </p:txBody>
      </p:sp>
      <p:sp>
        <p:nvSpPr>
          <p:cNvPr id="231" name="Google Shape;231;p25"/>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233" name="Google Shape;233;p25"/>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234" name="Google Shape;234;p25"/>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235" name="Google Shape;235;p25"/>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236" name="Google Shape;236;p25"/>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237" name="Google Shape;237;p25"/>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238" name="Google Shape;238;p25"/>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239" name="Google Shape;239;p25"/>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240" name="Google Shape;240;p25"/>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241" name="Google Shape;241;p25"/>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242" name="Google Shape;242;p25"/>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243" name="Google Shape;243;p25"/>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244" name="Google Shape;244;p25"/>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245" name="Google Shape;245;p25"/>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246" name="Google Shape;246;p25"/>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47" name="Google Shape;247;p25"/>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248" name="Google Shape;248;p25"/>
          <p:cNvSpPr/>
          <p:nvPr/>
        </p:nvSpPr>
        <p:spPr>
          <a:xfrm>
            <a:off x="2342275" y="2381350"/>
            <a:ext cx="1998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IT in-house / engage with IT supplier</a:t>
            </a:r>
            <a:endParaRPr sz="800"/>
          </a:p>
        </p:txBody>
      </p:sp>
      <p:sp>
        <p:nvSpPr>
          <p:cNvPr id="249" name="Google Shape;249;p25"/>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
        <p:nvSpPr>
          <p:cNvPr id="36" name="Google Shape;248;p25">
            <a:extLst>
              <a:ext uri="{FF2B5EF4-FFF2-40B4-BE49-F238E27FC236}">
                <a16:creationId xmlns:a16="http://schemas.microsoft.com/office/drawing/2014/main" id="{75D41B26-98A9-4140-B519-10C484083D54}"/>
              </a:ext>
            </a:extLst>
          </p:cNvPr>
          <p:cNvSpPr/>
          <p:nvPr/>
        </p:nvSpPr>
        <p:spPr>
          <a:xfrm>
            <a:off x="995167" y="2758948"/>
            <a:ext cx="2641537" cy="374405"/>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r>
              <a:rPr lang="en-GB" sz="800" dirty="0"/>
              <a:t>If using an </a:t>
            </a:r>
            <a:r>
              <a:rPr lang="en-GB" sz="800" dirty="0" err="1"/>
              <a:t>EToN</a:t>
            </a:r>
            <a:r>
              <a:rPr lang="en-GB" sz="800" dirty="0"/>
              <a:t> vendor, review options, agree timelines and decide if an upgrade is needed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API option</a:t>
            </a:r>
            <a:endParaRPr/>
          </a:p>
          <a:p>
            <a:pPr marL="0" lvl="0" indent="0" algn="l" rtl="0">
              <a:spcBef>
                <a:spcPts val="0"/>
              </a:spcBef>
              <a:spcAft>
                <a:spcPts val="0"/>
              </a:spcAft>
              <a:buNone/>
            </a:pPr>
            <a:r>
              <a:rPr lang="en-GB"/>
              <a:t>Early transition</a:t>
            </a:r>
            <a:endParaRPr/>
          </a:p>
        </p:txBody>
      </p:sp>
      <p:graphicFrame>
        <p:nvGraphicFramePr>
          <p:cNvPr id="255" name="Google Shape;255;p26"/>
          <p:cNvGraphicFramePr/>
          <p:nvPr/>
        </p:nvGraphicFramePr>
        <p:xfrm>
          <a:off x="56150" y="1202000"/>
          <a:ext cx="8973850"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1350250">
                  <a:extLst>
                    <a:ext uri="{9D8B030D-6E8A-4147-A177-3AD203B41FA5}">
                      <a16:colId xmlns:a16="http://schemas.microsoft.com/office/drawing/2014/main" val="20001"/>
                    </a:ext>
                  </a:extLst>
                </a:gridCol>
                <a:gridCol w="1350250">
                  <a:extLst>
                    <a:ext uri="{9D8B030D-6E8A-4147-A177-3AD203B41FA5}">
                      <a16:colId xmlns:a16="http://schemas.microsoft.com/office/drawing/2014/main" val="20002"/>
                    </a:ext>
                  </a:extLst>
                </a:gridCol>
                <a:gridCol w="1350250">
                  <a:extLst>
                    <a:ext uri="{9D8B030D-6E8A-4147-A177-3AD203B41FA5}">
                      <a16:colId xmlns:a16="http://schemas.microsoft.com/office/drawing/2014/main" val="20003"/>
                    </a:ext>
                  </a:extLst>
                </a:gridCol>
                <a:gridCol w="1350250">
                  <a:extLst>
                    <a:ext uri="{9D8B030D-6E8A-4147-A177-3AD203B41FA5}">
                      <a16:colId xmlns:a16="http://schemas.microsoft.com/office/drawing/2014/main" val="20004"/>
                    </a:ext>
                  </a:extLst>
                </a:gridCol>
                <a:gridCol w="1350250">
                  <a:extLst>
                    <a:ext uri="{9D8B030D-6E8A-4147-A177-3AD203B41FA5}">
                      <a16:colId xmlns:a16="http://schemas.microsoft.com/office/drawing/2014/main" val="20005"/>
                    </a:ext>
                  </a:extLst>
                </a:gridCol>
                <a:gridCol w="1350250">
                  <a:extLst>
                    <a:ext uri="{9D8B030D-6E8A-4147-A177-3AD203B41FA5}">
                      <a16:colId xmlns:a16="http://schemas.microsoft.com/office/drawing/2014/main" val="20006"/>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256" name="Google Shape;256;p26"/>
          <p:cNvSpPr txBox="1"/>
          <p:nvPr/>
        </p:nvSpPr>
        <p:spPr>
          <a:xfrm>
            <a:off x="5578025" y="-13550"/>
            <a:ext cx="33756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257" name="Google Shape;257;p26"/>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258" name="Google Shape;258;p26"/>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259" name="Google Shape;259;p26"/>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260" name="Google Shape;260;p26"/>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261" name="Google Shape;261;p26"/>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Familiarise yourself with the API docs</a:t>
            </a:r>
            <a:endParaRPr sz="800"/>
          </a:p>
        </p:txBody>
      </p:sp>
      <p:sp>
        <p:nvSpPr>
          <p:cNvPr id="262" name="Google Shape;262;p26"/>
          <p:cNvSpPr/>
          <p:nvPr/>
        </p:nvSpPr>
        <p:spPr>
          <a:xfrm>
            <a:off x="2075100"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Plan how to make systems API compatible</a:t>
            </a:r>
            <a:endParaRPr sz="800"/>
          </a:p>
        </p:txBody>
      </p:sp>
      <p:sp>
        <p:nvSpPr>
          <p:cNvPr id="263" name="Google Shape;263;p26"/>
          <p:cNvSpPr/>
          <p:nvPr/>
        </p:nvSpPr>
        <p:spPr>
          <a:xfrm>
            <a:off x="3390475" y="1979100"/>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Request API access from DfT</a:t>
            </a:r>
            <a:endParaRPr sz="800"/>
          </a:p>
        </p:txBody>
      </p:sp>
      <p:sp>
        <p:nvSpPr>
          <p:cNvPr id="264" name="Google Shape;264;p26"/>
          <p:cNvSpPr/>
          <p:nvPr/>
        </p:nvSpPr>
        <p:spPr>
          <a:xfrm>
            <a:off x="4248675" y="1979100"/>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for sandbox</a:t>
            </a:r>
            <a:endParaRPr sz="800"/>
          </a:p>
        </p:txBody>
      </p:sp>
      <p:sp>
        <p:nvSpPr>
          <p:cNvPr id="265" name="Google Shape;265;p26"/>
          <p:cNvSpPr/>
          <p:nvPr/>
        </p:nvSpPr>
        <p:spPr>
          <a:xfrm>
            <a:off x="5578025" y="2389650"/>
            <a:ext cx="1249158"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266" name="Google Shape;266;p26"/>
          <p:cNvSpPr/>
          <p:nvPr/>
        </p:nvSpPr>
        <p:spPr>
          <a:xfrm>
            <a:off x="7605033" y="2389650"/>
            <a:ext cx="1473673"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0" tIns="91425" rIns="18000" bIns="91425" anchor="ctr" anchorCtr="0">
            <a:noAutofit/>
          </a:bodyPr>
          <a:lstStyle/>
          <a:p>
            <a:pPr marL="0" lvl="0" indent="0" algn="l" rtl="0">
              <a:spcBef>
                <a:spcPts val="0"/>
              </a:spcBef>
              <a:spcAft>
                <a:spcPts val="0"/>
              </a:spcAft>
              <a:buNone/>
            </a:pPr>
            <a:r>
              <a:rPr lang="en-GB" sz="800">
                <a:solidFill>
                  <a:schemeClr val="dk1"/>
                </a:solidFill>
              </a:rPr>
              <a:t>Move to production and ensure accuracy of data submitted</a:t>
            </a:r>
            <a:endParaRPr sz="800"/>
          </a:p>
        </p:txBody>
      </p:sp>
      <p:sp>
        <p:nvSpPr>
          <p:cNvPr id="267" name="Google Shape;267;p26"/>
          <p:cNvSpPr/>
          <p:nvPr/>
        </p:nvSpPr>
        <p:spPr>
          <a:xfrm>
            <a:off x="6682250" y="2389650"/>
            <a:ext cx="1070443"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Agree T&amp;C and charging model</a:t>
            </a:r>
            <a:endParaRPr sz="800"/>
          </a:p>
        </p:txBody>
      </p:sp>
      <p:sp>
        <p:nvSpPr>
          <p:cNvPr id="268" name="Google Shape;268;p26"/>
          <p:cNvSpPr/>
          <p:nvPr/>
        </p:nvSpPr>
        <p:spPr>
          <a:xfrm>
            <a:off x="42099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API in sandbox environment</a:t>
            </a:r>
            <a:endParaRPr sz="800"/>
          </a:p>
        </p:txBody>
      </p:sp>
      <p:sp>
        <p:nvSpPr>
          <p:cNvPr id="269" name="Google Shape;269;p26"/>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271" name="Google Shape;271;p26"/>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272" name="Google Shape;272;p26"/>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273" name="Google Shape;273;p26"/>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274" name="Google Shape;274;p26"/>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275" name="Google Shape;275;p26"/>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276" name="Google Shape;276;p26"/>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277" name="Google Shape;277;p26"/>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278" name="Google Shape;278;p26"/>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279" name="Google Shape;279;p26"/>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280" name="Google Shape;280;p26"/>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281" name="Google Shape;281;p26"/>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282" name="Google Shape;282;p26"/>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283" name="Google Shape;283;p26"/>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284" name="Google Shape;284;p26"/>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85" name="Google Shape;285;p26"/>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286" name="Google Shape;286;p26"/>
          <p:cNvSpPr/>
          <p:nvPr/>
        </p:nvSpPr>
        <p:spPr>
          <a:xfrm>
            <a:off x="2342275" y="2381350"/>
            <a:ext cx="1998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IT in-house / engage with IT supplier</a:t>
            </a:r>
            <a:endParaRPr sz="800"/>
          </a:p>
        </p:txBody>
      </p:sp>
      <p:sp>
        <p:nvSpPr>
          <p:cNvPr id="287" name="Google Shape;287;p26"/>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
        <p:nvSpPr>
          <p:cNvPr id="2" name="Google Shape;248;p25">
            <a:extLst>
              <a:ext uri="{FF2B5EF4-FFF2-40B4-BE49-F238E27FC236}">
                <a16:creationId xmlns:a16="http://schemas.microsoft.com/office/drawing/2014/main" id="{67141C23-B5D6-4F76-98F4-266D1C04F0EF}"/>
              </a:ext>
            </a:extLst>
          </p:cNvPr>
          <p:cNvSpPr/>
          <p:nvPr/>
        </p:nvSpPr>
        <p:spPr>
          <a:xfrm>
            <a:off x="995167" y="2758948"/>
            <a:ext cx="2641537" cy="374405"/>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r>
              <a:rPr lang="en-GB" sz="800" dirty="0"/>
              <a:t>If using an </a:t>
            </a:r>
            <a:r>
              <a:rPr lang="en-GB" sz="800" dirty="0" err="1"/>
              <a:t>EToN</a:t>
            </a:r>
            <a:r>
              <a:rPr lang="en-GB" sz="800" dirty="0"/>
              <a:t> vendor, review options, agree timelines and decide if an upgrade is needed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7"/>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Roadmap - API option</a:t>
            </a:r>
            <a:endParaRPr dirty="0"/>
          </a:p>
          <a:p>
            <a:pPr marL="0" lvl="0" indent="0" algn="l" rtl="0">
              <a:spcBef>
                <a:spcPts val="0"/>
              </a:spcBef>
              <a:spcAft>
                <a:spcPts val="0"/>
              </a:spcAft>
              <a:buNone/>
            </a:pPr>
            <a:r>
              <a:rPr lang="en-GB" dirty="0"/>
              <a:t>Late transition</a:t>
            </a:r>
            <a:endParaRPr dirty="0"/>
          </a:p>
        </p:txBody>
      </p:sp>
      <p:graphicFrame>
        <p:nvGraphicFramePr>
          <p:cNvPr id="293" name="Google Shape;293;p27"/>
          <p:cNvGraphicFramePr/>
          <p:nvPr>
            <p:extLst>
              <p:ext uri="{D42A27DB-BD31-4B8C-83A1-F6EECF244321}">
                <p14:modId xmlns:p14="http://schemas.microsoft.com/office/powerpoint/2010/main" val="590923775"/>
              </p:ext>
            </p:extLst>
          </p:nvPr>
        </p:nvGraphicFramePr>
        <p:xfrm>
          <a:off x="56150" y="1202000"/>
          <a:ext cx="8974125"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736525">
                  <a:extLst>
                    <a:ext uri="{9D8B030D-6E8A-4147-A177-3AD203B41FA5}">
                      <a16:colId xmlns:a16="http://schemas.microsoft.com/office/drawing/2014/main" val="20001"/>
                    </a:ext>
                  </a:extLst>
                </a:gridCol>
                <a:gridCol w="736525">
                  <a:extLst>
                    <a:ext uri="{9D8B030D-6E8A-4147-A177-3AD203B41FA5}">
                      <a16:colId xmlns:a16="http://schemas.microsoft.com/office/drawing/2014/main" val="20002"/>
                    </a:ext>
                  </a:extLst>
                </a:gridCol>
                <a:gridCol w="736525">
                  <a:extLst>
                    <a:ext uri="{9D8B030D-6E8A-4147-A177-3AD203B41FA5}">
                      <a16:colId xmlns:a16="http://schemas.microsoft.com/office/drawing/2014/main" val="20003"/>
                    </a:ext>
                  </a:extLst>
                </a:gridCol>
                <a:gridCol w="736525">
                  <a:extLst>
                    <a:ext uri="{9D8B030D-6E8A-4147-A177-3AD203B41FA5}">
                      <a16:colId xmlns:a16="http://schemas.microsoft.com/office/drawing/2014/main" val="20004"/>
                    </a:ext>
                  </a:extLst>
                </a:gridCol>
                <a:gridCol w="736525">
                  <a:extLst>
                    <a:ext uri="{9D8B030D-6E8A-4147-A177-3AD203B41FA5}">
                      <a16:colId xmlns:a16="http://schemas.microsoft.com/office/drawing/2014/main" val="20005"/>
                    </a:ext>
                  </a:extLst>
                </a:gridCol>
                <a:gridCol w="736525">
                  <a:extLst>
                    <a:ext uri="{9D8B030D-6E8A-4147-A177-3AD203B41FA5}">
                      <a16:colId xmlns:a16="http://schemas.microsoft.com/office/drawing/2014/main" val="20006"/>
                    </a:ext>
                  </a:extLst>
                </a:gridCol>
                <a:gridCol w="736525">
                  <a:extLst>
                    <a:ext uri="{9D8B030D-6E8A-4147-A177-3AD203B41FA5}">
                      <a16:colId xmlns:a16="http://schemas.microsoft.com/office/drawing/2014/main" val="20007"/>
                    </a:ext>
                  </a:extLst>
                </a:gridCol>
                <a:gridCol w="736525">
                  <a:extLst>
                    <a:ext uri="{9D8B030D-6E8A-4147-A177-3AD203B41FA5}">
                      <a16:colId xmlns:a16="http://schemas.microsoft.com/office/drawing/2014/main" val="20008"/>
                    </a:ext>
                  </a:extLst>
                </a:gridCol>
                <a:gridCol w="736525">
                  <a:extLst>
                    <a:ext uri="{9D8B030D-6E8A-4147-A177-3AD203B41FA5}">
                      <a16:colId xmlns:a16="http://schemas.microsoft.com/office/drawing/2014/main" val="20009"/>
                    </a:ext>
                  </a:extLst>
                </a:gridCol>
                <a:gridCol w="736525">
                  <a:extLst>
                    <a:ext uri="{9D8B030D-6E8A-4147-A177-3AD203B41FA5}">
                      <a16:colId xmlns:a16="http://schemas.microsoft.com/office/drawing/2014/main" val="20010"/>
                    </a:ext>
                  </a:extLst>
                </a:gridCol>
                <a:gridCol w="736525">
                  <a:extLst>
                    <a:ext uri="{9D8B030D-6E8A-4147-A177-3AD203B41FA5}">
                      <a16:colId xmlns:a16="http://schemas.microsoft.com/office/drawing/2014/main" val="20011"/>
                    </a:ext>
                  </a:extLst>
                </a:gridCol>
              </a:tblGrid>
              <a:tr h="365725">
                <a:tc rowSpan="2">
                  <a:txBody>
                    <a:bodyPr/>
                    <a:lstStyle/>
                    <a:p>
                      <a:pPr marL="0" lvl="0" indent="0" algn="l" rtl="0">
                        <a:spcBef>
                          <a:spcPts val="0"/>
                        </a:spcBef>
                        <a:spcAft>
                          <a:spcPts val="0"/>
                        </a:spcAft>
                        <a:buNone/>
                      </a:pPr>
                      <a:r>
                        <a:rPr lang="en-GB" sz="1200" b="1" dirty="0">
                          <a:solidFill>
                            <a:srgbClr val="FFFFFF"/>
                          </a:solidFill>
                        </a:rPr>
                        <a:t>Stream</a:t>
                      </a:r>
                      <a:endParaRPr sz="1200" b="1" dirty="0">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dirty="0">
                          <a:solidFill>
                            <a:srgbClr val="FFFFFF"/>
                          </a:solidFill>
                        </a:rPr>
                        <a:t>Private beta</a:t>
                      </a:r>
                      <a:endParaRPr sz="1200" b="1" dirty="0">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GB" sz="1200" b="1" dirty="0">
                          <a:solidFill>
                            <a:srgbClr val="FFFFFF"/>
                          </a:solidFill>
                        </a:rPr>
                        <a:t>Public beta</a:t>
                      </a:r>
                      <a:endParaRPr sz="1200" b="1" dirty="0">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dirty="0"/>
                        <a:t>May</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Jun</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Jul</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Aug</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Sep</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Oct</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Nov</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Dec</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Jan</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Feb</a:t>
                      </a:r>
                      <a:endParaRPr sz="1100" i="1" dirty="0"/>
                    </a:p>
                  </a:txBody>
                  <a:tcPr marL="91425" marR="91425" marT="91425" marB="91425">
                    <a:solidFill>
                      <a:srgbClr val="FCE5CD"/>
                    </a:solidFill>
                  </a:tcPr>
                </a:tc>
                <a:tc>
                  <a:txBody>
                    <a:bodyPr/>
                    <a:lstStyle/>
                    <a:p>
                      <a:pPr marL="0" lvl="0" indent="0" algn="ctr" rtl="0">
                        <a:spcBef>
                          <a:spcPts val="0"/>
                        </a:spcBef>
                        <a:spcAft>
                          <a:spcPts val="0"/>
                        </a:spcAft>
                        <a:buNone/>
                      </a:pPr>
                      <a:r>
                        <a:rPr lang="en-GB" sz="1100" i="1" dirty="0"/>
                        <a:t>Mar</a:t>
                      </a:r>
                      <a:endParaRPr sz="1100" i="1" dirty="0"/>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dirty="0"/>
                        <a:t>Technical adoption</a:t>
                      </a:r>
                      <a:endParaRPr sz="1100" dirty="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dirty="0"/>
                        <a:t>Business change</a:t>
                      </a:r>
                      <a:endParaRPr sz="1100" dirty="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294" name="Google Shape;294;p27"/>
          <p:cNvSpPr txBox="1"/>
          <p:nvPr/>
        </p:nvSpPr>
        <p:spPr>
          <a:xfrm>
            <a:off x="4935450" y="138850"/>
            <a:ext cx="40182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dirty="0">
                <a:solidFill>
                  <a:srgbClr val="980000"/>
                </a:solidFill>
              </a:rPr>
              <a:t>Indicative roadmap - move around and edit activities and their duration where needed to align to your individual circumstances  </a:t>
            </a:r>
            <a:endParaRPr sz="1300" b="1" dirty="0">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295" name="Google Shape;295;p27"/>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solidFill>
                  <a:srgbClr val="FFFFFF"/>
                </a:solidFill>
              </a:rPr>
              <a:t>Complete</a:t>
            </a:r>
            <a:endParaRPr sz="800" dirty="0">
              <a:solidFill>
                <a:srgbClr val="FFFFFF"/>
              </a:solidFill>
            </a:endParaRPr>
          </a:p>
        </p:txBody>
      </p:sp>
      <p:sp>
        <p:nvSpPr>
          <p:cNvPr id="296" name="Google Shape;296;p27"/>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t>In progress</a:t>
            </a:r>
            <a:endParaRPr sz="800" dirty="0"/>
          </a:p>
        </p:txBody>
      </p:sp>
      <p:sp>
        <p:nvSpPr>
          <p:cNvPr id="297" name="Google Shape;297;p27"/>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t>Tech dependency</a:t>
            </a:r>
            <a:endParaRPr sz="800" dirty="0"/>
          </a:p>
        </p:txBody>
      </p:sp>
      <p:sp>
        <p:nvSpPr>
          <p:cNvPr id="298" name="Google Shape;298;p27"/>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t>Not started</a:t>
            </a:r>
            <a:endParaRPr sz="800" dirty="0"/>
          </a:p>
        </p:txBody>
      </p:sp>
      <p:sp>
        <p:nvSpPr>
          <p:cNvPr id="299" name="Google Shape;299;p27"/>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t>Familiarise yourself with the API docs</a:t>
            </a:r>
            <a:endParaRPr sz="800" dirty="0"/>
          </a:p>
        </p:txBody>
      </p:sp>
      <p:sp>
        <p:nvSpPr>
          <p:cNvPr id="300" name="Google Shape;300;p27"/>
          <p:cNvSpPr/>
          <p:nvPr/>
        </p:nvSpPr>
        <p:spPr>
          <a:xfrm>
            <a:off x="2075100"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Plan how to make systems API compatible</a:t>
            </a:r>
            <a:endParaRPr sz="800" dirty="0"/>
          </a:p>
        </p:txBody>
      </p:sp>
      <p:sp>
        <p:nvSpPr>
          <p:cNvPr id="301" name="Google Shape;301;p27"/>
          <p:cNvSpPr/>
          <p:nvPr/>
        </p:nvSpPr>
        <p:spPr>
          <a:xfrm>
            <a:off x="3390475" y="1979100"/>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Request API access from </a:t>
            </a:r>
            <a:r>
              <a:rPr lang="en-GB" sz="800" dirty="0" err="1"/>
              <a:t>DfT</a:t>
            </a:r>
            <a:endParaRPr sz="800" dirty="0" err="1"/>
          </a:p>
        </p:txBody>
      </p:sp>
      <p:sp>
        <p:nvSpPr>
          <p:cNvPr id="302" name="Google Shape;302;p27"/>
          <p:cNvSpPr/>
          <p:nvPr/>
        </p:nvSpPr>
        <p:spPr>
          <a:xfrm>
            <a:off x="4248675" y="1979100"/>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Agree T&amp;C for sandbox</a:t>
            </a:r>
            <a:endParaRPr sz="800" dirty="0"/>
          </a:p>
        </p:txBody>
      </p:sp>
      <p:sp>
        <p:nvSpPr>
          <p:cNvPr id="303" name="Google Shape;303;p27"/>
          <p:cNvSpPr/>
          <p:nvPr/>
        </p:nvSpPr>
        <p:spPr>
          <a:xfrm>
            <a:off x="5578025" y="2389650"/>
            <a:ext cx="1269568"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Inform </a:t>
            </a:r>
            <a:r>
              <a:rPr lang="en-GB" sz="800" dirty="0" err="1"/>
              <a:t>DfT</a:t>
            </a:r>
            <a:r>
              <a:rPr lang="en-GB" sz="800" dirty="0"/>
              <a:t> when you want to move to production</a:t>
            </a:r>
            <a:endParaRPr sz="800" dirty="0"/>
          </a:p>
        </p:txBody>
      </p:sp>
      <p:sp>
        <p:nvSpPr>
          <p:cNvPr id="304" name="Google Shape;304;p27"/>
          <p:cNvSpPr/>
          <p:nvPr/>
        </p:nvSpPr>
        <p:spPr>
          <a:xfrm>
            <a:off x="7605033" y="2389650"/>
            <a:ext cx="1422647"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0" tIns="91425" rIns="18000" bIns="91425" anchor="ctr" anchorCtr="0">
            <a:noAutofit/>
          </a:bodyPr>
          <a:lstStyle/>
          <a:p>
            <a:pPr marL="0" lvl="0" indent="0" algn="l" rtl="0">
              <a:spcBef>
                <a:spcPts val="0"/>
              </a:spcBef>
              <a:spcAft>
                <a:spcPts val="0"/>
              </a:spcAft>
              <a:buNone/>
            </a:pPr>
            <a:r>
              <a:rPr lang="en-GB" sz="800" dirty="0">
                <a:solidFill>
                  <a:schemeClr val="dk1"/>
                </a:solidFill>
              </a:rPr>
              <a:t>Move to production and ensure accuracy of data submitted</a:t>
            </a:r>
            <a:endParaRPr sz="800" dirty="0"/>
          </a:p>
        </p:txBody>
      </p:sp>
      <p:sp>
        <p:nvSpPr>
          <p:cNvPr id="305" name="Google Shape;305;p27"/>
          <p:cNvSpPr/>
          <p:nvPr/>
        </p:nvSpPr>
        <p:spPr>
          <a:xfrm>
            <a:off x="6702661" y="2389650"/>
            <a:ext cx="1019416"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solidFill>
                  <a:schemeClr val="dk1"/>
                </a:solidFill>
              </a:rPr>
              <a:t>Agree T&amp;C and charging model</a:t>
            </a:r>
            <a:endParaRPr sz="800" dirty="0"/>
          </a:p>
        </p:txBody>
      </p:sp>
      <p:sp>
        <p:nvSpPr>
          <p:cNvPr id="306" name="Google Shape;306;p27"/>
          <p:cNvSpPr/>
          <p:nvPr/>
        </p:nvSpPr>
        <p:spPr>
          <a:xfrm>
            <a:off x="42099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Test API in sandbox environment</a:t>
            </a:r>
            <a:endParaRPr sz="800" dirty="0"/>
          </a:p>
        </p:txBody>
      </p:sp>
      <p:sp>
        <p:nvSpPr>
          <p:cNvPr id="307" name="Google Shape;307;p27"/>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dirty="0"/>
              <a:t>GO-</a:t>
            </a:r>
            <a:endParaRPr sz="800" b="1"/>
          </a:p>
          <a:p>
            <a:pPr marL="0" lvl="0" indent="0" algn="ctr" rtl="0">
              <a:spcBef>
                <a:spcPts val="0"/>
              </a:spcBef>
              <a:spcAft>
                <a:spcPts val="0"/>
              </a:spcAft>
              <a:buNone/>
            </a:pPr>
            <a:r>
              <a:rPr lang="en-GB" sz="800" b="1" dirty="0"/>
              <a:t>LIVE</a:t>
            </a:r>
            <a:endParaRPr sz="800" b="1" dirty="0"/>
          </a:p>
        </p:txBody>
      </p:sp>
      <p:sp>
        <p:nvSpPr>
          <p:cNvPr id="309" name="Google Shape;309;p27"/>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t>Impact and readiness assessment</a:t>
            </a:r>
            <a:endParaRPr sz="800" dirty="0"/>
          </a:p>
        </p:txBody>
      </p:sp>
      <p:sp>
        <p:nvSpPr>
          <p:cNvPr id="310" name="Google Shape;310;p27"/>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Business case sign-off</a:t>
            </a:r>
            <a:endParaRPr sz="800" dirty="0"/>
          </a:p>
        </p:txBody>
      </p:sp>
      <p:sp>
        <p:nvSpPr>
          <p:cNvPr id="311" name="Google Shape;311;p27"/>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Develop delivery plan</a:t>
            </a:r>
            <a:endParaRPr sz="800" dirty="0"/>
          </a:p>
        </p:txBody>
      </p:sp>
      <p:sp>
        <p:nvSpPr>
          <p:cNvPr id="312" name="Google Shape;312;p27"/>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Define benefits and KPIs</a:t>
            </a:r>
            <a:endParaRPr sz="800" dirty="0"/>
          </a:p>
        </p:txBody>
      </p:sp>
      <p:sp>
        <p:nvSpPr>
          <p:cNvPr id="313" name="Google Shape;313;p27"/>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Monitor delivery against plan, manage risks and issues and track benefits and KPIs</a:t>
            </a:r>
            <a:endParaRPr sz="800" dirty="0"/>
          </a:p>
        </p:txBody>
      </p:sp>
      <p:sp>
        <p:nvSpPr>
          <p:cNvPr id="314" name="Google Shape;314;p27"/>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t>Stakeholder analysis</a:t>
            </a:r>
            <a:endParaRPr sz="800" dirty="0"/>
          </a:p>
        </p:txBody>
      </p:sp>
      <p:sp>
        <p:nvSpPr>
          <p:cNvPr id="315" name="Google Shape;315;p27"/>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Develop stakeholder strategy</a:t>
            </a:r>
            <a:endParaRPr sz="800" dirty="0"/>
          </a:p>
        </p:txBody>
      </p:sp>
      <p:sp>
        <p:nvSpPr>
          <p:cNvPr id="316" name="Google Shape;316;p27"/>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Engage key stakeholders</a:t>
            </a:r>
            <a:endParaRPr sz="800" dirty="0"/>
          </a:p>
        </p:txBody>
      </p:sp>
      <p:sp>
        <p:nvSpPr>
          <p:cNvPr id="317" name="Google Shape;317;p27"/>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Engage key stakeholders to secure buy-in and support</a:t>
            </a:r>
            <a:endParaRPr sz="800" dirty="0"/>
          </a:p>
        </p:txBody>
      </p:sp>
      <p:sp>
        <p:nvSpPr>
          <p:cNvPr id="318" name="Google Shape;318;p27"/>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Deliver training to testers</a:t>
            </a:r>
            <a:endParaRPr sz="800" dirty="0"/>
          </a:p>
        </p:txBody>
      </p:sp>
      <p:sp>
        <p:nvSpPr>
          <p:cNvPr id="319" name="Google Shape;319;p27"/>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Review sentiments</a:t>
            </a:r>
            <a:endParaRPr sz="800" dirty="0"/>
          </a:p>
        </p:txBody>
      </p:sp>
      <p:sp>
        <p:nvSpPr>
          <p:cNvPr id="320" name="Google Shape;320;p27"/>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Second iteration of readiness assessment</a:t>
            </a:r>
            <a:endParaRPr sz="800" dirty="0"/>
          </a:p>
        </p:txBody>
      </p:sp>
      <p:sp>
        <p:nvSpPr>
          <p:cNvPr id="321" name="Google Shape;321;p27"/>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Final  readiness assessment</a:t>
            </a:r>
            <a:endParaRPr sz="800" dirty="0"/>
          </a:p>
        </p:txBody>
      </p:sp>
      <p:sp>
        <p:nvSpPr>
          <p:cNvPr id="322" name="Google Shape;322;p27"/>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solidFill>
                  <a:schemeClr val="dk1"/>
                </a:solidFill>
              </a:rPr>
              <a:t>Engage all stakeholders to ensure they are aware of the changes, their role and what that means to them</a:t>
            </a:r>
            <a:endParaRPr sz="800" dirty="0"/>
          </a:p>
        </p:txBody>
      </p:sp>
      <p:sp>
        <p:nvSpPr>
          <p:cNvPr id="323" name="Google Shape;323;p27"/>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solidFill>
                  <a:schemeClr val="dk1"/>
                </a:solidFill>
              </a:rPr>
              <a:t>Deliver training to all users: system, processes and ways of working</a:t>
            </a:r>
            <a:endParaRPr sz="800" dirty="0"/>
          </a:p>
        </p:txBody>
      </p:sp>
      <p:sp>
        <p:nvSpPr>
          <p:cNvPr id="324" name="Google Shape;324;p27"/>
          <p:cNvSpPr/>
          <p:nvPr/>
        </p:nvSpPr>
        <p:spPr>
          <a:xfrm>
            <a:off x="2342275" y="2381350"/>
            <a:ext cx="1998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Develop IT in-house / engage with IT supplier</a:t>
            </a:r>
            <a:endParaRPr sz="800" dirty="0"/>
          </a:p>
        </p:txBody>
      </p:sp>
      <p:sp>
        <p:nvSpPr>
          <p:cNvPr id="325" name="Google Shape;325;p27"/>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dirty="0"/>
              <a:t>Update processes where needed</a:t>
            </a:r>
            <a:endParaRPr sz="800" dirty="0"/>
          </a:p>
        </p:txBody>
      </p:sp>
      <p:sp>
        <p:nvSpPr>
          <p:cNvPr id="2" name="Google Shape;248;p25">
            <a:extLst>
              <a:ext uri="{FF2B5EF4-FFF2-40B4-BE49-F238E27FC236}">
                <a16:creationId xmlns:a16="http://schemas.microsoft.com/office/drawing/2014/main" id="{9CCE9076-E071-4857-A473-2A62B5AA1E1A}"/>
              </a:ext>
            </a:extLst>
          </p:cNvPr>
          <p:cNvSpPr/>
          <p:nvPr/>
        </p:nvSpPr>
        <p:spPr>
          <a:xfrm>
            <a:off x="995167" y="2758948"/>
            <a:ext cx="2641537" cy="374405"/>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r>
              <a:rPr lang="en-GB" sz="800" dirty="0"/>
              <a:t>If using an </a:t>
            </a:r>
            <a:r>
              <a:rPr lang="en-GB" sz="800" dirty="0" err="1"/>
              <a:t>EToN</a:t>
            </a:r>
            <a:r>
              <a:rPr lang="en-GB" sz="800" dirty="0"/>
              <a:t> vendor, review options, agree timelines and decide if an upgrade is needed</a:t>
            </a: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29BB8E3779674C990F1B9EC9E2DCF0" ma:contentTypeVersion="10" ma:contentTypeDescription="Create a new document." ma:contentTypeScope="" ma:versionID="82d1d8934e05b88950a20bcfe9854ac7">
  <xsd:schema xmlns:xsd="http://www.w3.org/2001/XMLSchema" xmlns:xs="http://www.w3.org/2001/XMLSchema" xmlns:p="http://schemas.microsoft.com/office/2006/metadata/properties" xmlns:ns2="f764b324-afff-45d0-a2e4-4747da733eb8" xmlns:ns3="ee88558a-8df4-4dc2-8278-52d7053ebc22" targetNamespace="http://schemas.microsoft.com/office/2006/metadata/properties" ma:root="true" ma:fieldsID="2507ad04630dc505d390d75ecba9bcf9" ns2:_="" ns3:_="">
    <xsd:import namespace="f764b324-afff-45d0-a2e4-4747da733eb8"/>
    <xsd:import namespace="ee88558a-8df4-4dc2-8278-52d7053ebc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4b324-afff-45d0-a2e4-4747da733e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88558a-8df4-4dc2-8278-52d7053ebc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895F40-F03D-489D-BC0C-AE3D52079DDD}">
  <ds:schemaRefs>
    <ds:schemaRef ds:uri="http://schemas.microsoft.com/sharepoint/v3/contenttype/forms"/>
  </ds:schemaRefs>
</ds:datastoreItem>
</file>

<file path=customXml/itemProps2.xml><?xml version="1.0" encoding="utf-8"?>
<ds:datastoreItem xmlns:ds="http://schemas.openxmlformats.org/officeDocument/2006/customXml" ds:itemID="{9DEE5512-5E9D-4380-946E-12B58B3D2D8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E1A3BD4-71FD-4196-A713-F9902517A3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4b324-afff-45d0-a2e4-4747da733eb8"/>
    <ds:schemaRef ds:uri="ee88558a-8df4-4dc2-8278-52d7053ebc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Simple Light</vt:lpstr>
      <vt:lpstr>Default Design</vt:lpstr>
      <vt:lpstr>Default Design</vt:lpstr>
      <vt:lpstr>PowerPoint Presentation</vt:lpstr>
      <vt:lpstr>Contents</vt:lpstr>
      <vt:lpstr>Introduction and guidance</vt:lpstr>
      <vt:lpstr>Roadmap - UI option Early transition</vt:lpstr>
      <vt:lpstr>Roadmap - UI option mid-Public beta transition</vt:lpstr>
      <vt:lpstr>Roadmap - UI option Late transition</vt:lpstr>
      <vt:lpstr>Roadmap - API option mid-Public beta transition</vt:lpstr>
      <vt:lpstr>Roadmap - API option Early transition</vt:lpstr>
      <vt:lpstr>Roadmap - API option Late transition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60</cp:revision>
  <dcterms:modified xsi:type="dcterms:W3CDTF">2019-05-14T10:39:27Z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0x0101003029BB8E3779674C990F1B9EC9E2DCF0</vt:lpwstr>
  </property>
</Properties>
</file>