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67D2-212A-429D-B351-324783715D38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8985-2FBF-4271-B7E9-E015A54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604933" y="-36099"/>
            <a:ext cx="4001038" cy="2509685"/>
            <a:chOff x="3947187" y="149642"/>
            <a:chExt cx="4001038" cy="2509685"/>
          </a:xfrm>
        </p:grpSpPr>
        <p:sp>
          <p:nvSpPr>
            <p:cNvPr id="4" name="TextBox 3"/>
            <p:cNvSpPr txBox="1"/>
            <p:nvPr/>
          </p:nvSpPr>
          <p:spPr>
            <a:xfrm>
              <a:off x="4953887" y="149642"/>
              <a:ext cx="191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Recording session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49535" y="763537"/>
              <a:ext cx="72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 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75600" y="763537"/>
              <a:ext cx="72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23470" y="804320"/>
              <a:ext cx="87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 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>
            <a:xfrm flipH="1">
              <a:off x="4636209" y="518974"/>
              <a:ext cx="1275008" cy="244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 flipH="1">
              <a:off x="5910144" y="518974"/>
              <a:ext cx="1073" cy="244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  <a:endCxn id="7" idx="0"/>
            </p:cNvCxnSpPr>
            <p:nvPr/>
          </p:nvCxnSpPr>
          <p:spPr>
            <a:xfrm>
              <a:off x="5911217" y="518974"/>
              <a:ext cx="1347989" cy="285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70184" y="1458998"/>
              <a:ext cx="13780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CSC1.ncs</a:t>
              </a:r>
            </a:p>
            <a:p>
              <a:pPr algn="ctr"/>
              <a:r>
                <a:rPr lang="en-US" dirty="0" smtClean="0"/>
                <a:t>…</a:t>
              </a:r>
            </a:p>
            <a:p>
              <a:pPr algn="ctr"/>
              <a:r>
                <a:rPr lang="en-US" dirty="0" smtClean="0"/>
                <a:t>CSC32.ncs</a:t>
              </a:r>
            </a:p>
            <a:p>
              <a:pPr algn="ctr"/>
              <a:r>
                <a:rPr lang="en-US" dirty="0" err="1" smtClean="0"/>
                <a:t>Events.nev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1122" y="1458998"/>
              <a:ext cx="13780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CSC1.ncs</a:t>
              </a:r>
            </a:p>
            <a:p>
              <a:pPr algn="ctr"/>
              <a:r>
                <a:rPr lang="en-US" dirty="0" smtClean="0"/>
                <a:t>…</a:t>
              </a:r>
            </a:p>
            <a:p>
              <a:pPr algn="ctr"/>
              <a:r>
                <a:rPr lang="en-US" dirty="0" smtClean="0"/>
                <a:t>CSC32.ncs</a:t>
              </a:r>
            </a:p>
            <a:p>
              <a:pPr algn="ctr"/>
              <a:r>
                <a:rPr lang="en-US" dirty="0" err="1" smtClean="0"/>
                <a:t>Events.nev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7187" y="1458998"/>
              <a:ext cx="13780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CSC1.ncs</a:t>
              </a:r>
            </a:p>
            <a:p>
              <a:pPr algn="ctr"/>
              <a:r>
                <a:rPr lang="en-US" dirty="0" smtClean="0"/>
                <a:t>…</a:t>
              </a:r>
            </a:p>
            <a:p>
              <a:pPr algn="ctr"/>
              <a:r>
                <a:rPr lang="en-US" dirty="0" smtClean="0"/>
                <a:t>CSC32.ncs</a:t>
              </a:r>
            </a:p>
            <a:p>
              <a:pPr algn="ctr"/>
              <a:r>
                <a:rPr lang="en-US" dirty="0" err="1" smtClean="0"/>
                <a:t>Events.nev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6" idx="2"/>
              <a:endCxn id="17" idx="0"/>
            </p:cNvCxnSpPr>
            <p:nvPr/>
          </p:nvCxnSpPr>
          <p:spPr>
            <a:xfrm flipH="1">
              <a:off x="4636208" y="1132869"/>
              <a:ext cx="1" cy="326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2"/>
              <a:endCxn id="16" idx="0"/>
            </p:cNvCxnSpPr>
            <p:nvPr/>
          </p:nvCxnSpPr>
          <p:spPr>
            <a:xfrm flipH="1">
              <a:off x="5910143" y="1132869"/>
              <a:ext cx="1" cy="326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15" idx="0"/>
            </p:cNvCxnSpPr>
            <p:nvPr/>
          </p:nvCxnSpPr>
          <p:spPr>
            <a:xfrm flipH="1">
              <a:off x="7259205" y="1173652"/>
              <a:ext cx="1" cy="285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769746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CSC6.ncs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CSC12.ncs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3886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CSC1.ncs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CSC7.ncs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606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CSC11.ncs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CSC17.ncs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01466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CSC16.ncs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CSC22.ncs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7326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CSC21.ncs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CSC27.ncs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33187" y="3192555"/>
            <a:ext cx="13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CSC26.ncs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CSC32.ncs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7" idx="2"/>
            <a:endCxn id="27" idx="0"/>
          </p:cNvCxnSpPr>
          <p:nvPr/>
        </p:nvCxnSpPr>
        <p:spPr>
          <a:xfrm flipH="1">
            <a:off x="1292907" y="2473586"/>
            <a:ext cx="3001047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25" idx="0"/>
          </p:cNvCxnSpPr>
          <p:nvPr/>
        </p:nvCxnSpPr>
        <p:spPr>
          <a:xfrm flipH="1">
            <a:off x="2458767" y="2473586"/>
            <a:ext cx="1835187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28" idx="0"/>
          </p:cNvCxnSpPr>
          <p:nvPr/>
        </p:nvCxnSpPr>
        <p:spPr>
          <a:xfrm flipH="1">
            <a:off x="3624627" y="2473586"/>
            <a:ext cx="669327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4293954" y="2473586"/>
            <a:ext cx="496533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30" idx="0"/>
          </p:cNvCxnSpPr>
          <p:nvPr/>
        </p:nvCxnSpPr>
        <p:spPr>
          <a:xfrm>
            <a:off x="4293954" y="2473586"/>
            <a:ext cx="1662393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1" idx="0"/>
          </p:cNvCxnSpPr>
          <p:nvPr/>
        </p:nvCxnSpPr>
        <p:spPr>
          <a:xfrm>
            <a:off x="4293954" y="2473586"/>
            <a:ext cx="2828254" cy="7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1254" y="4353606"/>
            <a:ext cx="19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CSC01_07.dat</a:t>
            </a:r>
          </a:p>
          <a:p>
            <a:pPr algn="ctr"/>
            <a:r>
              <a:rPr lang="en-US" dirty="0" smtClean="0"/>
              <a:t>CSC01_07.dat.mat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0444" y="5237658"/>
            <a:ext cx="19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CSC06_12.dat</a:t>
            </a:r>
          </a:p>
          <a:p>
            <a:pPr algn="ctr"/>
            <a:r>
              <a:rPr lang="en-US" dirty="0" smtClean="0"/>
              <a:t>CSC06_12.dat.mat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6304" y="4401231"/>
            <a:ext cx="19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CSC11_17.dat</a:t>
            </a:r>
          </a:p>
          <a:p>
            <a:pPr algn="ctr"/>
            <a:r>
              <a:rPr lang="en-US" dirty="0" smtClean="0"/>
              <a:t>CSC11_17.dat.mat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92164" y="5237657"/>
            <a:ext cx="19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CSC16_22.dat</a:t>
            </a:r>
          </a:p>
          <a:p>
            <a:pPr algn="ctr"/>
            <a:r>
              <a:rPr lang="en-US" dirty="0" smtClean="0"/>
              <a:t>CSC16_22.dat.mat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8024" y="4392155"/>
            <a:ext cx="19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CSC21_27.dat</a:t>
            </a:r>
          </a:p>
          <a:p>
            <a:pPr algn="ctr"/>
            <a:r>
              <a:rPr lang="en-US" dirty="0" smtClean="0"/>
              <a:t>CSC21_27.dat.mat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28377" y="5237656"/>
            <a:ext cx="19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CSC26_32.dat</a:t>
            </a:r>
          </a:p>
          <a:p>
            <a:pPr algn="ctr"/>
            <a:r>
              <a:rPr lang="en-US" dirty="0" smtClean="0"/>
              <a:t>CSC26_32.dat.mat</a:t>
            </a:r>
          </a:p>
        </p:txBody>
      </p:sp>
      <p:cxnSp>
        <p:nvCxnSpPr>
          <p:cNvPr id="51" name="Straight Arrow Connector 50"/>
          <p:cNvCxnSpPr>
            <a:stCxn id="27" idx="2"/>
            <a:endCxn id="44" idx="0"/>
          </p:cNvCxnSpPr>
          <p:nvPr/>
        </p:nvCxnSpPr>
        <p:spPr>
          <a:xfrm flipH="1">
            <a:off x="1292906" y="4115885"/>
            <a:ext cx="1" cy="237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45" idx="0"/>
          </p:cNvCxnSpPr>
          <p:nvPr/>
        </p:nvCxnSpPr>
        <p:spPr>
          <a:xfrm flipH="1">
            <a:off x="2458766" y="4115885"/>
            <a:ext cx="1" cy="1121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6" idx="0"/>
          </p:cNvCxnSpPr>
          <p:nvPr/>
        </p:nvCxnSpPr>
        <p:spPr>
          <a:xfrm flipH="1">
            <a:off x="3624626" y="4115885"/>
            <a:ext cx="1" cy="28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47" idx="0"/>
          </p:cNvCxnSpPr>
          <p:nvPr/>
        </p:nvCxnSpPr>
        <p:spPr>
          <a:xfrm flipH="1">
            <a:off x="4790486" y="4115885"/>
            <a:ext cx="1" cy="1121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2"/>
            <a:endCxn id="48" idx="0"/>
          </p:cNvCxnSpPr>
          <p:nvPr/>
        </p:nvCxnSpPr>
        <p:spPr>
          <a:xfrm flipH="1">
            <a:off x="5956346" y="4115885"/>
            <a:ext cx="1" cy="276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49" idx="0"/>
          </p:cNvCxnSpPr>
          <p:nvPr/>
        </p:nvCxnSpPr>
        <p:spPr>
          <a:xfrm>
            <a:off x="7122208" y="4115885"/>
            <a:ext cx="4491" cy="1121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6173" y="4163059"/>
            <a:ext cx="7963437" cy="30051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79136" y="3962277"/>
            <a:ext cx="3603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 each group of electrode sites run </a:t>
            </a:r>
          </a:p>
          <a:p>
            <a:r>
              <a:rPr lang="en-US" sz="1200" b="0" i="1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convertNCS2Dat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and save the results.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7486592" y="3600680"/>
            <a:ext cx="1457375" cy="838200"/>
          </a:xfrm>
          <a:prstGeom prst="arc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c 67"/>
          <p:cNvSpPr/>
          <p:nvPr/>
        </p:nvSpPr>
        <p:spPr>
          <a:xfrm flipV="1">
            <a:off x="5207282" y="3334766"/>
            <a:ext cx="6027168" cy="2207701"/>
          </a:xfrm>
          <a:prstGeom prst="arc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8546567" y="4193109"/>
            <a:ext cx="930800" cy="8096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767373" y="4372654"/>
            <a:ext cx="624953" cy="449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6173" y="400425"/>
            <a:ext cx="7963437" cy="30051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079136" y="103406"/>
            <a:ext cx="360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 Event Session Splitter to retrieve the data of individual tests.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8548037" y="328470"/>
            <a:ext cx="1996138" cy="569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>
            <a:off x="8029574" y="3282182"/>
            <a:ext cx="116237" cy="766179"/>
          </a:xfrm>
          <a:prstGeom prst="rightBrace">
            <a:avLst>
              <a:gd name="adj1" fmla="val 8333"/>
              <a:gd name="adj2" fmla="val 41919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/>
          <p:cNvSpPr/>
          <p:nvPr/>
        </p:nvSpPr>
        <p:spPr>
          <a:xfrm>
            <a:off x="8029574" y="5329475"/>
            <a:ext cx="116236" cy="500084"/>
          </a:xfrm>
          <a:prstGeom prst="rightBrace">
            <a:avLst>
              <a:gd name="adj1" fmla="val 8333"/>
              <a:gd name="adj2" fmla="val 42871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079136" y="5848229"/>
            <a:ext cx="3603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samplingFreq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– sampling frequency.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timeStamps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– time stamps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at which the recorded signal(s) was(were) sampled, µSec.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other recording parameters.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079136" y="4633778"/>
            <a:ext cx="3603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Selected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channel(s) in a form appropriate for </a:t>
            </a:r>
            <a:r>
              <a:rPr lang="en-US" sz="1200" b="0" i="0" u="none" strike="noStrik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KlustaViewa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8" name="Arc 87"/>
          <p:cNvSpPr/>
          <p:nvPr/>
        </p:nvSpPr>
        <p:spPr>
          <a:xfrm rot="16200000">
            <a:off x="7739097" y="4422647"/>
            <a:ext cx="817172" cy="1706890"/>
          </a:xfrm>
          <a:prstGeom prst="arc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c 88"/>
          <p:cNvSpPr/>
          <p:nvPr/>
        </p:nvSpPr>
        <p:spPr>
          <a:xfrm rot="16200000" flipH="1">
            <a:off x="7507453" y="5074952"/>
            <a:ext cx="1130948" cy="1561123"/>
          </a:xfrm>
          <a:prstGeom prst="arc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8079136" y="1404764"/>
            <a:ext cx="40414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extractBehaviouralData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 extract behavioral data for each test separately: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trial(k).start – start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of trial </a:t>
            </a:r>
            <a:r>
              <a:rPr lang="en-US" sz="1200" b="0" i="1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µSec.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rial(k).onset – stimulus onset,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µSec.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rial(k).offset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– stimulus offset,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µSec.</a:t>
            </a:r>
            <a:endParaRPr lang="en-US" sz="1200" b="0" i="0" u="none" strike="noStrike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rial(k).condition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– stimulus condition.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Each </a:t>
            </a:r>
            <a:r>
              <a:rPr lang="en-US" sz="1200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trial includes only one stimulus presentation. Some trials may contain wrong stimulus presentation timings!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8175849" y="2906145"/>
            <a:ext cx="1095514" cy="3768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482162" y="2711531"/>
            <a:ext cx="1075201" cy="10853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07009" y="2619258"/>
            <a:ext cx="143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behavior.mat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7" idx="2"/>
            <a:endCxn id="112" idx="1"/>
          </p:cNvCxnSpPr>
          <p:nvPr/>
        </p:nvCxnSpPr>
        <p:spPr>
          <a:xfrm>
            <a:off x="4293954" y="2473586"/>
            <a:ext cx="2113055" cy="330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c 118"/>
          <p:cNvSpPr/>
          <p:nvPr/>
        </p:nvSpPr>
        <p:spPr>
          <a:xfrm rot="15815508">
            <a:off x="7579709" y="1950694"/>
            <a:ext cx="1345001" cy="1370835"/>
          </a:xfrm>
          <a:prstGeom prst="arc">
            <a:avLst>
              <a:gd name="adj1" fmla="val 16304260"/>
              <a:gd name="adj2" fmla="val 21337436"/>
            </a:avLst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10422" y="821871"/>
            <a:ext cx="11971157" cy="5214259"/>
            <a:chOff x="127262" y="353838"/>
            <a:chExt cx="11971157" cy="5214259"/>
          </a:xfrm>
        </p:grpSpPr>
        <p:sp>
          <p:nvSpPr>
            <p:cNvPr id="44" name="TextBox 43"/>
            <p:cNvSpPr txBox="1"/>
            <p:nvPr/>
          </p:nvSpPr>
          <p:spPr>
            <a:xfrm>
              <a:off x="127262" y="353839"/>
              <a:ext cx="194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CSC01_07.dat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79493" y="353839"/>
              <a:ext cx="19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CSC06_12.dat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85064" y="353839"/>
              <a:ext cx="19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CSC11_17.dat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0635" y="353839"/>
              <a:ext cx="19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CSC16_22.dat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96206" y="353839"/>
              <a:ext cx="19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CSC21_27.dat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01775" y="353838"/>
              <a:ext cx="19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CSC26_32.dat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098914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073793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077354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088957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9098549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1096075" y="723171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1140643"/>
              <a:ext cx="11430000" cy="2318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Make sure that files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poly.prm</a:t>
              </a:r>
              <a:r>
                <a:rPr lang="en-US" dirty="0" smtClean="0">
                  <a:solidFill>
                    <a:schemeClr val="tx1"/>
                  </a:solidFill>
                </a:rPr>
                <a:t> (parameters for detecting and clustering spikes) and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poly.prb</a:t>
              </a:r>
              <a:r>
                <a:rPr lang="en-US" dirty="0" smtClean="0">
                  <a:solidFill>
                    <a:schemeClr val="tx1"/>
                  </a:solidFill>
                </a:rPr>
                <a:t> (probe geometry) are stored in the same directory as a </a:t>
              </a:r>
              <a:r>
                <a:rPr lang="en-US" i="1" dirty="0" smtClean="0">
                  <a:solidFill>
                    <a:schemeClr val="tx1"/>
                  </a:solidFill>
                </a:rPr>
                <a:t>.</a:t>
              </a:r>
              <a:r>
                <a:rPr lang="en-US" i="1" dirty="0" err="1" smtClean="0">
                  <a:solidFill>
                    <a:schemeClr val="tx1"/>
                  </a:solidFill>
                </a:rPr>
                <a:t>dat</a:t>
              </a:r>
              <a:r>
                <a:rPr lang="en-US" i="1" dirty="0" smtClean="0">
                  <a:solidFill>
                    <a:schemeClr val="tx1"/>
                  </a:solidFill>
                </a:rPr>
                <a:t> file</a:t>
              </a:r>
              <a:r>
                <a:rPr lang="en-US" dirty="0" smtClean="0">
                  <a:solidFill>
                    <a:schemeClr val="tx1"/>
                  </a:solidFill>
                </a:rPr>
                <a:t> of interest.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Parameters in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poly.prm</a:t>
              </a:r>
              <a:r>
                <a:rPr lang="en-US" dirty="0" smtClean="0">
                  <a:solidFill>
                    <a:schemeClr val="tx1"/>
                  </a:solidFill>
                </a:rPr>
                <a:t> and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poly.prb</a:t>
              </a:r>
              <a:r>
                <a:rPr lang="en-US" dirty="0" smtClean="0">
                  <a:solidFill>
                    <a:schemeClr val="tx1"/>
                  </a:solidFill>
                </a:rPr>
                <a:t> are to be only used for spike sorting of recordings performed with a 32-channel laminar probe (zigzag outline of electrode sites: A1x32-Edge-10mm-20-177-CM32).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Modify the experiment name in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poly.prm</a:t>
              </a:r>
              <a:r>
                <a:rPr lang="en-US" dirty="0" smtClean="0">
                  <a:solidFill>
                    <a:schemeClr val="tx1"/>
                  </a:solidFill>
                </a:rPr>
                <a:t> to include a </a:t>
              </a:r>
              <a:r>
                <a:rPr lang="en-US" i="1" dirty="0" smtClean="0">
                  <a:solidFill>
                    <a:schemeClr val="tx1"/>
                  </a:solidFill>
                </a:rPr>
                <a:t>.</a:t>
              </a:r>
              <a:r>
                <a:rPr lang="en-US" i="1" dirty="0" err="1" smtClean="0">
                  <a:solidFill>
                    <a:schemeClr val="tx1"/>
                  </a:solidFill>
                </a:rPr>
                <a:t>dat</a:t>
              </a:r>
              <a:r>
                <a:rPr lang="en-US" i="1" dirty="0" smtClean="0">
                  <a:solidFill>
                    <a:schemeClr val="tx1"/>
                  </a:solidFill>
                </a:rPr>
                <a:t> file</a:t>
              </a:r>
              <a:r>
                <a:rPr lang="en-US" dirty="0" smtClean="0">
                  <a:solidFill>
                    <a:schemeClr val="tx1"/>
                  </a:solidFill>
                </a:rPr>
                <a:t> of interest (e.g., </a:t>
              </a:r>
              <a:r>
                <a:rPr lang="en-US" dirty="0" err="1" smtClean="0">
                  <a:solidFill>
                    <a:schemeClr val="tx1"/>
                  </a:solidFill>
                </a:rPr>
                <a:t>experiment_name</a:t>
              </a:r>
              <a:r>
                <a:rPr lang="en-US" dirty="0" smtClean="0">
                  <a:solidFill>
                    <a:schemeClr val="tx1"/>
                  </a:solidFill>
                </a:rPr>
                <a:t> = ‘CSC01_07’).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Make sure that the “strong” (</a:t>
              </a:r>
              <a:r>
                <a:rPr lang="en-US" dirty="0" err="1" smtClean="0">
                  <a:solidFill>
                    <a:schemeClr val="tx1"/>
                  </a:solidFill>
                </a:rPr>
                <a:t>threshold_strong_std_factor</a:t>
              </a:r>
              <a:r>
                <a:rPr lang="en-US" dirty="0" smtClean="0">
                  <a:solidFill>
                    <a:schemeClr val="tx1"/>
                  </a:solidFill>
                </a:rPr>
                <a:t>) </a:t>
              </a:r>
              <a:r>
                <a:rPr lang="en-US" dirty="0" smtClean="0">
                  <a:solidFill>
                    <a:schemeClr val="tx1"/>
                  </a:solidFill>
                </a:rPr>
                <a:t>and “weak” (</a:t>
              </a:r>
              <a:r>
                <a:rPr lang="en-US" dirty="0" err="1" smtClean="0">
                  <a:solidFill>
                    <a:schemeClr val="tx1"/>
                  </a:solidFill>
                </a:rPr>
                <a:t>threshold_weak_std_factor</a:t>
              </a:r>
              <a:r>
                <a:rPr lang="en-US" dirty="0" smtClean="0">
                  <a:solidFill>
                    <a:schemeClr val="tx1"/>
                  </a:solidFill>
                </a:rPr>
                <a:t> ) </a:t>
              </a:r>
              <a:r>
                <a:rPr lang="en-US" dirty="0" smtClean="0">
                  <a:solidFill>
                    <a:schemeClr val="tx1"/>
                  </a:solidFill>
                </a:rPr>
                <a:t>thresholds for spike detection in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poly.prm</a:t>
              </a:r>
              <a:r>
                <a:rPr lang="en-US" dirty="0" smtClean="0">
                  <a:solidFill>
                    <a:schemeClr val="tx1"/>
                  </a:solidFill>
                </a:rPr>
                <a:t> are set to 3.0 and 2.0, respectively.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Type </a:t>
              </a:r>
              <a:r>
                <a:rPr lang="en-US" i="1" dirty="0" err="1" smtClean="0">
                  <a:solidFill>
                    <a:schemeClr val="tx1"/>
                  </a:solidFill>
                </a:rPr>
                <a:t>klusta</a:t>
              </a:r>
              <a:r>
                <a:rPr lang="en-US" i="1" dirty="0" smtClean="0">
                  <a:solidFill>
                    <a:schemeClr val="tx1"/>
                  </a:solidFill>
                </a:rPr>
                <a:t> </a:t>
              </a:r>
              <a:r>
                <a:rPr lang="en-US" i="1" dirty="0" err="1" smtClean="0">
                  <a:solidFill>
                    <a:schemeClr val="tx1"/>
                  </a:solidFill>
                </a:rPr>
                <a:t>poly.prm</a:t>
              </a:r>
              <a:r>
                <a:rPr lang="en-US" dirty="0" smtClean="0">
                  <a:solidFill>
                    <a:schemeClr val="tx1"/>
                  </a:solidFill>
                </a:rPr>
                <a:t> at the command prompt (Start 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dirty="0" smtClean="0">
                  <a:solidFill>
                    <a:schemeClr val="tx1"/>
                  </a:solidFill>
                </a:rPr>
                <a:t> Run → </a:t>
              </a:r>
              <a:r>
                <a:rPr lang="en-US" dirty="0" err="1" smtClean="0">
                  <a:solidFill>
                    <a:schemeClr val="tx1"/>
                  </a:solidFill>
                </a:rPr>
                <a:t>cmd</a:t>
              </a:r>
              <a:r>
                <a:rPr lang="en-US" dirty="0" smtClean="0">
                  <a:solidFill>
                    <a:schemeClr val="tx1"/>
                  </a:solidFill>
                </a:rPr>
                <a:t>) to start spike sorting.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245508" y="3395218"/>
              <a:ext cx="1417564" cy="3144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27163" y="2281288"/>
              <a:ext cx="3073138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464195" y="2837467"/>
              <a:ext cx="2677367" cy="62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438314" y="2837473"/>
              <a:ext cx="2582380" cy="6279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051897" y="2565670"/>
              <a:ext cx="1714274" cy="157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838415" y="1737684"/>
              <a:ext cx="727020" cy="157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39431" y="1475308"/>
              <a:ext cx="799722" cy="157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375851" y="1476886"/>
              <a:ext cx="727020" cy="157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242059" y="3106131"/>
              <a:ext cx="1029404" cy="472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105205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38262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CSC01_07.kwik</a:t>
              </a:r>
            </a:p>
            <a:p>
              <a:pPr algn="ctr"/>
              <a:r>
                <a:rPr lang="en-US" dirty="0" smtClean="0"/>
                <a:t>CSC01_07.kwx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071635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076150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088957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9107284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11096075" y="3491500"/>
              <a:ext cx="4022" cy="370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099983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CSC06_12.kwik</a:t>
              </a:r>
            </a:p>
            <a:p>
              <a:pPr algn="ctr"/>
              <a:r>
                <a:rPr lang="en-US" dirty="0" smtClean="0"/>
                <a:t>CSC06_12.kwx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111734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CSC11_17.kwik</a:t>
              </a:r>
            </a:p>
            <a:p>
              <a:pPr algn="ctr"/>
              <a:r>
                <a:rPr lang="en-US" dirty="0" smtClean="0"/>
                <a:t>CSC11_17.kwx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17305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CSC16_22.kwik</a:t>
              </a:r>
            </a:p>
            <a:p>
              <a:pPr algn="ctr"/>
              <a:r>
                <a:rPr lang="en-US" dirty="0" smtClean="0"/>
                <a:t>CSC16_22.kwx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137643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CSC21_27.kwik</a:t>
              </a:r>
            </a:p>
            <a:p>
              <a:pPr algn="ctr"/>
              <a:r>
                <a:rPr lang="en-US" dirty="0" smtClean="0"/>
                <a:t>CSC21_27.kwx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134627" y="3885748"/>
              <a:ext cx="19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CSC26_32.kwik</a:t>
              </a:r>
            </a:p>
            <a:p>
              <a:pPr algn="ctr"/>
              <a:r>
                <a:rPr lang="en-US" dirty="0" smtClean="0"/>
                <a:t>CSC26_32.kwx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1000" y="4939667"/>
              <a:ext cx="11430000" cy="628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Note that .</a:t>
              </a:r>
              <a:r>
                <a:rPr lang="en-US" dirty="0" err="1" smtClean="0">
                  <a:solidFill>
                    <a:schemeClr val="tx1"/>
                  </a:solidFill>
                </a:rPr>
                <a:t>kwik</a:t>
              </a:r>
              <a:r>
                <a:rPr lang="en-US" dirty="0" smtClean="0">
                  <a:solidFill>
                    <a:schemeClr val="tx1"/>
                  </a:solidFill>
                </a:rPr>
                <a:t> files contain time and assigned cluster identifier for each detected spike, whereas .</a:t>
              </a:r>
              <a:r>
                <a:rPr lang="en-US" dirty="0" err="1" smtClean="0">
                  <a:solidFill>
                    <a:schemeClr val="tx1"/>
                  </a:solidFill>
                </a:rPr>
                <a:t>kwx</a:t>
              </a:r>
              <a:r>
                <a:rPr lang="en-US" dirty="0" smtClean="0">
                  <a:solidFill>
                    <a:schemeClr val="tx1"/>
                  </a:solidFill>
                </a:rPr>
                <a:t> files contain extracted spike waveforms!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3799" y="5247597"/>
              <a:ext cx="479269" cy="1572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589289" y="5249175"/>
              <a:ext cx="396090" cy="1572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136570" y="5244458"/>
              <a:ext cx="3224288" cy="1572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419981" y="5519405"/>
              <a:ext cx="1504154" cy="1572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354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Kaliukhovich</dc:creator>
  <cp:lastModifiedBy>Dzmitry Kaliukhovich</cp:lastModifiedBy>
  <cp:revision>170</cp:revision>
  <dcterms:created xsi:type="dcterms:W3CDTF">2017-03-06T17:44:05Z</dcterms:created>
  <dcterms:modified xsi:type="dcterms:W3CDTF">2017-03-06T20:06:22Z</dcterms:modified>
</cp:coreProperties>
</file>