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8"/>
    <p:restoredTop sz="94646"/>
  </p:normalViewPr>
  <p:slideViewPr>
    <p:cSldViewPr snapToGrid="0" snapToObjects="1">
      <p:cViewPr varScale="1">
        <p:scale>
          <a:sx n="90" d="100"/>
          <a:sy n="90" d="100"/>
        </p:scale>
        <p:origin x="216" y="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A7F62-763B-7C4B-8BEF-C37E513281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85E88-A79B-AF4F-85C4-81F438F10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0D5D0-1F68-D649-ADE6-3A6C92FF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603AB-BEFF-DB4E-8C87-6035925E7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0ACCD-13C1-054C-A020-F113F07C4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554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39A28-EB6B-E248-8CB6-05BBF9139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8C8FB-6FD4-3B49-99BD-41CC2B9909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C3AF7-9C35-C94E-8F34-3EBA696C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C18B4-7390-A342-B0D0-72160E19B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B13AB-42FE-7045-B44A-540ED76DC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939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32BB6D-EF6D-584A-9369-31CED440A8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C16DA-5008-8348-8EE3-47C8A46580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1AC2F-43E4-CE42-86DF-7F3979C16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1C8AE-3432-5740-A02B-DA11BBDC7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541E8-1B69-364E-8ABF-C6EBC7F8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44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3E1B4-3116-EC4E-9205-BF7A93AA9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1ADB0-A664-574C-9BAF-9D0D72941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4F552-46ED-E64A-A081-DD8C69273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4156-69E0-CF47-B31D-CE7E96F7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654CE-3258-494C-895F-BA4C8CB29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467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97521-7105-B14D-98A3-58E96A46F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0BD36-CD60-6340-8842-97D62983BB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E72B6-FC2D-4A43-A70A-5957B6B05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B79F-5D48-2946-A916-C4ABB0386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9448-DDAF-0D4D-BD87-640CF47F7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41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9E1D8-FDB4-984D-9590-B522E8216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534D19-314E-284F-937D-8867403AFE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DEE8B-3D6D-B94B-899F-C49ED6278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05849-762A-9748-B2B4-36C86B17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421DF6-55F8-8546-BE18-50D22CD3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A5C761-DF8F-4441-A62F-291E2159E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626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CD692-5CD8-FE4C-B625-821363FB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1430A-8646-C646-9EB1-C6FE54532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AD203B-B09E-174C-83AC-A94787D35F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1A1A9D-4DCA-244F-BC65-631C42BA7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643F31-C343-3D46-91CF-690A9BB68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D29651-41FD-AC4E-A261-C6D336E9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94343-D3BC-9E4A-8561-FE8938C7F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E3F359-74EE-8446-B762-8DD4027C6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67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0BA4-DD29-BC44-BEC1-86FE2C06E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DCF8EF-EA3C-0040-AAEF-0886D530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CE7126-D1FD-ED43-8F6D-B0255DFBF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1AE59-C7B6-7B46-8B71-459CEA2F8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3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4F9D9-6B8A-9440-9F5E-7B0B9A1B2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A2B081-44E0-3740-A0CA-C6026C0BC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2B9D53-C775-6548-81FF-1A7D2547B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791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4F3D-FDD3-5341-B9C8-09FA03421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F3B02-E6DE-1E45-B193-AEB4BBCBD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9FD47-50F8-644D-87B7-E3DA5982A7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21F301-BDE0-B440-B811-62765CC7D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8A60F-E74C-934D-AC04-0A46AF0FA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D90872-CAA1-7D4B-8070-68B7D6998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409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8A45-D25E-5A42-9A44-377724C28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6851AA-E5D2-E443-BCF0-491571F15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3CB089-C6BF-314C-A83C-3B2B42D9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21EE-437A-324F-BD29-DD678FF9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7DE85-9207-FC48-8547-EB8A09B90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11CFF-8310-B840-8EFD-71D62F9CA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9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1AE791-EC77-F547-AE85-FC0D35110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7980E-C9B8-F84C-BB95-7D1A2D1AE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9811E9-A8E6-1B46-ACD3-C44982D66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C1F483-AD2C-424C-9B07-1540803D934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85E1C1-B4B6-DA4E-913A-AD23F2F5B5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D5CC8-D3B4-244B-B208-569AC7BF30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EE236F-EF43-5843-B84C-952DAE205A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946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A3579-4962-CF43-81E1-9225E647F9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 14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68FEFE-E245-744D-9E6B-3DAE1FC8A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User-Defined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349470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6453B-CBAF-9C48-ADDF-11C417DFF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6605C-3925-FF40-BAB7-0F6F7FAA2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Lambda functions are simple, one line functions</a:t>
            </a:r>
          </a:p>
          <a:p>
            <a:r>
              <a:rPr lang="en-US" dirty="0"/>
              <a:t>They are created using the key word </a:t>
            </a:r>
            <a:r>
              <a:rPr lang="en-US" b="1" dirty="0"/>
              <a:t>lambda</a:t>
            </a:r>
            <a:r>
              <a:rPr lang="en-US" dirty="0"/>
              <a:t>, followed by arguments, a colon, and an expression</a:t>
            </a:r>
          </a:p>
          <a:p>
            <a:r>
              <a:rPr lang="en-US" dirty="0"/>
              <a:t>If the lambda function definition is assigned to a variable, the variable can then be used to call the function</a:t>
            </a:r>
          </a:p>
          <a:p>
            <a:r>
              <a:rPr lang="en-US" dirty="0"/>
              <a:t>Example: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lambda x: x + 2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plustwo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7</a:t>
            </a:r>
          </a:p>
        </p:txBody>
      </p:sp>
    </p:spTree>
    <p:extLst>
      <p:ext uri="{BB962C8B-B14F-4D97-AF65-F5344CB8AC3E}">
        <p14:creationId xmlns:p14="http://schemas.microsoft.com/office/powerpoint/2010/main" val="1963643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51D6-478F-B642-8003-78CFD7C05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en-US" dirty="0"/>
              <a:t>User-defined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1511D-50DF-7B48-B9B6-59CB8433C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>
            <a:normAutofit/>
          </a:bodyPr>
          <a:lstStyle/>
          <a:p>
            <a:r>
              <a:rPr lang="en-US" dirty="0"/>
              <a:t>When you write your own function, you write the function definition</a:t>
            </a:r>
          </a:p>
          <a:p>
            <a:r>
              <a:rPr lang="en-US" dirty="0"/>
              <a:t>General form of a function definition: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Documentation string.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function body</a:t>
            </a:r>
          </a:p>
          <a:p>
            <a:r>
              <a:rPr lang="en-US" dirty="0"/>
              <a:t>The first line is the function header</a:t>
            </a:r>
          </a:p>
          <a:p>
            <a:r>
              <a:rPr lang="en-US" dirty="0"/>
              <a:t>The documentation string (docstring) describes what the function does</a:t>
            </a:r>
          </a:p>
          <a:p>
            <a:r>
              <a:rPr lang="en-US" dirty="0"/>
              <a:t>The rest is the body of the function</a:t>
            </a:r>
          </a:p>
        </p:txBody>
      </p:sp>
    </p:spTree>
    <p:extLst>
      <p:ext uri="{BB962C8B-B14F-4D97-AF65-F5344CB8AC3E}">
        <p14:creationId xmlns:p14="http://schemas.microsoft.com/office/powerpoint/2010/main" val="698766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35798-3118-6F49-B60D-F946A8CC9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5038"/>
          </a:xfrm>
        </p:spPr>
        <p:txBody>
          <a:bodyPr/>
          <a:lstStyle/>
          <a:p>
            <a:r>
              <a:rPr lang="en-US" dirty="0"/>
              <a:t>Function Definition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5B09D-7ABF-F44E-94F9-7582D239E8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150"/>
            <a:ext cx="10515600" cy="4976813"/>
          </a:xfrm>
        </p:spPr>
        <p:txBody>
          <a:bodyPr/>
          <a:lstStyle/>
          <a:p>
            <a:r>
              <a:rPr lang="en-US" dirty="0"/>
              <a:t>The function header consists of the reserved word def, the name of the function, the parameters in parentheses, and a colon</a:t>
            </a:r>
          </a:p>
          <a:p>
            <a:r>
              <a:rPr lang="en-US" dirty="0"/>
              <a:t>The body of the function must be indented</a:t>
            </a:r>
          </a:p>
          <a:p>
            <a:r>
              <a:rPr lang="en-US" dirty="0"/>
              <a:t>The function is called by giving the name of the function and any arguments in parentheses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(arguments)</a:t>
            </a:r>
          </a:p>
          <a:p>
            <a:r>
              <a:rPr lang="en-US" dirty="0"/>
              <a:t>The arguments in the function call are passed to the parameters in the function header</a:t>
            </a:r>
          </a:p>
          <a:p>
            <a:r>
              <a:rPr lang="en-US" dirty="0"/>
              <a:t>The arguments are sometimes called actual parameters, and the parameters are sometimes called formal parameters</a:t>
            </a:r>
          </a:p>
        </p:txBody>
      </p:sp>
    </p:spTree>
    <p:extLst>
      <p:ext uri="{BB962C8B-B14F-4D97-AF65-F5344CB8AC3E}">
        <p14:creationId xmlns:p14="http://schemas.microsoft.com/office/powerpoint/2010/main" val="3977559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5BC5C-A89B-F24B-8D40-202A5A135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Reasons for Functions and Types of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DE21-3947-0A4D-AFAF-FBC2D6823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two main reasons for writing functions:</a:t>
            </a:r>
          </a:p>
          <a:p>
            <a:pPr lvl="1"/>
            <a:r>
              <a:rPr lang="en-US" dirty="0"/>
              <a:t>To be able to reuse code when needed</a:t>
            </a:r>
          </a:p>
          <a:p>
            <a:pPr lvl="1"/>
            <a:r>
              <a:rPr lang="en-US" dirty="0"/>
              <a:t>To enable modular programs</a:t>
            </a:r>
          </a:p>
          <a:p>
            <a:pPr lvl="2"/>
            <a:r>
              <a:rPr lang="en-US" dirty="0"/>
              <a:t>Modular programs consist of a series of functions that do the actual work</a:t>
            </a:r>
          </a:p>
          <a:p>
            <a:pPr lvl="2"/>
            <a:r>
              <a:rPr lang="en-US" dirty="0"/>
              <a:t>These are called by a main program, which can be implemented by a script or a function</a:t>
            </a:r>
          </a:p>
          <a:p>
            <a:r>
              <a:rPr lang="en-US" dirty="0"/>
              <a:t>We will consider two different types of functions:</a:t>
            </a:r>
          </a:p>
          <a:p>
            <a:pPr lvl="1"/>
            <a:r>
              <a:rPr lang="en-US" dirty="0"/>
              <a:t>Functions that calculate and return value(s)</a:t>
            </a:r>
          </a:p>
          <a:p>
            <a:pPr lvl="2"/>
            <a:r>
              <a:rPr lang="en-US" dirty="0"/>
              <a:t>Note: these functions should not also print</a:t>
            </a:r>
          </a:p>
          <a:p>
            <a:pPr lvl="2"/>
            <a:r>
              <a:rPr lang="en-US" dirty="0"/>
              <a:t>Functions that do not calculate, but rather accomplish a task (such as printing)</a:t>
            </a:r>
          </a:p>
          <a:p>
            <a:pPr lvl="2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996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5E9E-4B24-8C49-8D22-5DA2D05E8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r>
              <a:rPr lang="en-US" dirty="0"/>
              <a:t>Functions that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82991-F8E2-B04F-842E-63A1B4160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888"/>
            <a:ext cx="10515600" cy="4791075"/>
          </a:xfrm>
        </p:spPr>
        <p:txBody>
          <a:bodyPr/>
          <a:lstStyle/>
          <a:p>
            <a:r>
              <a:rPr lang="en-US" dirty="0"/>
              <a:t>If a function is going to calculate value(s), the value(s) must be returned to the expression that contained the function call</a:t>
            </a:r>
          </a:p>
          <a:p>
            <a:r>
              <a:rPr lang="en-US" dirty="0"/>
              <a:t>This is accomplished using a </a:t>
            </a:r>
            <a:r>
              <a:rPr lang="en-US" b="1" dirty="0"/>
              <a:t>return</a:t>
            </a:r>
            <a:r>
              <a:rPr lang="en-US" dirty="0"/>
              <a:t> statement in the function, typically at the end of the function body</a:t>
            </a:r>
          </a:p>
          <a:p>
            <a:r>
              <a:rPr lang="en-US" dirty="0"/>
              <a:t>General form: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(parameters):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Documentation string.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# function body including return statement</a:t>
            </a:r>
          </a:p>
          <a:p>
            <a:r>
              <a:rPr lang="en-US" dirty="0"/>
              <a:t>The value returned from the function is usually stored in a variable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(arguments)</a:t>
            </a:r>
          </a:p>
        </p:txBody>
      </p:sp>
    </p:spTree>
    <p:extLst>
      <p:ext uri="{BB962C8B-B14F-4D97-AF65-F5344CB8AC3E}">
        <p14:creationId xmlns:p14="http://schemas.microsoft.com/office/powerpoint/2010/main" val="27833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D3BA-5830-8746-A8E5-F2EDB7BF1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738"/>
          </a:xfrm>
        </p:spPr>
        <p:txBody>
          <a:bodyPr/>
          <a:lstStyle/>
          <a:p>
            <a:r>
              <a:rPr lang="en-US" dirty="0"/>
              <a:t>Example of function with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1229D-C3F3-6E4D-987B-891944773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3025"/>
            <a:ext cx="10515600" cy="4833938"/>
          </a:xfrm>
        </p:spPr>
        <p:txBody>
          <a:bodyPr/>
          <a:lstStyle/>
          <a:p>
            <a:r>
              <a:rPr lang="en-US" dirty="0"/>
              <a:t>Function that adds 10 to the parameter and returns the result: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add10(x):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This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adds 10.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r>
              <a:rPr lang="en-US" dirty="0"/>
              <a:t>"</a:t>
            </a:r>
            <a:r>
              <a:rPr lang="en-US" dirty="0">
                <a:effectLst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x + 10</a:t>
            </a:r>
          </a:p>
          <a:p>
            <a:r>
              <a:rPr lang="en-US" dirty="0">
                <a:cs typeface="Courier New" panose="02070309020205020404" pitchFamily="49" charset="0"/>
              </a:rPr>
              <a:t>To call this function: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add10(14)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newnum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dirty="0">
                <a:cs typeface="Courier New" panose="02070309020205020404" pitchFamily="49" charset="0"/>
              </a:rPr>
              <a:t>The function call sends control to the function, and passes 14 to be the value of x</a:t>
            </a:r>
          </a:p>
          <a:p>
            <a:r>
              <a:rPr lang="en-US" dirty="0">
                <a:cs typeface="Courier New" panose="02070309020205020404" pitchFamily="49" charset="0"/>
              </a:rPr>
              <a:t>The function returns 24, which is assigned to the variable </a:t>
            </a:r>
            <a:r>
              <a:rPr lang="en-US" dirty="0" err="1">
                <a:cs typeface="Courier New" panose="02070309020205020404" pitchFamily="49" charset="0"/>
              </a:rPr>
              <a:t>newnum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987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B4052-B538-4B4F-B7A4-FD7F6FEDD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4988"/>
          </a:xfrm>
        </p:spPr>
        <p:txBody>
          <a:bodyPr>
            <a:normAutofit fontScale="90000"/>
          </a:bodyPr>
          <a:lstStyle/>
          <a:p>
            <a:r>
              <a:rPr lang="en-US" dirty="0"/>
              <a:t>More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0ED68-053D-F547-AA31-7376CCC16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013"/>
            <a:ext cx="10515600" cy="4933950"/>
          </a:xfrm>
        </p:spPr>
        <p:txBody>
          <a:bodyPr/>
          <a:lstStyle/>
          <a:p>
            <a:r>
              <a:rPr lang="en-US" dirty="0"/>
              <a:t>The doc string can be seen using help(</a:t>
            </a:r>
            <a:r>
              <a:rPr lang="en-US" dirty="0" err="1"/>
              <a:t>functionname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help(add10)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Help on function add10 in module __main__: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add10(x)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This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adds 10.</a:t>
            </a:r>
          </a:p>
          <a:p>
            <a:r>
              <a:rPr lang="en-US" dirty="0"/>
              <a:t>If it is desired to return more than one value, they can be stored in a tuple and then the tuple is returned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0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E2922-419D-1F45-9E10-5AC0100E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9313"/>
          </a:xfrm>
        </p:spPr>
        <p:txBody>
          <a:bodyPr/>
          <a:lstStyle/>
          <a:p>
            <a:r>
              <a:rPr lang="en-US" dirty="0"/>
              <a:t>Functions with no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09DE-341E-F646-864B-7BE04E7D7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4438"/>
            <a:ext cx="10515600" cy="4962525"/>
          </a:xfrm>
        </p:spPr>
        <p:txBody>
          <a:bodyPr/>
          <a:lstStyle/>
          <a:p>
            <a:r>
              <a:rPr lang="en-US" dirty="0"/>
              <a:t>Some functions calculate value(s), but some just accomplish a task such as printing</a:t>
            </a:r>
          </a:p>
          <a:p>
            <a:r>
              <a:rPr lang="en-US" dirty="0"/>
              <a:t>These functions do not have a return statement</a:t>
            </a:r>
          </a:p>
          <a:p>
            <a:r>
              <a:rPr lang="en-US" dirty="0"/>
              <a:t>However, by default they return the special value None</a:t>
            </a:r>
          </a:p>
        </p:txBody>
      </p:sp>
    </p:spTree>
    <p:extLst>
      <p:ext uri="{BB962C8B-B14F-4D97-AF65-F5344CB8AC3E}">
        <p14:creationId xmlns:p14="http://schemas.microsoft.com/office/powerpoint/2010/main" val="2755581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808F-FEB2-A547-B5FE-692F5F256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D04A1-E62F-B744-B6C4-14D8E6D0C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scope of a variable is where that variable is valid</a:t>
            </a:r>
          </a:p>
          <a:p>
            <a:r>
              <a:rPr lang="en-US" dirty="0"/>
              <a:t>Variables defined within a function are local to the function, and only valid in the function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318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624</Words>
  <Application>Microsoft Macintosh PowerPoint</Application>
  <PresentationFormat>Widescreen</PresentationFormat>
  <Paragraphs>71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Class 14</vt:lpstr>
      <vt:lpstr>User-defined Functions</vt:lpstr>
      <vt:lpstr>Function Definition Details</vt:lpstr>
      <vt:lpstr>Reasons for Functions and Types of Functions</vt:lpstr>
      <vt:lpstr>Functions that Return</vt:lpstr>
      <vt:lpstr>Example of function with return</vt:lpstr>
      <vt:lpstr>More Details</vt:lpstr>
      <vt:lpstr>Functions with no Return</vt:lpstr>
      <vt:lpstr>Scope</vt:lpstr>
      <vt:lpstr>Lambda Functions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 14</dc:title>
  <dc:creator>Attaway, Stormy</dc:creator>
  <cp:lastModifiedBy>Attaway, Stormy</cp:lastModifiedBy>
  <cp:revision>4</cp:revision>
  <dcterms:created xsi:type="dcterms:W3CDTF">2024-10-19T20:52:35Z</dcterms:created>
  <dcterms:modified xsi:type="dcterms:W3CDTF">2024-10-19T21:26:06Z</dcterms:modified>
</cp:coreProperties>
</file>