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C225-5D2A-2546-8C93-69AFD89B6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CCD35-2278-A84D-82A2-C483AA30F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E6A5A-8833-E24D-BD37-DEB26D8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86F07-EC55-F341-8B75-669B66DF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E042-7D86-CA4C-A032-B18738C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7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ABE3-9E83-1540-8166-3EC1DC40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4DB48-243B-664A-A22C-357771F64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305E-0C38-5D4B-ABD5-19B40113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58C0-F53E-5943-8704-E980CEB3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3670-485E-5543-82C0-9AAB3E16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3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53892-064F-B445-8674-5C3B9BF5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A0D5A-D25B-8740-B0D0-9799E707E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500B-5677-1048-8846-EA3BBC41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B5373-6857-3D47-A5F4-766F8075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BC09F-ED89-8144-A44A-505CA54F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C938-D230-4E4A-AEFB-EB6D3B77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9EE2-6396-8E42-AB76-5729BC15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9E907-274F-B146-9B56-F8D05CF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752-39F6-AA40-BB98-87B7CB9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3E5ED-BCAC-3549-A8F2-5B318120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5C26-6752-D541-B04C-C9979144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5DA51-8AC7-AC4C-9513-D4A01A7E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B2CC-2561-CA47-857A-27B64091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7F97-256C-AD40-B734-C4DABE28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4DA99-0380-C144-A4E5-EFFA878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22DB-EE2B-3840-AFCE-439594C3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8081-F392-E649-9432-06032B8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2A973-017D-A645-B695-B78F7D029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5E34-5B14-194A-BBBD-7EDCCA16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BC9DF-6D15-CA4D-9F9B-7BB8B09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16863-F232-BE43-AB58-06E9034D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F85A-A164-3F47-9F07-AE8B65D8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F0113-DFCF-F342-95A7-FCB4CA65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20992-F2AD-F84D-9235-2841FA752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77ED1-CD3A-504C-A299-F1F9A510A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1E411-B085-9543-998F-E60B72AC4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280EB-1368-FF40-B3FC-D8C8721E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78B25-9695-254B-8838-C1CC16FF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1A255-191E-AC43-AFCF-681DD84B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6218-3709-B646-A79E-FD2842A8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24B0-A9E5-8940-AD03-DDFA7B5A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B21B0-E13E-EE4D-B1D8-42E63815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84B0C-963C-CC45-94E5-544F84C2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8C700-0C28-2B4B-8A4D-82EE4139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2A7EA-1AB2-8444-9CA8-78E17C28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21D2-B12D-5049-931D-CC40F971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D75A-58F4-274B-B694-F54B72C0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186E-EE6E-1745-8375-B1D55C462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A52CE-34CB-8A43-B227-4EAB7D33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CEE0D-5443-3F4B-B054-EC04446B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9445-35DC-EB47-A724-E7B83927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B4595-2E89-3648-8073-3E516EE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40E9-A8B2-6740-886E-086019C9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50352-CB5A-744F-B0B5-CD7FA2354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617F1-76C6-2945-8F99-1868B331A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BB98-FF67-434C-A6F6-26C08E1C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61A94-60E2-2F44-809E-7F23E6C8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B7851-BCAB-AD4E-8CEC-A232AA19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0EAD8-628F-5344-8A41-168812BF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F533-E271-8249-A6B5-1618EF95E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49F06-092C-D346-BDFC-449A555AC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E6956-CFD6-464E-B530-D9D58C2EC62A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9C50-B984-8F40-AB47-448884CD2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C374-DEF1-2040-816C-52AC4B4A2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203E-3C0A-B84D-80B2-973101AC6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1CDA-E285-6445-B5CA-CB16052C0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AF702-DC5E-F845-8CF0-F39CF8481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</p:spTree>
    <p:extLst>
      <p:ext uri="{BB962C8B-B14F-4D97-AF65-F5344CB8AC3E}">
        <p14:creationId xmlns:p14="http://schemas.microsoft.com/office/powerpoint/2010/main" val="308748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84BD-7A92-B84A-8C83-C39EA049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r>
              <a:rPr lang="en-US" dirty="0"/>
              <a:t>Assigning one variable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B161-09B1-6D40-8FE9-6BEB97D0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014"/>
            <a:ext cx="10515600" cy="49339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one variable is assigned to another, they both refer to the same location</a:t>
            </a:r>
          </a:p>
          <a:p>
            <a:r>
              <a:rPr lang="en-US" dirty="0"/>
              <a:t>When an expression is assigned to a variable, a new location is always created for the variable to reference</a:t>
            </a:r>
          </a:p>
          <a:p>
            <a:r>
              <a:rPr lang="en-US" dirty="0"/>
              <a:t>So, the 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33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</a:p>
          <a:p>
            <a:pPr lvl="1"/>
            <a:r>
              <a:rPr lang="en-US" dirty="0"/>
              <a:t>Creates one location in which 33 is stored; both a and b refer to this location</a:t>
            </a:r>
          </a:p>
          <a:p>
            <a:r>
              <a:rPr lang="en-US" dirty="0"/>
              <a:t>Then,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11</a:t>
            </a:r>
          </a:p>
          <a:p>
            <a:pPr lvl="1"/>
            <a:r>
              <a:rPr lang="en-US" dirty="0"/>
              <a:t>Creates a new location in which 11 is stored; a refers to this location but b still refers to the location in which 33 is stored</a:t>
            </a:r>
          </a:p>
        </p:txBody>
      </p:sp>
    </p:spTree>
    <p:extLst>
      <p:ext uri="{BB962C8B-B14F-4D97-AF65-F5344CB8AC3E}">
        <p14:creationId xmlns:p14="http://schemas.microsoft.com/office/powerpoint/2010/main" val="199565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A9B0-F0BE-D749-86A1-190B379F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Variable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22D28-0FFE-3544-84F5-75C5DA5A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dirty="0"/>
              <a:t>Every location referenced by variable(s) has a unique identity</a:t>
            </a:r>
          </a:p>
          <a:p>
            <a:r>
              <a:rPr lang="en-US" dirty="0"/>
              <a:t>The </a:t>
            </a:r>
            <a:r>
              <a:rPr lang="en-US" b="1" dirty="0"/>
              <a:t>id</a:t>
            </a:r>
            <a:r>
              <a:rPr lang="en-US" dirty="0"/>
              <a:t> function returns the identity</a:t>
            </a:r>
          </a:p>
          <a:p>
            <a:r>
              <a:rPr lang="en-US" dirty="0"/>
              <a:t>Don’t try to make sense of the actual numbers; just compare to see when they have changed or are different</a:t>
            </a:r>
          </a:p>
          <a:p>
            <a:r>
              <a:rPr lang="en-US" dirty="0"/>
              <a:t>So, if two variable refer to the same location, they have the same identity and the </a:t>
            </a:r>
            <a:r>
              <a:rPr lang="en-US" b="1" dirty="0"/>
              <a:t>id</a:t>
            </a:r>
            <a:r>
              <a:rPr lang="en-US" dirty="0"/>
              <a:t> function would return the same number for both</a:t>
            </a:r>
          </a:p>
          <a:p>
            <a:r>
              <a:rPr lang="en-US" dirty="0"/>
              <a:t>The </a:t>
            </a:r>
            <a:r>
              <a:rPr lang="en-US" b="1" dirty="0"/>
              <a:t>is</a:t>
            </a:r>
            <a:r>
              <a:rPr lang="en-US" dirty="0"/>
              <a:t> operator compares identities; a is b will be True if a and b have the same identity (refer to the same location)</a:t>
            </a:r>
          </a:p>
          <a:p>
            <a:r>
              <a:rPr lang="en-US" dirty="0"/>
              <a:t>There is also an </a:t>
            </a:r>
            <a:r>
              <a:rPr lang="en-US" b="1" dirty="0"/>
              <a:t>is not </a:t>
            </a:r>
            <a:r>
              <a:rPr lang="en-US" dirty="0"/>
              <a:t>operator. a is not b is equivalent to not (a is b)</a:t>
            </a:r>
          </a:p>
        </p:txBody>
      </p:sp>
    </p:spTree>
    <p:extLst>
      <p:ext uri="{BB962C8B-B14F-4D97-AF65-F5344CB8AC3E}">
        <p14:creationId xmlns:p14="http://schemas.microsoft.com/office/powerpoint/2010/main" val="313033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EB55-72BB-7843-A233-C7DAC7DD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dirty="0"/>
              <a:t>Mutable type identities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2BE0-9D6E-FC40-9C27-54250EF9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two variables of a mutable type (e.g., lists) refer to the same location, changing one changes the other</a:t>
            </a:r>
          </a:p>
          <a:p>
            <a:r>
              <a:rPr lang="en-US" dirty="0"/>
              <a:t>Changing can be done by indexing into an element and storing a new value, or using methods such as </a:t>
            </a:r>
            <a:r>
              <a:rPr lang="en-US" b="1" dirty="0"/>
              <a:t>append</a:t>
            </a:r>
            <a:r>
              <a:rPr lang="en-US" dirty="0"/>
              <a:t>, or operators such as the append operator +</a:t>
            </a:r>
          </a:p>
          <a:p>
            <a:r>
              <a:rPr lang="en-US" dirty="0"/>
              <a:t>Changing does not mean assigning a new list – that would create a new location</a:t>
            </a:r>
          </a:p>
          <a:p>
            <a:r>
              <a:rPr lang="en-US" dirty="0"/>
              <a:t>Assigning a list variable vs. a slice consisting of the entire list variable, given a list variable list1: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list2 = list1</a:t>
            </a:r>
          </a:p>
          <a:p>
            <a:pPr lvl="1"/>
            <a:r>
              <a:rPr lang="en-US" dirty="0"/>
              <a:t>Both lists refer to the same location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list3 = list1[:]</a:t>
            </a:r>
          </a:p>
          <a:p>
            <a:pPr lvl="1"/>
            <a:r>
              <a:rPr lang="en-US" dirty="0"/>
              <a:t>list3 refers to a different location from list1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1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AB29-C181-B84B-AC27-6FA8932E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US" dirty="0"/>
              <a:t>Shortcut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0E2F-2248-FB47-BA36-6E2B070A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>
            <a:normAutofit/>
          </a:bodyPr>
          <a:lstStyle/>
          <a:p>
            <a:r>
              <a:rPr lang="en-US" dirty="0"/>
              <a:t>Shortcut assignment operators save some typing!</a:t>
            </a:r>
          </a:p>
          <a:p>
            <a:r>
              <a:rPr lang="en-US" dirty="0"/>
              <a:t>For example,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2</a:t>
            </a:r>
          </a:p>
          <a:p>
            <a:pPr marL="457200" lvl="1" indent="0">
              <a:buNone/>
            </a:pPr>
            <a:r>
              <a:rPr lang="en-US" dirty="0"/>
              <a:t>adds 2 to the value of the variable, like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+ 2</a:t>
            </a:r>
          </a:p>
          <a:p>
            <a:r>
              <a:rPr lang="en-US" dirty="0"/>
              <a:t>Take the operator in the expression on the right, and move it to the left of the assignment operator, and then you do not have to repeat the variable name</a:t>
            </a:r>
          </a:p>
          <a:p>
            <a:r>
              <a:rPr lang="en-US" dirty="0"/>
              <a:t>This works for other operators, e.g., -=, *=, /=, etc.</a:t>
            </a:r>
          </a:p>
          <a:p>
            <a:r>
              <a:rPr lang="en-US" dirty="0"/>
              <a:t>There is a difference, however!  Shortcut assignments modify the contents of a mutable variable rather than creating a new variable</a:t>
            </a:r>
          </a:p>
        </p:txBody>
      </p:sp>
    </p:spTree>
    <p:extLst>
      <p:ext uri="{BB962C8B-B14F-4D97-AF65-F5344CB8AC3E}">
        <p14:creationId xmlns:p14="http://schemas.microsoft.com/office/powerpoint/2010/main" val="421227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8FF0-BF54-CB44-AF3E-66B7515B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US" dirty="0"/>
              <a:t>Simultaneous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7A31-285A-7C47-84B4-F5CEEE0C5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dirty="0"/>
              <a:t>Simultaneous assignments simultaneously assign multiple values to multiple (the same number of ) variables</a:t>
            </a:r>
          </a:p>
          <a:p>
            <a:r>
              <a:rPr lang="en-US" dirty="0"/>
              <a:t>For example,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1, 0</a:t>
            </a:r>
          </a:p>
          <a:p>
            <a:pPr lvl="1"/>
            <a:r>
              <a:rPr lang="en-US" dirty="0"/>
              <a:t>Assigns 1 to </a:t>
            </a:r>
            <a:r>
              <a:rPr lang="en-US" dirty="0" err="1"/>
              <a:t>myprod</a:t>
            </a:r>
            <a:r>
              <a:rPr lang="en-US" dirty="0"/>
              <a:t> and 0 to </a:t>
            </a:r>
            <a:r>
              <a:rPr lang="en-US" dirty="0" err="1"/>
              <a:t>mycount</a:t>
            </a:r>
            <a:endParaRPr lang="en-US" dirty="0"/>
          </a:p>
          <a:p>
            <a:r>
              <a:rPr lang="en-US" dirty="0"/>
              <a:t>This can be used to exchange values of variables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pPr lvl="1"/>
            <a:r>
              <a:rPr lang="en-US" dirty="0"/>
              <a:t>Exchanges the values of the variables x and y</a:t>
            </a:r>
          </a:p>
        </p:txBody>
      </p:sp>
    </p:spTree>
    <p:extLst>
      <p:ext uri="{BB962C8B-B14F-4D97-AF65-F5344CB8AC3E}">
        <p14:creationId xmlns:p14="http://schemas.microsoft.com/office/powerpoint/2010/main" val="114713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EA102-529C-E746-A966-89BCDF64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Passing arguments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4708-A3F8-5946-82CB-A0DBFC6A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r>
              <a:rPr lang="en-US" dirty="0"/>
              <a:t>Passing an argument in a function call to a parameter in a function header works the same as assigning one variable to another</a:t>
            </a:r>
          </a:p>
          <a:p>
            <a:r>
              <a:rPr lang="en-US" dirty="0"/>
              <a:t>Both the function parameter and the argument refer to the same location</a:t>
            </a:r>
          </a:p>
          <a:p>
            <a:r>
              <a:rPr lang="en-US" dirty="0"/>
              <a:t>That means that if the argument is a mutable type such as a list, it is possible for the function to actually change the argument</a:t>
            </a:r>
          </a:p>
          <a:p>
            <a:pPr lvl="1"/>
            <a:r>
              <a:rPr lang="en-US" dirty="0"/>
              <a:t>This is generally not a desired outcome</a:t>
            </a:r>
          </a:p>
          <a:p>
            <a:pPr lvl="1"/>
            <a:r>
              <a:rPr lang="en-US" dirty="0"/>
              <a:t>To prevent this from happening, a slice consisting of the entire list can be passed to the function instead of just the list variable name</a:t>
            </a:r>
          </a:p>
        </p:txBody>
      </p:sp>
    </p:spTree>
    <p:extLst>
      <p:ext uri="{BB962C8B-B14F-4D97-AF65-F5344CB8AC3E}">
        <p14:creationId xmlns:p14="http://schemas.microsoft.com/office/powerpoint/2010/main" val="35346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592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Class 15</vt:lpstr>
      <vt:lpstr>Assigning one variable to another</vt:lpstr>
      <vt:lpstr>Variable identities</vt:lpstr>
      <vt:lpstr>Mutable type identities</vt:lpstr>
      <vt:lpstr>Shortcut Assignments</vt:lpstr>
      <vt:lpstr>Simultaneous Assignments</vt:lpstr>
      <vt:lpstr>Passing arguments to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15</dc:title>
  <dc:creator>Attaway, Stormy</dc:creator>
  <cp:lastModifiedBy>Attaway, Stormy</cp:lastModifiedBy>
  <cp:revision>7</cp:revision>
  <dcterms:created xsi:type="dcterms:W3CDTF">2024-10-22T14:43:17Z</dcterms:created>
  <dcterms:modified xsi:type="dcterms:W3CDTF">2024-10-22T16:31:27Z</dcterms:modified>
</cp:coreProperties>
</file>