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F30A-C8FE-6E48-B86F-9C4961649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85CF7-D4B9-0F45-B14D-1CD2B5392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4E13-C16C-4F4B-B002-41B194AB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1EB4A-3108-2342-A96D-A0AC9BA7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7B55-5DD7-9449-9EC8-5909DA1E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1802-EBC2-DD45-8F6D-4C7643CB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8BA2F-D90C-114D-8887-7988986EE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C66D-612D-2047-B246-E54721DD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8A17-EC46-A743-87B2-92AB417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ED47-5ADD-5949-9169-11F30FFE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D02AD-C1DD-7B40-9D09-9872BB56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31CA-6B73-3444-8CC0-DF930D1FE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AADA9-267B-BE43-BE90-F167E2D6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9A15-B095-194B-8EDC-74085D8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343D-E3AD-504A-AE13-0522CBFB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5FF4-389E-2A46-96AB-30BD3C90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0FDF-1A21-114D-A46C-B3EAF07D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4DE9-B2AE-C64C-8367-D687C77A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DFCA1-864D-594A-AA2C-06956F1A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5894-6BA7-904D-939A-B20B064D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4476-47EB-E444-BF5F-4571896C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510D9-0A5A-664F-B057-6B91C53C9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E572-5620-1E48-89D9-F2F3FE7C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BA6EC-0184-D443-8658-B6833EB0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3F02-117D-8842-8767-11C9C4AD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775C-35AC-9F41-877C-56172A87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5ACF-DD36-9042-81F4-C69E8CD94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0D802-851B-9049-90D5-C753F5532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0093A-0640-1048-9E01-9FC449E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9654-A1E9-C04A-BD60-346B20FD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DC499-5E3F-1D4C-9AFE-A86EA000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355A-ADD6-8045-B055-4374A641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92F42-64E0-9C41-99EE-C3B7D5FB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E12F0-72BB-3842-AF63-CC096D93B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06017-5FDD-6E46-AD1E-846ACF1E9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A72A7-47F9-AC4E-89CD-9DD7E5DE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301BA-CBFC-1149-B075-ABB0357B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8CA49-A9C1-6047-A68B-707A1613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E38FD-91C7-FD43-B9DB-049E1F0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F1D-39DB-D04D-A426-33AEB2C1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22AD-349F-104A-AD6E-65CD26E4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3A04-F513-E64E-8FD6-BE44694E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CF54F-4CB4-754F-B9E7-B122C42D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E5811-8F6B-6F4B-A47A-AE52C054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1D764-4654-8A43-91D8-D5C96227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30FE0-DA39-3D4F-AB93-0243407B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6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C315-CFFB-914D-83D9-7ED98D81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7D08-6D6D-8C42-BDD3-473E2720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14EDE-9FC2-FF41-9D5C-8A9E5789D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7FC5-0512-2A4E-A780-80A97CD8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893CB-2EAF-AF4B-82BA-4B3F69AB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26039-FD71-5447-A86F-B3E56CF2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6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FF81-18DE-AE4B-9B2F-FDD00232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1B5ED-C072-C448-A243-3878B191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31AD-80B6-8041-9B4C-884649FA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CD488-5164-B64F-A1E7-0D58435D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D8C21-67E8-D740-B10E-7665571E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339B-4517-FD41-85B7-C4FEE0C9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2A5EE-DF19-B548-9C82-A029EAD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0AEA-FDB8-FA4B-BF8A-5FE28C12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EF82F-FDD8-C448-BE85-D67ABB626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21A9-2F71-8947-A18E-7EEDF777E91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B770-32AF-5048-A2A0-E6054CFB4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295F-C8EB-E444-896A-43C2558F2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1817-95FF-0046-B1AF-5DA2BB11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6472-FABE-D247-92AF-A0E345655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73071-6F48-364D-84D2-40962913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Modular Programs</a:t>
            </a:r>
          </a:p>
        </p:txBody>
      </p:sp>
    </p:spTree>
    <p:extLst>
      <p:ext uri="{BB962C8B-B14F-4D97-AF65-F5344CB8AC3E}">
        <p14:creationId xmlns:p14="http://schemas.microsoft.com/office/powerpoint/2010/main" val="7827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9E7-CF9B-F546-A449-9776494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700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Algorithms and Modular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525E-4FB3-9D4E-A604-43086574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63"/>
            <a:ext cx="10515600" cy="5105400"/>
          </a:xfrm>
        </p:spPr>
        <p:txBody>
          <a:bodyPr/>
          <a:lstStyle/>
          <a:p>
            <a:r>
              <a:rPr lang="en-US" dirty="0"/>
              <a:t>An algorithm is the sequence of steps needed to accomplish a task</a:t>
            </a:r>
          </a:p>
          <a:p>
            <a:r>
              <a:rPr lang="en-US" dirty="0"/>
              <a:t>Basic algorithm for many programs:</a:t>
            </a:r>
          </a:p>
          <a:p>
            <a:pPr lvl="1"/>
            <a:r>
              <a:rPr lang="en-US" dirty="0"/>
              <a:t>Get input(s)</a:t>
            </a:r>
          </a:p>
          <a:p>
            <a:pPr lvl="1"/>
            <a:r>
              <a:rPr lang="en-US" dirty="0"/>
              <a:t>Calculate result(s) using the input(s)</a:t>
            </a:r>
          </a:p>
          <a:p>
            <a:pPr lvl="1"/>
            <a:r>
              <a:rPr lang="en-US" dirty="0"/>
              <a:t>Print and/or display the result(s)</a:t>
            </a:r>
          </a:p>
          <a:p>
            <a:r>
              <a:rPr lang="en-US" dirty="0"/>
              <a:t>With modular programs, functions implement each of the tasks, so a simple outline of many programs would consist of a main program script that calls:</a:t>
            </a:r>
          </a:p>
          <a:p>
            <a:pPr lvl="1"/>
            <a:r>
              <a:rPr lang="en-US" dirty="0"/>
              <a:t>Function(s) to get input(s)</a:t>
            </a:r>
          </a:p>
          <a:p>
            <a:pPr lvl="1"/>
            <a:r>
              <a:rPr lang="en-US" dirty="0"/>
              <a:t>Function(s) to calculate result(s) using the input(s)</a:t>
            </a:r>
          </a:p>
          <a:p>
            <a:pPr lvl="1"/>
            <a:r>
              <a:rPr lang="en-US" dirty="0"/>
              <a:t>Function(s) to print and/or display the result(s)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DDA8-0580-E541-9081-230A8114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/>
              <a:t>Function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D2D2-0693-0B40-A6FD-4206D67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6"/>
            <a:ext cx="10515600" cy="5005387"/>
          </a:xfrm>
        </p:spPr>
        <p:txBody>
          <a:bodyPr/>
          <a:lstStyle/>
          <a:p>
            <a:r>
              <a:rPr lang="en-US" dirty="0"/>
              <a:t>Function stubs are place-holders for functions, consisting of:</a:t>
            </a:r>
          </a:p>
          <a:p>
            <a:pPr lvl="1"/>
            <a:r>
              <a:rPr lang="en-US" dirty="0"/>
              <a:t>The actual function header</a:t>
            </a:r>
          </a:p>
          <a:p>
            <a:pPr lvl="1"/>
            <a:r>
              <a:rPr lang="en-US" dirty="0"/>
              <a:t>The doc string</a:t>
            </a:r>
          </a:p>
          <a:p>
            <a:pPr lvl="1"/>
            <a:r>
              <a:rPr lang="en-US" dirty="0"/>
              <a:t>A “dummy” body of the function that mimics what the function will eventually do (e.g., if the function will eventually return a negative number, just return an arbitrary negative number)</a:t>
            </a:r>
          </a:p>
          <a:p>
            <a:r>
              <a:rPr lang="en-US" dirty="0"/>
              <a:t>Using function stubs enables a methodical way of coding:</a:t>
            </a:r>
          </a:p>
          <a:p>
            <a:pPr lvl="1"/>
            <a:r>
              <a:rPr lang="en-US" dirty="0"/>
              <a:t>Create the script</a:t>
            </a:r>
          </a:p>
          <a:p>
            <a:pPr lvl="1"/>
            <a:r>
              <a:rPr lang="en-US" dirty="0"/>
              <a:t>Write the function stubs</a:t>
            </a:r>
          </a:p>
          <a:p>
            <a:pPr lvl="1"/>
            <a:r>
              <a:rPr lang="en-US" dirty="0"/>
              <a:t>Modify the stubs to be the actual functions</a:t>
            </a:r>
          </a:p>
        </p:txBody>
      </p:sp>
    </p:spTree>
    <p:extLst>
      <p:ext uri="{BB962C8B-B14F-4D97-AF65-F5344CB8AC3E}">
        <p14:creationId xmlns:p14="http://schemas.microsoft.com/office/powerpoint/2010/main" val="35989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203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Class 16</vt:lpstr>
      <vt:lpstr>Algorithms and Modular programs</vt:lpstr>
      <vt:lpstr>Function Stubs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16</dc:title>
  <dc:creator>Attaway, Stormy</dc:creator>
  <cp:lastModifiedBy>Attaway, Stormy</cp:lastModifiedBy>
  <cp:revision>3</cp:revision>
  <dcterms:created xsi:type="dcterms:W3CDTF">2024-10-22T18:25:00Z</dcterms:created>
  <dcterms:modified xsi:type="dcterms:W3CDTF">2024-10-22T18:49:25Z</dcterms:modified>
</cp:coreProperties>
</file>