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Explaining and Replaying Containers Using Provenance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Raza </a:t>
            </a:r>
            <a:r>
              <a:rPr lang="en-US" dirty="0" smtClean="0"/>
              <a:t>Ahmad, </a:t>
            </a:r>
            <a:r>
              <a:rPr lang="en-US" dirty="0"/>
              <a:t>Madeline Deeds, Yuta Nakamura, </a:t>
            </a:r>
            <a:endParaRPr lang="en-US" dirty="0" smtClean="0"/>
          </a:p>
          <a:p>
            <a:r>
              <a:rPr lang="en-US" dirty="0" smtClean="0"/>
              <a:t>Naga </a:t>
            </a:r>
            <a:r>
              <a:rPr lang="en-US" dirty="0" err="1"/>
              <a:t>Nithin</a:t>
            </a:r>
            <a:r>
              <a:rPr lang="en-US" dirty="0"/>
              <a:t> Manne, </a:t>
            </a:r>
            <a:r>
              <a:rPr lang="en-US" dirty="0" err="1"/>
              <a:t>Tanu</a:t>
            </a:r>
            <a:r>
              <a:rPr lang="en-US" dirty="0"/>
              <a:t> </a:t>
            </a:r>
            <a:r>
              <a:rPr lang="en-US" dirty="0" smtClean="0"/>
              <a:t>Malik</a:t>
            </a:r>
          </a:p>
          <a:p>
            <a:r>
              <a:rPr lang="en-US" sz="1800" dirty="0"/>
              <a:t>School of Computing, DePaul University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3614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</a:t>
            </a:r>
            <a:r>
              <a:rPr lang="en-US" dirty="0" smtClean="0"/>
              <a:t>reates a self-contained, portable, repeatable sandbox by auditing an application’s execution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Uses provenance to verify repeated results in the sandbox.</a:t>
            </a:r>
          </a:p>
          <a:p>
            <a:r>
              <a:rPr lang="en-US" dirty="0" smtClean="0"/>
              <a:t>Works in user space and employs light-weight de-duplicated storage.</a:t>
            </a:r>
          </a:p>
          <a:p>
            <a:r>
              <a:rPr lang="en-US" dirty="0" smtClean="0"/>
              <a:t>Accessible via a declarative command line interface and a Python API.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4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Simple instructional use case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Machine Learning Algorithm from </a:t>
            </a:r>
            <a:r>
              <a:rPr lang="en-US" dirty="0" err="1" smtClean="0"/>
              <a:t>SysML</a:t>
            </a:r>
            <a:r>
              <a:rPr lang="en-US" dirty="0" smtClean="0"/>
              <a:t>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76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 sciunit sandbox to encapsulate all executions for this experiment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&gt;&gt; </a:t>
            </a:r>
            <a:r>
              <a:rPr lang="en-US" b="1" i="1" dirty="0" smtClean="0"/>
              <a:t>sciunit open</a:t>
            </a:r>
            <a:r>
              <a:rPr lang="en-US" i="1" dirty="0" smtClean="0"/>
              <a:t> </a:t>
            </a:r>
            <a:r>
              <a:rPr lang="en-US" i="1" dirty="0" err="1" smtClean="0"/>
              <a:t>PWDemo</a:t>
            </a:r>
            <a:r>
              <a:rPr lang="en-US" i="1" dirty="0" smtClean="0"/>
              <a:t/>
            </a:r>
            <a:br>
              <a:rPr lang="en-US" i="1" dirty="0" smtClean="0"/>
            </a:br>
            <a:endParaRPr lang="en-US" i="1" dirty="0" smtClean="0"/>
          </a:p>
          <a:p>
            <a:r>
              <a:rPr lang="en-US" dirty="0" smtClean="0"/>
              <a:t>Execute and audit the program given its parameters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&gt;&gt; </a:t>
            </a:r>
            <a:r>
              <a:rPr lang="en-US" b="1" i="1" dirty="0"/>
              <a:t>sciunit exec</a:t>
            </a:r>
            <a:r>
              <a:rPr lang="en-US" i="1" dirty="0"/>
              <a:t> main.sh &lt;</a:t>
            </a:r>
            <a:r>
              <a:rPr lang="en-US" i="1" dirty="0" err="1"/>
              <a:t>params</a:t>
            </a:r>
            <a:r>
              <a:rPr lang="en-US" i="1" dirty="0" smtClean="0"/>
              <a:t>&gt;</a:t>
            </a:r>
            <a:br>
              <a:rPr lang="en-US" i="1" dirty="0" smtClean="0"/>
            </a:br>
            <a:endParaRPr lang="en-US" i="1" dirty="0" smtClean="0"/>
          </a:p>
          <a:p>
            <a:r>
              <a:rPr lang="en-US" dirty="0" smtClean="0"/>
              <a:t>Stores and assigns an identifier </a:t>
            </a:r>
            <a:r>
              <a:rPr lang="en-US" i="1" dirty="0" err="1" smtClean="0"/>
              <a:t>e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to last execution</a:t>
            </a:r>
            <a:br>
              <a:rPr lang="en-US" dirty="0" smtClean="0"/>
            </a:br>
            <a:r>
              <a:rPr lang="en-US" i="1" dirty="0"/>
              <a:t>&gt;&gt; </a:t>
            </a:r>
            <a:r>
              <a:rPr lang="en-US" b="1" i="1" dirty="0"/>
              <a:t>sciunit exec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1053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Replaying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the execution as it is identified by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&gt;&gt; </a:t>
            </a:r>
            <a:r>
              <a:rPr lang="en-US" b="1" i="1" dirty="0"/>
              <a:t>sciunit </a:t>
            </a:r>
            <a:r>
              <a:rPr lang="en-US" b="1" i="1" dirty="0" smtClean="0"/>
              <a:t>repeat</a:t>
            </a:r>
            <a:r>
              <a:rPr lang="en-US" i="1" dirty="0" smtClean="0"/>
              <a:t> </a:t>
            </a:r>
            <a:r>
              <a:rPr lang="en-US" i="1" dirty="0" err="1" smtClean="0"/>
              <a:t>e</a:t>
            </a:r>
            <a:r>
              <a:rPr lang="en-US" i="1" baseline="-25000" dirty="0" err="1" smtClean="0"/>
              <a:t>i</a:t>
            </a:r>
            <a:r>
              <a:rPr lang="en-US" i="1" dirty="0"/>
              <a:t/>
            </a:r>
            <a:br>
              <a:rPr lang="en-US" i="1" dirty="0"/>
            </a:br>
            <a:endParaRPr lang="en-US" i="1" dirty="0"/>
          </a:p>
          <a:p>
            <a:r>
              <a:rPr lang="en-US" dirty="0" smtClean="0"/>
              <a:t>Repeat the execution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i="1" baseline="-25000" dirty="0" smtClean="0"/>
              <a:t> </a:t>
            </a:r>
            <a:r>
              <a:rPr lang="en-US" dirty="0" smtClean="0"/>
              <a:t>with new set of parameters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&gt;&gt; </a:t>
            </a:r>
            <a:r>
              <a:rPr lang="en-US" b="1" i="1" dirty="0"/>
              <a:t>sciunit given </a:t>
            </a:r>
            <a:r>
              <a:rPr lang="en-US" i="1" dirty="0"/>
              <a:t>&lt;</a:t>
            </a:r>
            <a:r>
              <a:rPr lang="en-US" i="1" dirty="0" err="1"/>
              <a:t>params</a:t>
            </a:r>
            <a:r>
              <a:rPr lang="en-US" i="1" dirty="0"/>
              <a:t>&gt;</a:t>
            </a:r>
            <a:r>
              <a:rPr lang="en-US" b="1" i="1" dirty="0"/>
              <a:t> repeat </a:t>
            </a:r>
            <a:r>
              <a:rPr lang="en-US" i="1" dirty="0" err="1"/>
              <a:t>ei</a:t>
            </a:r>
            <a:r>
              <a:rPr lang="en-US" i="1" dirty="0"/>
              <a:t> %&lt;pp</a:t>
            </a:r>
            <a:r>
              <a:rPr lang="en-US" i="1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New execution is committed and assigned unique identifier.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6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Explaining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List all executions in the given experiment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&gt;&gt; </a:t>
            </a:r>
            <a:r>
              <a:rPr lang="en-US" b="1" i="1" dirty="0"/>
              <a:t>sciunit </a:t>
            </a:r>
            <a:r>
              <a:rPr lang="en-US" b="1" i="1" dirty="0" smtClean="0"/>
              <a:t>list</a:t>
            </a:r>
            <a:r>
              <a:rPr lang="en-US" i="1" dirty="0"/>
              <a:t/>
            </a:r>
            <a:br>
              <a:rPr lang="en-US" i="1" dirty="0"/>
            </a:br>
            <a:endParaRPr lang="en-US" i="1" dirty="0"/>
          </a:p>
          <a:p>
            <a:r>
              <a:rPr lang="en-US" dirty="0" smtClean="0"/>
              <a:t>Show details of the </a:t>
            </a:r>
            <a:r>
              <a:rPr lang="en-US" dirty="0"/>
              <a:t>execution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i="1" baseline="-25000" dirty="0"/>
              <a:t>  </a:t>
            </a:r>
            <a:r>
              <a:rPr lang="en-US" dirty="0" smtClean="0"/>
              <a:t>(size, time, etc.)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&gt;&gt; </a:t>
            </a:r>
            <a:r>
              <a:rPr lang="en-US" b="1" i="1" dirty="0"/>
              <a:t>sciunit </a:t>
            </a:r>
            <a:r>
              <a:rPr lang="en-US" b="1" i="1" dirty="0" smtClean="0"/>
              <a:t>show </a:t>
            </a:r>
            <a:r>
              <a:rPr lang="en-US" i="1" dirty="0" err="1" smtClean="0"/>
              <a:t>ei</a:t>
            </a:r>
            <a:r>
              <a:rPr lang="en-US" dirty="0"/>
              <a:t/>
            </a:r>
            <a:br>
              <a:rPr lang="en-US" dirty="0"/>
            </a:br>
            <a:endParaRPr lang="en-US" i="1" dirty="0" smtClean="0"/>
          </a:p>
          <a:p>
            <a:r>
              <a:rPr lang="en-US" dirty="0" smtClean="0"/>
              <a:t>Shows dependency files for the execution </a:t>
            </a:r>
            <a:r>
              <a:rPr lang="en-US" i="1" dirty="0" err="1"/>
              <a:t>ei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/>
              <a:t>&gt;&gt; </a:t>
            </a:r>
            <a:r>
              <a:rPr lang="en-US" b="1" i="1" dirty="0"/>
              <a:t>sciunit show </a:t>
            </a:r>
            <a:r>
              <a:rPr lang="en-US" b="1" i="1" dirty="0" smtClean="0"/>
              <a:t>–detail </a:t>
            </a:r>
            <a:r>
              <a:rPr lang="en-US" i="1" dirty="0" err="1" smtClean="0"/>
              <a:t>ei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7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Incremental Replay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the experiment step-by-step in </a:t>
            </a:r>
            <a:r>
              <a:rPr lang="en-US" dirty="0" err="1" smtClean="0"/>
              <a:t>Jupyter</a:t>
            </a:r>
            <a:r>
              <a:rPr lang="en-US" dirty="0" smtClean="0"/>
              <a:t> Notebook.</a:t>
            </a:r>
          </a:p>
          <a:p>
            <a:r>
              <a:rPr lang="en-US" dirty="0" smtClean="0"/>
              <a:t>Capture executions of program in increments using sciunit.</a:t>
            </a:r>
          </a:p>
          <a:p>
            <a:r>
              <a:rPr lang="en-US" dirty="0" smtClean="0"/>
              <a:t>Repeat execution and display </a:t>
            </a:r>
            <a:r>
              <a:rPr lang="en-US" dirty="0" err="1" smtClean="0"/>
              <a:t>memoized</a:t>
            </a:r>
            <a:r>
              <a:rPr lang="en-US" dirty="0" smtClean="0"/>
              <a:t> output for unchanged cells.</a:t>
            </a:r>
          </a:p>
          <a:p>
            <a:r>
              <a:rPr lang="en-US" dirty="0" smtClean="0"/>
              <a:t>Branch off when a notebook cell is changed in the repeat experiment.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258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 is supported in part by NSF CNS-1846418, ICER-1639759</a:t>
            </a:r>
          </a:p>
          <a:p>
            <a:pPr marL="0" indent="0">
              <a:buNone/>
            </a:pPr>
            <a:r>
              <a:rPr lang="en-US" dirty="0"/>
              <a:t>and a DOE </a:t>
            </a:r>
            <a:r>
              <a:rPr lang="en-US" dirty="0" err="1"/>
              <a:t>Exascale</a:t>
            </a:r>
            <a:r>
              <a:rPr lang="en-US" dirty="0"/>
              <a:t> Computing Project </a:t>
            </a:r>
            <a:r>
              <a:rPr lang="en-US" dirty="0" err="1"/>
              <a:t>BSSw</a:t>
            </a:r>
            <a:r>
              <a:rPr lang="en-US" dirty="0"/>
              <a:t> Fellowship.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38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</TotalTime>
  <Words>182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Explaining and Replaying Containers Using Provenance</vt:lpstr>
      <vt:lpstr>Sciunit</vt:lpstr>
      <vt:lpstr>Use Cases</vt:lpstr>
      <vt:lpstr>Executing Applications</vt:lpstr>
      <vt:lpstr>Replaying Containers</vt:lpstr>
      <vt:lpstr>Explaining Containers</vt:lpstr>
      <vt:lpstr>Incremental Replay</vt:lpstr>
      <vt:lpstr>Acknowledgements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Explaining and Replaying Containers Using Provenance</dc:title>
  <dc:creator>MUZAFAR IMRAN</dc:creator>
  <cp:lastModifiedBy>MUZAFAR IMRAN</cp:lastModifiedBy>
  <cp:revision>26</cp:revision>
  <dcterms:created xsi:type="dcterms:W3CDTF">2020-06-22T05:16:20Z</dcterms:created>
  <dcterms:modified xsi:type="dcterms:W3CDTF">2020-06-22T05:50:48Z</dcterms:modified>
</cp:coreProperties>
</file>