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2" r:id="rId6"/>
    <p:sldId id="257" r:id="rId7"/>
    <p:sldId id="258" r:id="rId8"/>
    <p:sldId id="270" r:id="rId9"/>
    <p:sldId id="264" r:id="rId10"/>
    <p:sldId id="265" r:id="rId11"/>
    <p:sldId id="268" r:id="rId12"/>
    <p:sldId id="266" r:id="rId13"/>
    <p:sldId id="271" r:id="rId14"/>
    <p:sldId id="272" r:id="rId15"/>
    <p:sldId id="275" r:id="rId16"/>
    <p:sldId id="274" r:id="rId17"/>
    <p:sldId id="261" r:id="rId18"/>
    <p:sldId id="260" r:id="rId19"/>
    <p:sldId id="277" r:id="rId20"/>
    <p:sldId id="273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EAB5A-283D-E500-1D1C-396D205C975D}" v="722" dt="2020-06-10T04:43:04.890"/>
    <p1510:client id="{5FF2BF6E-482C-48E2-8F82-EB0BA384DF32}" v="488" dt="2020-06-10T17:32:20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fcadb8668ed6308b874cc0f7e7fea5b02898b000bf4bf043e1bd8cb29ce62db5::" providerId="AD" clId="Web-{3D9EAB5A-283D-E500-1D1C-396D205C975D}"/>
    <pc:docChg chg="addSld delSld modSld sldOrd">
      <pc:chgData name="Guest User" userId="S::urn:spo:anon#fcadb8668ed6308b874cc0f7e7fea5b02898b000bf4bf043e1bd8cb29ce62db5::" providerId="AD" clId="Web-{3D9EAB5A-283D-E500-1D1C-396D205C975D}" dt="2020-06-10T04:43:04.890" v="717"/>
      <pc:docMkLst>
        <pc:docMk/>
      </pc:docMkLst>
      <pc:sldChg chg="modSp">
        <pc:chgData name="Guest User" userId="S::urn:spo:anon#fcadb8668ed6308b874cc0f7e7fea5b02898b000bf4bf043e1bd8cb29ce62db5::" providerId="AD" clId="Web-{3D9EAB5A-283D-E500-1D1C-396D205C975D}" dt="2020-06-10T04:19:08.184" v="491" actId="20577"/>
        <pc:sldMkLst>
          <pc:docMk/>
          <pc:sldMk cId="3121913371" sldId="257"/>
        </pc:sldMkLst>
        <pc:spChg chg="mod">
          <ac:chgData name="Guest User" userId="S::urn:spo:anon#fcadb8668ed6308b874cc0f7e7fea5b02898b000bf4bf043e1bd8cb29ce62db5::" providerId="AD" clId="Web-{3D9EAB5A-283D-E500-1D1C-396D205C975D}" dt="2020-06-10T04:19:08.184" v="491" actId="20577"/>
          <ac:spMkLst>
            <pc:docMk/>
            <pc:sldMk cId="3121913371" sldId="257"/>
            <ac:spMk id="3" creationId="{1DA2476C-B774-48DF-B575-CEF58B9AD873}"/>
          </ac:spMkLst>
        </pc:spChg>
      </pc:sldChg>
      <pc:sldChg chg="modSp ord">
        <pc:chgData name="Guest User" userId="S::urn:spo:anon#fcadb8668ed6308b874cc0f7e7fea5b02898b000bf4bf043e1bd8cb29ce62db5::" providerId="AD" clId="Web-{3D9EAB5A-283D-E500-1D1C-396D205C975D}" dt="2020-06-10T04:17:10.606" v="486"/>
        <pc:sldMkLst>
          <pc:docMk/>
          <pc:sldMk cId="997545911" sldId="258"/>
        </pc:sldMkLst>
        <pc:spChg chg="mod">
          <ac:chgData name="Guest User" userId="S::urn:spo:anon#fcadb8668ed6308b874cc0f7e7fea5b02898b000bf4bf043e1bd8cb29ce62db5::" providerId="AD" clId="Web-{3D9EAB5A-283D-E500-1D1C-396D205C975D}" dt="2020-06-10T04:08:29.587" v="384" actId="20577"/>
          <ac:spMkLst>
            <pc:docMk/>
            <pc:sldMk cId="997545911" sldId="258"/>
            <ac:spMk id="3" creationId="{51C67093-4B17-4779-BD3A-37B5F3E81B89}"/>
          </ac:spMkLst>
        </pc:spChg>
      </pc:sldChg>
      <pc:sldChg chg="modSp">
        <pc:chgData name="Guest User" userId="S::urn:spo:anon#fcadb8668ed6308b874cc0f7e7fea5b02898b000bf4bf043e1bd8cb29ce62db5::" providerId="AD" clId="Web-{3D9EAB5A-283D-E500-1D1C-396D205C975D}" dt="2020-06-10T04:26:53.327" v="709" actId="20577"/>
        <pc:sldMkLst>
          <pc:docMk/>
          <pc:sldMk cId="429970166" sldId="260"/>
        </pc:sldMkLst>
        <pc:spChg chg="mod">
          <ac:chgData name="Guest User" userId="S::urn:spo:anon#fcadb8668ed6308b874cc0f7e7fea5b02898b000bf4bf043e1bd8cb29ce62db5::" providerId="AD" clId="Web-{3D9EAB5A-283D-E500-1D1C-396D205C975D}" dt="2020-06-10T04:26:53.327" v="709" actId="20577"/>
          <ac:spMkLst>
            <pc:docMk/>
            <pc:sldMk cId="429970166" sldId="260"/>
            <ac:spMk id="2" creationId="{ACD27D51-AF6A-40D7-94C5-A00DC33E493E}"/>
          </ac:spMkLst>
        </pc:spChg>
      </pc:sldChg>
      <pc:sldChg chg="modSp">
        <pc:chgData name="Guest User" userId="S::urn:spo:anon#fcadb8668ed6308b874cc0f7e7fea5b02898b000bf4bf043e1bd8cb29ce62db5::" providerId="AD" clId="Web-{3D9EAB5A-283D-E500-1D1C-396D205C975D}" dt="2020-06-10T04:16:57.840" v="484" actId="20577"/>
        <pc:sldMkLst>
          <pc:docMk/>
          <pc:sldMk cId="481811137" sldId="262"/>
        </pc:sldMkLst>
        <pc:spChg chg="mod">
          <ac:chgData name="Guest User" userId="S::urn:spo:anon#fcadb8668ed6308b874cc0f7e7fea5b02898b000bf4bf043e1bd8cb29ce62db5::" providerId="AD" clId="Web-{3D9EAB5A-283D-E500-1D1C-396D205C975D}" dt="2020-06-10T04:16:57.840" v="484" actId="20577"/>
          <ac:spMkLst>
            <pc:docMk/>
            <pc:sldMk cId="481811137" sldId="262"/>
            <ac:spMk id="3" creationId="{51502EFA-4F31-4028-B0BF-BFD10EE0E1BF}"/>
          </ac:spMkLst>
        </pc:spChg>
      </pc:sldChg>
      <pc:sldChg chg="addSp modSp">
        <pc:chgData name="Guest User" userId="S::urn:spo:anon#fcadb8668ed6308b874cc0f7e7fea5b02898b000bf4bf043e1bd8cb29ce62db5::" providerId="AD" clId="Web-{3D9EAB5A-283D-E500-1D1C-396D205C975D}" dt="2020-06-10T04:10:47.291" v="449" actId="20577"/>
        <pc:sldMkLst>
          <pc:docMk/>
          <pc:sldMk cId="1515140803" sldId="264"/>
        </pc:sldMkLst>
        <pc:spChg chg="add mod">
          <ac:chgData name="Guest User" userId="S::urn:spo:anon#fcadb8668ed6308b874cc0f7e7fea5b02898b000bf4bf043e1bd8cb29ce62db5::" providerId="AD" clId="Web-{3D9EAB5A-283D-E500-1D1C-396D205C975D}" dt="2020-06-10T04:10:47.291" v="449" actId="20577"/>
          <ac:spMkLst>
            <pc:docMk/>
            <pc:sldMk cId="1515140803" sldId="264"/>
            <ac:spMk id="5" creationId="{BA316DB8-61D1-4CEE-AE16-5FD812154A08}"/>
          </ac:spMkLst>
        </pc:spChg>
      </pc:sldChg>
      <pc:sldChg chg="ord">
        <pc:chgData name="Guest User" userId="S::urn:spo:anon#fcadb8668ed6308b874cc0f7e7fea5b02898b000bf4bf043e1bd8cb29ce62db5::" providerId="AD" clId="Web-{3D9EAB5A-283D-E500-1D1C-396D205C975D}" dt="2020-06-10T04:21:54.623" v="497"/>
        <pc:sldMkLst>
          <pc:docMk/>
          <pc:sldMk cId="711589175" sldId="266"/>
        </pc:sldMkLst>
      </pc:sldChg>
      <pc:sldChg chg="addSp modSp ord">
        <pc:chgData name="Guest User" userId="S::urn:spo:anon#fcadb8668ed6308b874cc0f7e7fea5b02898b000bf4bf043e1bd8cb29ce62db5::" providerId="AD" clId="Web-{3D9EAB5A-283D-E500-1D1C-396D205C975D}" dt="2020-06-10T04:19:18.075" v="494"/>
        <pc:sldMkLst>
          <pc:docMk/>
          <pc:sldMk cId="2210145020" sldId="270"/>
        </pc:sldMkLst>
        <pc:spChg chg="add mod">
          <ac:chgData name="Guest User" userId="S::urn:spo:anon#fcadb8668ed6308b874cc0f7e7fea5b02898b000bf4bf043e1bd8cb29ce62db5::" providerId="AD" clId="Web-{3D9EAB5A-283D-E500-1D1C-396D205C975D}" dt="2020-06-10T04:09:10.556" v="391" actId="14100"/>
          <ac:spMkLst>
            <pc:docMk/>
            <pc:sldMk cId="2210145020" sldId="270"/>
            <ac:spMk id="10" creationId="{4C761780-5959-494F-B8B9-25E5B2E2FFBC}"/>
          </ac:spMkLst>
        </pc:spChg>
      </pc:sldChg>
      <pc:sldChg chg="modSp ord">
        <pc:chgData name="Guest User" userId="S::urn:spo:anon#fcadb8668ed6308b874cc0f7e7fea5b02898b000bf4bf043e1bd8cb29ce62db5::" providerId="AD" clId="Web-{3D9EAB5A-283D-E500-1D1C-396D205C975D}" dt="2020-06-10T04:26:13.421" v="687" actId="20577"/>
        <pc:sldMkLst>
          <pc:docMk/>
          <pc:sldMk cId="3914864802" sldId="274"/>
        </pc:sldMkLst>
        <pc:spChg chg="mod">
          <ac:chgData name="Guest User" userId="S::urn:spo:anon#fcadb8668ed6308b874cc0f7e7fea5b02898b000bf4bf043e1bd8cb29ce62db5::" providerId="AD" clId="Web-{3D9EAB5A-283D-E500-1D1C-396D205C975D}" dt="2020-06-10T04:26:13.421" v="687" actId="20577"/>
          <ac:spMkLst>
            <pc:docMk/>
            <pc:sldMk cId="3914864802" sldId="274"/>
            <ac:spMk id="2" creationId="{B1CC584D-84C9-4173-B8D7-EE4986CE6F83}"/>
          </ac:spMkLst>
        </pc:spChg>
      </pc:sldChg>
      <pc:sldChg chg="new del ord">
        <pc:chgData name="Guest User" userId="S::urn:spo:anon#fcadb8668ed6308b874cc0f7e7fea5b02898b000bf4bf043e1bd8cb29ce62db5::" providerId="AD" clId="Web-{3D9EAB5A-283D-E500-1D1C-396D205C975D}" dt="2020-06-10T04:21:58.294" v="498"/>
        <pc:sldMkLst>
          <pc:docMk/>
          <pc:sldMk cId="422563801" sldId="275"/>
        </pc:sldMkLst>
      </pc:sldChg>
      <pc:sldChg chg="modSp new">
        <pc:chgData name="Guest User" userId="S::urn:spo:anon#fcadb8668ed6308b874cc0f7e7fea5b02898b000bf4bf043e1bd8cb29ce62db5::" providerId="AD" clId="Web-{3D9EAB5A-283D-E500-1D1C-396D205C975D}" dt="2020-06-10T04:24:28.233" v="598" actId="20577"/>
        <pc:sldMkLst>
          <pc:docMk/>
          <pc:sldMk cId="1391402482" sldId="275"/>
        </pc:sldMkLst>
        <pc:spChg chg="mod">
          <ac:chgData name="Guest User" userId="S::urn:spo:anon#fcadb8668ed6308b874cc0f7e7fea5b02898b000bf4bf043e1bd8cb29ce62db5::" providerId="AD" clId="Web-{3D9EAB5A-283D-E500-1D1C-396D205C975D}" dt="2020-06-10T04:24:28.233" v="598" actId="20577"/>
          <ac:spMkLst>
            <pc:docMk/>
            <pc:sldMk cId="1391402482" sldId="275"/>
            <ac:spMk id="2" creationId="{4CDB74F9-C5F6-445B-8C20-16C42976D11E}"/>
          </ac:spMkLst>
        </pc:spChg>
      </pc:sldChg>
      <pc:sldChg chg="new del">
        <pc:chgData name="Guest User" userId="S::urn:spo:anon#fcadb8668ed6308b874cc0f7e7fea5b02898b000bf4bf043e1bd8cb29ce62db5::" providerId="AD" clId="Web-{3D9EAB5A-283D-E500-1D1C-396D205C975D}" dt="2020-06-10T04:27:44.890" v="712"/>
        <pc:sldMkLst>
          <pc:docMk/>
          <pc:sldMk cId="161437809" sldId="276"/>
        </pc:sldMkLst>
      </pc:sldChg>
      <pc:sldChg chg="add replId">
        <pc:chgData name="Guest User" userId="S::urn:spo:anon#fcadb8668ed6308b874cc0f7e7fea5b02898b000bf4bf043e1bd8cb29ce62db5::" providerId="AD" clId="Web-{3D9EAB5A-283D-E500-1D1C-396D205C975D}" dt="2020-06-10T04:27:59.718" v="713"/>
        <pc:sldMkLst>
          <pc:docMk/>
          <pc:sldMk cId="3631406403" sldId="276"/>
        </pc:sldMkLst>
      </pc:sldChg>
      <pc:sldChg chg="new del">
        <pc:chgData name="Guest User" userId="S::urn:spo:anon#fcadb8668ed6308b874cc0f7e7fea5b02898b000bf4bf043e1bd8cb29ce62db5::" providerId="AD" clId="Web-{3D9EAB5A-283D-E500-1D1C-396D205C975D}" dt="2020-06-10T04:43:04.890" v="717"/>
        <pc:sldMkLst>
          <pc:docMk/>
          <pc:sldMk cId="1743512274" sldId="277"/>
        </pc:sldMkLst>
      </pc:sldChg>
      <pc:sldChg chg="new del">
        <pc:chgData name="Guest User" userId="S::urn:spo:anon#fcadb8668ed6308b874cc0f7e7fea5b02898b000bf4bf043e1bd8cb29ce62db5::" providerId="AD" clId="Web-{3D9EAB5A-283D-E500-1D1C-396D205C975D}" dt="2020-06-10T04:42:58.036" v="715"/>
        <pc:sldMkLst>
          <pc:docMk/>
          <pc:sldMk cId="2013006971" sldId="277"/>
        </pc:sldMkLst>
      </pc:sldChg>
    </pc:docChg>
  </pc:docChgLst>
  <pc:docChgLst>
    <pc:chgData name="Naga Nithin Manne" userId="58ef0a66-7755-47ed-b763-229835461fb4" providerId="ADAL" clId="{5FF2BF6E-482C-48E2-8F82-EB0BA384DF32}"/>
    <pc:docChg chg="undo redo custSel addSld delSld modSld sldOrd">
      <pc:chgData name="Naga Nithin Manne" userId="58ef0a66-7755-47ed-b763-229835461fb4" providerId="ADAL" clId="{5FF2BF6E-482C-48E2-8F82-EB0BA384DF32}" dt="2020-06-10T17:49:16.722" v="2684" actId="2696"/>
      <pc:docMkLst>
        <pc:docMk/>
      </pc:docMkLst>
      <pc:sldChg chg="ord">
        <pc:chgData name="Naga Nithin Manne" userId="58ef0a66-7755-47ed-b763-229835461fb4" providerId="ADAL" clId="{5FF2BF6E-482C-48E2-8F82-EB0BA384DF32}" dt="2020-06-10T15:08:58.598" v="2409"/>
        <pc:sldMkLst>
          <pc:docMk/>
          <pc:sldMk cId="3121913371" sldId="257"/>
        </pc:sldMkLst>
      </pc:sldChg>
      <pc:sldChg chg="modSp ord">
        <pc:chgData name="Naga Nithin Manne" userId="58ef0a66-7755-47ed-b763-229835461fb4" providerId="ADAL" clId="{5FF2BF6E-482C-48E2-8F82-EB0BA384DF32}" dt="2020-06-10T17:35:37.861" v="2683" actId="20577"/>
        <pc:sldMkLst>
          <pc:docMk/>
          <pc:sldMk cId="429970166" sldId="260"/>
        </pc:sldMkLst>
        <pc:spChg chg="mod">
          <ac:chgData name="Naga Nithin Manne" userId="58ef0a66-7755-47ed-b763-229835461fb4" providerId="ADAL" clId="{5FF2BF6E-482C-48E2-8F82-EB0BA384DF32}" dt="2020-06-10T17:26:20.710" v="2625" actId="20577"/>
          <ac:spMkLst>
            <pc:docMk/>
            <pc:sldMk cId="429970166" sldId="260"/>
            <ac:spMk id="2" creationId="{ACD27D51-AF6A-40D7-94C5-A00DC33E493E}"/>
          </ac:spMkLst>
        </pc:spChg>
        <pc:spChg chg="mod">
          <ac:chgData name="Naga Nithin Manne" userId="58ef0a66-7755-47ed-b763-229835461fb4" providerId="ADAL" clId="{5FF2BF6E-482C-48E2-8F82-EB0BA384DF32}" dt="2020-06-10T17:35:37.861" v="2683" actId="20577"/>
          <ac:spMkLst>
            <pc:docMk/>
            <pc:sldMk cId="429970166" sldId="260"/>
            <ac:spMk id="3" creationId="{BC1E2DA9-890C-4E1B-9B93-9F8B75DC24D5}"/>
          </ac:spMkLst>
        </pc:spChg>
      </pc:sldChg>
      <pc:sldChg chg="modSp">
        <pc:chgData name="Naga Nithin Manne" userId="58ef0a66-7755-47ed-b763-229835461fb4" providerId="ADAL" clId="{5FF2BF6E-482C-48E2-8F82-EB0BA384DF32}" dt="2020-06-10T17:24:31.170" v="2602" actId="20577"/>
        <pc:sldMkLst>
          <pc:docMk/>
          <pc:sldMk cId="3414867050" sldId="261"/>
        </pc:sldMkLst>
        <pc:spChg chg="mod">
          <ac:chgData name="Naga Nithin Manne" userId="58ef0a66-7755-47ed-b763-229835461fb4" providerId="ADAL" clId="{5FF2BF6E-482C-48E2-8F82-EB0BA384DF32}" dt="2020-06-10T17:24:31.170" v="2602" actId="20577"/>
          <ac:spMkLst>
            <pc:docMk/>
            <pc:sldMk cId="3414867050" sldId="261"/>
            <ac:spMk id="2" creationId="{B1CC584D-84C9-4173-B8D7-EE4986CE6F83}"/>
          </ac:spMkLst>
        </pc:spChg>
        <pc:spChg chg="mod">
          <ac:chgData name="Naga Nithin Manne" userId="58ef0a66-7755-47ed-b763-229835461fb4" providerId="ADAL" clId="{5FF2BF6E-482C-48E2-8F82-EB0BA384DF32}" dt="2020-06-09T03:35:12.076" v="758" actId="20577"/>
          <ac:spMkLst>
            <pc:docMk/>
            <pc:sldMk cId="3414867050" sldId="261"/>
            <ac:spMk id="3" creationId="{36C596BE-EE35-4ADF-8E8F-D9DF0A8FF260}"/>
          </ac:spMkLst>
        </pc:spChg>
      </pc:sldChg>
      <pc:sldChg chg="modSp">
        <pc:chgData name="Naga Nithin Manne" userId="58ef0a66-7755-47ed-b763-229835461fb4" providerId="ADAL" clId="{5FF2BF6E-482C-48E2-8F82-EB0BA384DF32}" dt="2020-06-10T14:46:16.934" v="2307" actId="313"/>
        <pc:sldMkLst>
          <pc:docMk/>
          <pc:sldMk cId="481811137" sldId="262"/>
        </pc:sldMkLst>
        <pc:spChg chg="mod">
          <ac:chgData name="Naga Nithin Manne" userId="58ef0a66-7755-47ed-b763-229835461fb4" providerId="ADAL" clId="{5FF2BF6E-482C-48E2-8F82-EB0BA384DF32}" dt="2020-06-10T14:46:16.934" v="2307" actId="313"/>
          <ac:spMkLst>
            <pc:docMk/>
            <pc:sldMk cId="481811137" sldId="262"/>
            <ac:spMk id="3" creationId="{51502EFA-4F31-4028-B0BF-BFD10EE0E1BF}"/>
          </ac:spMkLst>
        </pc:spChg>
      </pc:sldChg>
      <pc:sldChg chg="addSp delSp modSp del">
        <pc:chgData name="Naga Nithin Manne" userId="58ef0a66-7755-47ed-b763-229835461fb4" providerId="ADAL" clId="{5FF2BF6E-482C-48E2-8F82-EB0BA384DF32}" dt="2020-06-10T16:32:22.587" v="2510" actId="2696"/>
        <pc:sldMkLst>
          <pc:docMk/>
          <pc:sldMk cId="1489166353" sldId="263"/>
        </pc:sldMkLst>
        <pc:spChg chg="del mod">
          <ac:chgData name="Naga Nithin Manne" userId="58ef0a66-7755-47ed-b763-229835461fb4" providerId="ADAL" clId="{5FF2BF6E-482C-48E2-8F82-EB0BA384DF32}" dt="2020-06-10T05:09:58.446" v="1278"/>
          <ac:spMkLst>
            <pc:docMk/>
            <pc:sldMk cId="1489166353" sldId="263"/>
            <ac:spMk id="3" creationId="{12CB55FF-1BEF-4338-ADA2-282A5B9F2DBD}"/>
          </ac:spMkLst>
        </pc:spChg>
        <pc:spChg chg="add mod">
          <ac:chgData name="Naga Nithin Manne" userId="58ef0a66-7755-47ed-b763-229835461fb4" providerId="ADAL" clId="{5FF2BF6E-482C-48E2-8F82-EB0BA384DF32}" dt="2020-06-10T13:06:54.422" v="2075" actId="20577"/>
          <ac:spMkLst>
            <pc:docMk/>
            <pc:sldMk cId="1489166353" sldId="263"/>
            <ac:spMk id="4" creationId="{1DE793CA-3A6C-4868-8E3C-F0F61FE39567}"/>
          </ac:spMkLst>
        </pc:spChg>
        <pc:spChg chg="add mod">
          <ac:chgData name="Naga Nithin Manne" userId="58ef0a66-7755-47ed-b763-229835461fb4" providerId="ADAL" clId="{5FF2BF6E-482C-48E2-8F82-EB0BA384DF32}" dt="2020-06-10T05:09:58.446" v="1278"/>
          <ac:spMkLst>
            <pc:docMk/>
            <pc:sldMk cId="1489166353" sldId="263"/>
            <ac:spMk id="5" creationId="{8F22B513-F491-4656-8FFE-DCB81E4C86F0}"/>
          </ac:spMkLst>
        </pc:spChg>
      </pc:sldChg>
      <pc:sldChg chg="modSp">
        <pc:chgData name="Naga Nithin Manne" userId="58ef0a66-7755-47ed-b763-229835461fb4" providerId="ADAL" clId="{5FF2BF6E-482C-48E2-8F82-EB0BA384DF32}" dt="2020-06-10T15:50:52.080" v="2420" actId="27636"/>
        <pc:sldMkLst>
          <pc:docMk/>
          <pc:sldMk cId="1515140803" sldId="264"/>
        </pc:sldMkLst>
        <pc:spChg chg="mod">
          <ac:chgData name="Naga Nithin Manne" userId="58ef0a66-7755-47ed-b763-229835461fb4" providerId="ADAL" clId="{5FF2BF6E-482C-48E2-8F82-EB0BA384DF32}" dt="2020-06-10T15:50:52.080" v="2420" actId="27636"/>
          <ac:spMkLst>
            <pc:docMk/>
            <pc:sldMk cId="1515140803" sldId="264"/>
            <ac:spMk id="3" creationId="{7685B1E0-A140-40EC-B370-74F0B22D21B0}"/>
          </ac:spMkLst>
        </pc:spChg>
        <pc:spChg chg="mod">
          <ac:chgData name="Naga Nithin Manne" userId="58ef0a66-7755-47ed-b763-229835461fb4" providerId="ADAL" clId="{5FF2BF6E-482C-48E2-8F82-EB0BA384DF32}" dt="2020-06-10T15:50:35.712" v="2415" actId="27636"/>
          <ac:spMkLst>
            <pc:docMk/>
            <pc:sldMk cId="1515140803" sldId="264"/>
            <ac:spMk id="5" creationId="{BA316DB8-61D1-4CEE-AE16-5FD812154A08}"/>
          </ac:spMkLst>
        </pc:spChg>
      </pc:sldChg>
      <pc:sldChg chg="addSp delSp modSp ord">
        <pc:chgData name="Naga Nithin Manne" userId="58ef0a66-7755-47ed-b763-229835461fb4" providerId="ADAL" clId="{5FF2BF6E-482C-48E2-8F82-EB0BA384DF32}" dt="2020-06-10T16:46:35.156" v="2589"/>
        <pc:sldMkLst>
          <pc:docMk/>
          <pc:sldMk cId="711589175" sldId="266"/>
        </pc:sldMkLst>
        <pc:spChg chg="mod">
          <ac:chgData name="Naga Nithin Manne" userId="58ef0a66-7755-47ed-b763-229835461fb4" providerId="ADAL" clId="{5FF2BF6E-482C-48E2-8F82-EB0BA384DF32}" dt="2020-06-09T02:58:15.558" v="329" actId="20577"/>
          <ac:spMkLst>
            <pc:docMk/>
            <pc:sldMk cId="711589175" sldId="266"/>
            <ac:spMk id="9" creationId="{4CAEDC6B-DFF7-4345-B044-6AB2530C138B}"/>
          </ac:spMkLst>
        </pc:spChg>
        <pc:spChg chg="add mod">
          <ac:chgData name="Naga Nithin Manne" userId="58ef0a66-7755-47ed-b763-229835461fb4" providerId="ADAL" clId="{5FF2BF6E-482C-48E2-8F82-EB0BA384DF32}" dt="2020-06-09T04:39:56.931" v="996" actId="1076"/>
          <ac:spMkLst>
            <pc:docMk/>
            <pc:sldMk cId="711589175" sldId="266"/>
            <ac:spMk id="15" creationId="{73A1FB3E-7594-4DA7-9BED-494C5FDD03CF}"/>
          </ac:spMkLst>
        </pc:spChg>
        <pc:spChg chg="mod">
          <ac:chgData name="Naga Nithin Manne" userId="58ef0a66-7755-47ed-b763-229835461fb4" providerId="ADAL" clId="{5FF2BF6E-482C-48E2-8F82-EB0BA384DF32}" dt="2020-06-10T16:46:28.517" v="2588" actId="20577"/>
          <ac:spMkLst>
            <pc:docMk/>
            <pc:sldMk cId="711589175" sldId="266"/>
            <ac:spMk id="22" creationId="{DC6ECF2F-6742-4B81-B255-A0960C7F19DD}"/>
          </ac:spMkLst>
        </pc:spChg>
        <pc:spChg chg="add mod">
          <ac:chgData name="Naga Nithin Manne" userId="58ef0a66-7755-47ed-b763-229835461fb4" providerId="ADAL" clId="{5FF2BF6E-482C-48E2-8F82-EB0BA384DF32}" dt="2020-06-10T16:31:24.854" v="2509" actId="1076"/>
          <ac:spMkLst>
            <pc:docMk/>
            <pc:sldMk cId="711589175" sldId="266"/>
            <ac:spMk id="26" creationId="{C7DD75D8-6B69-4593-9B64-76411C1CD292}"/>
          </ac:spMkLst>
        </pc:spChg>
        <pc:spChg chg="add mod">
          <ac:chgData name="Naga Nithin Manne" userId="58ef0a66-7755-47ed-b763-229835461fb4" providerId="ADAL" clId="{5FF2BF6E-482C-48E2-8F82-EB0BA384DF32}" dt="2020-06-09T04:39:09.119" v="989" actId="1076"/>
          <ac:spMkLst>
            <pc:docMk/>
            <pc:sldMk cId="711589175" sldId="266"/>
            <ac:spMk id="27" creationId="{EE99F896-636E-4C53-8DD5-6F30589F8F00}"/>
          </ac:spMkLst>
        </pc:spChg>
        <pc:spChg chg="mod">
          <ac:chgData name="Naga Nithin Manne" userId="58ef0a66-7755-47ed-b763-229835461fb4" providerId="ADAL" clId="{5FF2BF6E-482C-48E2-8F82-EB0BA384DF32}" dt="2020-06-10T16:46:35.156" v="2589"/>
          <ac:spMkLst>
            <pc:docMk/>
            <pc:sldMk cId="711589175" sldId="266"/>
            <ac:spMk id="32" creationId="{3BC10BF1-487D-402F-84E4-22B993C51F8B}"/>
          </ac:spMkLst>
        </pc:spChg>
        <pc:spChg chg="mod">
          <ac:chgData name="Naga Nithin Manne" userId="58ef0a66-7755-47ed-b763-229835461fb4" providerId="ADAL" clId="{5FF2BF6E-482C-48E2-8F82-EB0BA384DF32}" dt="2020-06-09T02:58:17.755" v="330" actId="20577"/>
          <ac:spMkLst>
            <pc:docMk/>
            <pc:sldMk cId="711589175" sldId="266"/>
            <ac:spMk id="33" creationId="{73A327AB-DCB4-4F1A-ADB2-AD72FB49E193}"/>
          </ac:spMkLst>
        </pc:spChg>
        <pc:cxnChg chg="add mod">
          <ac:chgData name="Naga Nithin Manne" userId="58ef0a66-7755-47ed-b763-229835461fb4" providerId="ADAL" clId="{5FF2BF6E-482C-48E2-8F82-EB0BA384DF32}" dt="2020-06-09T04:40:27.334" v="1003" actId="1076"/>
          <ac:cxnSpMkLst>
            <pc:docMk/>
            <pc:sldMk cId="711589175" sldId="266"/>
            <ac:cxnSpMk id="13" creationId="{DBEC1D03-F1EB-4A55-A7DD-D1A48E7CBE93}"/>
          </ac:cxnSpMkLst>
        </pc:cxnChg>
        <pc:cxnChg chg="add del mod">
          <ac:chgData name="Naga Nithin Manne" userId="58ef0a66-7755-47ed-b763-229835461fb4" providerId="ADAL" clId="{5FF2BF6E-482C-48E2-8F82-EB0BA384DF32}" dt="2020-06-09T04:39:27.874" v="992" actId="478"/>
          <ac:cxnSpMkLst>
            <pc:docMk/>
            <pc:sldMk cId="711589175" sldId="266"/>
            <ac:cxnSpMk id="24" creationId="{BAC92B6F-53AB-42D2-B1F6-0366D9908393}"/>
          </ac:cxnSpMkLst>
        </pc:cxnChg>
        <pc:cxnChg chg="add del mod">
          <ac:chgData name="Naga Nithin Manne" userId="58ef0a66-7755-47ed-b763-229835461fb4" providerId="ADAL" clId="{5FF2BF6E-482C-48E2-8F82-EB0BA384DF32}" dt="2020-06-09T04:40:13.211" v="998" actId="478"/>
          <ac:cxnSpMkLst>
            <pc:docMk/>
            <pc:sldMk cId="711589175" sldId="266"/>
            <ac:cxnSpMk id="34" creationId="{48477D23-ED95-430C-92B5-263761AA5514}"/>
          </ac:cxnSpMkLst>
        </pc:cxnChg>
        <pc:cxnChg chg="add mod">
          <ac:chgData name="Naga Nithin Manne" userId="58ef0a66-7755-47ed-b763-229835461fb4" providerId="ADAL" clId="{5FF2BF6E-482C-48E2-8F82-EB0BA384DF32}" dt="2020-06-09T04:40:22.665" v="1001" actId="1076"/>
          <ac:cxnSpMkLst>
            <pc:docMk/>
            <pc:sldMk cId="711589175" sldId="266"/>
            <ac:cxnSpMk id="35" creationId="{E9A7BB3F-6C39-4430-8B18-7CA229D51939}"/>
          </ac:cxnSpMkLst>
        </pc:cxnChg>
      </pc:sldChg>
      <pc:sldChg chg="delSp modSp">
        <pc:chgData name="Naga Nithin Manne" userId="58ef0a66-7755-47ed-b763-229835461fb4" providerId="ADAL" clId="{5FF2BF6E-482C-48E2-8F82-EB0BA384DF32}" dt="2020-06-10T16:17:46.786" v="2448" actId="207"/>
        <pc:sldMkLst>
          <pc:docMk/>
          <pc:sldMk cId="88335803" sldId="268"/>
        </pc:sldMkLst>
        <pc:spChg chg="del">
          <ac:chgData name="Naga Nithin Manne" userId="58ef0a66-7755-47ed-b763-229835461fb4" providerId="ADAL" clId="{5FF2BF6E-482C-48E2-8F82-EB0BA384DF32}" dt="2020-06-10T16:16:56.765" v="2421" actId="478"/>
          <ac:spMkLst>
            <pc:docMk/>
            <pc:sldMk cId="88335803" sldId="268"/>
            <ac:spMk id="8" creationId="{288CE542-98F4-4FCD-B48A-78F8BE0C337C}"/>
          </ac:spMkLst>
        </pc:spChg>
        <pc:picChg chg="mod">
          <ac:chgData name="Naga Nithin Manne" userId="58ef0a66-7755-47ed-b763-229835461fb4" providerId="ADAL" clId="{5FF2BF6E-482C-48E2-8F82-EB0BA384DF32}" dt="2020-06-10T16:17:46.786" v="2448" actId="207"/>
          <ac:picMkLst>
            <pc:docMk/>
            <pc:sldMk cId="88335803" sldId="268"/>
            <ac:picMk id="10" creationId="{E04E7548-6895-4CAD-96E1-0CA87FA5C899}"/>
          </ac:picMkLst>
        </pc:picChg>
      </pc:sldChg>
      <pc:sldChg chg="del">
        <pc:chgData name="Naga Nithin Manne" userId="58ef0a66-7755-47ed-b763-229835461fb4" providerId="ADAL" clId="{5FF2BF6E-482C-48E2-8F82-EB0BA384DF32}" dt="2020-06-10T17:49:16.722" v="2684" actId="2696"/>
        <pc:sldMkLst>
          <pc:docMk/>
          <pc:sldMk cId="916264218" sldId="269"/>
        </pc:sldMkLst>
      </pc:sldChg>
      <pc:sldChg chg="addSp delSp modSp">
        <pc:chgData name="Naga Nithin Manne" userId="58ef0a66-7755-47ed-b763-229835461fb4" providerId="ADAL" clId="{5FF2BF6E-482C-48E2-8F82-EB0BA384DF32}" dt="2020-06-10T13:46:05.643" v="2274" actId="14100"/>
        <pc:sldMkLst>
          <pc:docMk/>
          <pc:sldMk cId="2210145020" sldId="270"/>
        </pc:sldMkLst>
        <pc:spChg chg="add del mod">
          <ac:chgData name="Naga Nithin Manne" userId="58ef0a66-7755-47ed-b763-229835461fb4" providerId="ADAL" clId="{5FF2BF6E-482C-48E2-8F82-EB0BA384DF32}" dt="2020-06-10T13:46:05.643" v="2274" actId="14100"/>
          <ac:spMkLst>
            <pc:docMk/>
            <pc:sldMk cId="2210145020" sldId="270"/>
            <ac:spMk id="10" creationId="{4C761780-5959-494F-B8B9-25E5B2E2FFBC}"/>
          </ac:spMkLst>
        </pc:spChg>
        <pc:picChg chg="mod ord">
          <ac:chgData name="Naga Nithin Manne" userId="58ef0a66-7755-47ed-b763-229835461fb4" providerId="ADAL" clId="{5FF2BF6E-482C-48E2-8F82-EB0BA384DF32}" dt="2020-06-10T13:45:19.522" v="2197" actId="170"/>
          <ac:picMkLst>
            <pc:docMk/>
            <pc:sldMk cId="2210145020" sldId="270"/>
            <ac:picMk id="8" creationId="{E358342B-CFA8-45B4-B2EA-070CCDC20358}"/>
          </ac:picMkLst>
        </pc:picChg>
      </pc:sldChg>
      <pc:sldChg chg="addSp delSp modSp add ord">
        <pc:chgData name="Naga Nithin Manne" userId="58ef0a66-7755-47ed-b763-229835461fb4" providerId="ADAL" clId="{5FF2BF6E-482C-48E2-8F82-EB0BA384DF32}" dt="2020-06-10T14:56:32.576" v="2316" actId="20577"/>
        <pc:sldMkLst>
          <pc:docMk/>
          <pc:sldMk cId="3314399113" sldId="271"/>
        </pc:sldMkLst>
        <pc:spChg chg="mod">
          <ac:chgData name="Naga Nithin Manne" userId="58ef0a66-7755-47ed-b763-229835461fb4" providerId="ADAL" clId="{5FF2BF6E-482C-48E2-8F82-EB0BA384DF32}" dt="2020-06-09T04:33:13.495" v="902" actId="20577"/>
          <ac:spMkLst>
            <pc:docMk/>
            <pc:sldMk cId="3314399113" sldId="271"/>
            <ac:spMk id="2" creationId="{A20E2D0F-8485-4934-958C-FB8BF0321BF7}"/>
          </ac:spMkLst>
        </pc:spChg>
        <pc:spChg chg="mod">
          <ac:chgData name="Naga Nithin Manne" userId="58ef0a66-7755-47ed-b763-229835461fb4" providerId="ADAL" clId="{5FF2BF6E-482C-48E2-8F82-EB0BA384DF32}" dt="2020-06-10T14:56:32.576" v="2316" actId="20577"/>
          <ac:spMkLst>
            <pc:docMk/>
            <pc:sldMk cId="3314399113" sldId="271"/>
            <ac:spMk id="3" creationId="{32CB62E2-54CD-4129-82B4-3BAD76D95BB5}"/>
          </ac:spMkLst>
        </pc:spChg>
        <pc:spChg chg="add mod">
          <ac:chgData name="Naga Nithin Manne" userId="58ef0a66-7755-47ed-b763-229835461fb4" providerId="ADAL" clId="{5FF2BF6E-482C-48E2-8F82-EB0BA384DF32}" dt="2020-06-09T01:15:45.754" v="297" actId="20577"/>
          <ac:spMkLst>
            <pc:docMk/>
            <pc:sldMk cId="3314399113" sldId="271"/>
            <ac:spMk id="4" creationId="{7F0FAC70-F4D1-423F-BDAB-F9903F5CCD8F}"/>
          </ac:spMkLst>
        </pc:spChg>
        <pc:spChg chg="add del mod">
          <ac:chgData name="Naga Nithin Manne" userId="58ef0a66-7755-47ed-b763-229835461fb4" providerId="ADAL" clId="{5FF2BF6E-482C-48E2-8F82-EB0BA384DF32}" dt="2020-06-08T23:55:23.415" v="141" actId="478"/>
          <ac:spMkLst>
            <pc:docMk/>
            <pc:sldMk cId="3314399113" sldId="271"/>
            <ac:spMk id="5" creationId="{00DCBD6C-EAB3-4DE1-80E4-D580A76EFCA8}"/>
          </ac:spMkLst>
        </pc:spChg>
        <pc:spChg chg="add mod">
          <ac:chgData name="Naga Nithin Manne" userId="58ef0a66-7755-47ed-b763-229835461fb4" providerId="ADAL" clId="{5FF2BF6E-482C-48E2-8F82-EB0BA384DF32}" dt="2020-06-08T23:55:50.700" v="162" actId="20577"/>
          <ac:spMkLst>
            <pc:docMk/>
            <pc:sldMk cId="3314399113" sldId="271"/>
            <ac:spMk id="6" creationId="{9E90F2E7-1484-436A-AC32-22A76EDC0EDD}"/>
          </ac:spMkLst>
        </pc:spChg>
        <pc:spChg chg="add del mod">
          <ac:chgData name="Naga Nithin Manne" userId="58ef0a66-7755-47ed-b763-229835461fb4" providerId="ADAL" clId="{5FF2BF6E-482C-48E2-8F82-EB0BA384DF32}" dt="2020-06-08T23:55:30.256" v="143" actId="478"/>
          <ac:spMkLst>
            <pc:docMk/>
            <pc:sldMk cId="3314399113" sldId="271"/>
            <ac:spMk id="8" creationId="{ACDC3FC4-A325-4A39-973A-2F176503AAB4}"/>
          </ac:spMkLst>
        </pc:spChg>
        <pc:spChg chg="add del mod">
          <ac:chgData name="Naga Nithin Manne" userId="58ef0a66-7755-47ed-b763-229835461fb4" providerId="ADAL" clId="{5FF2BF6E-482C-48E2-8F82-EB0BA384DF32}" dt="2020-06-08T23:55:25.298" v="142" actId="478"/>
          <ac:spMkLst>
            <pc:docMk/>
            <pc:sldMk cId="3314399113" sldId="271"/>
            <ac:spMk id="10" creationId="{D77EB2B8-D0A6-4C80-B1EA-EE61F450232F}"/>
          </ac:spMkLst>
        </pc:spChg>
        <pc:spChg chg="add del mod">
          <ac:chgData name="Naga Nithin Manne" userId="58ef0a66-7755-47ed-b763-229835461fb4" providerId="ADAL" clId="{5FF2BF6E-482C-48E2-8F82-EB0BA384DF32}" dt="2020-06-08T23:55:13.626" v="136" actId="478"/>
          <ac:spMkLst>
            <pc:docMk/>
            <pc:sldMk cId="3314399113" sldId="271"/>
            <ac:spMk id="11" creationId="{EBD1C10B-8B22-4EA5-AA96-0C9216511F26}"/>
          </ac:spMkLst>
        </pc:spChg>
        <pc:spChg chg="add del mod">
          <ac:chgData name="Naga Nithin Manne" userId="58ef0a66-7755-47ed-b763-229835461fb4" providerId="ADAL" clId="{5FF2BF6E-482C-48E2-8F82-EB0BA384DF32}" dt="2020-06-08T23:55:19.423" v="139" actId="478"/>
          <ac:spMkLst>
            <pc:docMk/>
            <pc:sldMk cId="3314399113" sldId="271"/>
            <ac:spMk id="13" creationId="{92840766-632C-4D69-9E32-13181D2C0803}"/>
          </ac:spMkLst>
        </pc:spChg>
        <pc:spChg chg="add mod">
          <ac:chgData name="Naga Nithin Manne" userId="58ef0a66-7755-47ed-b763-229835461fb4" providerId="ADAL" clId="{5FF2BF6E-482C-48E2-8F82-EB0BA384DF32}" dt="2020-06-08T23:56:41.303" v="197" actId="1076"/>
          <ac:spMkLst>
            <pc:docMk/>
            <pc:sldMk cId="3314399113" sldId="271"/>
            <ac:spMk id="16" creationId="{AD68335E-4FD3-4F93-A5CF-3194531B7E86}"/>
          </ac:spMkLst>
        </pc:spChg>
        <pc:cxnChg chg="add del mod">
          <ac:chgData name="Naga Nithin Manne" userId="58ef0a66-7755-47ed-b763-229835461fb4" providerId="ADAL" clId="{5FF2BF6E-482C-48E2-8F82-EB0BA384DF32}" dt="2020-06-08T23:55:31.236" v="144" actId="478"/>
          <ac:cxnSpMkLst>
            <pc:docMk/>
            <pc:sldMk cId="3314399113" sldId="271"/>
            <ac:cxnSpMk id="7" creationId="{2FA18C6A-7251-4471-8BC8-265E038BF0FA}"/>
          </ac:cxnSpMkLst>
        </pc:cxnChg>
        <pc:cxnChg chg="add mod">
          <ac:chgData name="Naga Nithin Manne" userId="58ef0a66-7755-47ed-b763-229835461fb4" providerId="ADAL" clId="{5FF2BF6E-482C-48E2-8F82-EB0BA384DF32}" dt="2020-06-08T23:55:41.065" v="146" actId="1076"/>
          <ac:cxnSpMkLst>
            <pc:docMk/>
            <pc:sldMk cId="3314399113" sldId="271"/>
            <ac:cxnSpMk id="9" creationId="{15DC688C-01A3-4485-BB8C-3AB2A69F4776}"/>
          </ac:cxnSpMkLst>
        </pc:cxnChg>
        <pc:cxnChg chg="add del mod">
          <ac:chgData name="Naga Nithin Manne" userId="58ef0a66-7755-47ed-b763-229835461fb4" providerId="ADAL" clId="{5FF2BF6E-482C-48E2-8F82-EB0BA384DF32}" dt="2020-06-08T23:55:20.256" v="140" actId="478"/>
          <ac:cxnSpMkLst>
            <pc:docMk/>
            <pc:sldMk cId="3314399113" sldId="271"/>
            <ac:cxnSpMk id="12" creationId="{CC45B3E8-7F84-4928-818F-C17028EA5549}"/>
          </ac:cxnSpMkLst>
        </pc:cxnChg>
      </pc:sldChg>
      <pc:sldChg chg="addSp delSp modSp add ord">
        <pc:chgData name="Naga Nithin Manne" userId="58ef0a66-7755-47ed-b763-229835461fb4" providerId="ADAL" clId="{5FF2BF6E-482C-48E2-8F82-EB0BA384DF32}" dt="2020-06-09T04:33:06.039" v="895" actId="1076"/>
        <pc:sldMkLst>
          <pc:docMk/>
          <pc:sldMk cId="1041396675" sldId="272"/>
        </pc:sldMkLst>
        <pc:spChg chg="add del mod">
          <ac:chgData name="Naga Nithin Manne" userId="58ef0a66-7755-47ed-b763-229835461fb4" providerId="ADAL" clId="{5FF2BF6E-482C-48E2-8F82-EB0BA384DF32}" dt="2020-06-09T04:28:27.570" v="828"/>
          <ac:spMkLst>
            <pc:docMk/>
            <pc:sldMk cId="1041396675" sldId="272"/>
            <ac:spMk id="3" creationId="{15A6B2B6-33D3-4F8F-AD23-24EB1B291E08}"/>
          </ac:spMkLst>
        </pc:spChg>
        <pc:spChg chg="add del mod">
          <ac:chgData name="Naga Nithin Manne" userId="58ef0a66-7755-47ed-b763-229835461fb4" providerId="ADAL" clId="{5FF2BF6E-482C-48E2-8F82-EB0BA384DF32}" dt="2020-06-09T04:28:51.253" v="830"/>
          <ac:spMkLst>
            <pc:docMk/>
            <pc:sldMk cId="1041396675" sldId="272"/>
            <ac:spMk id="4" creationId="{EDD5A17C-8A45-4939-8F95-EF764EE704D5}"/>
          </ac:spMkLst>
        </pc:spChg>
        <pc:spChg chg="add del mod">
          <ac:chgData name="Naga Nithin Manne" userId="58ef0a66-7755-47ed-b763-229835461fb4" providerId="ADAL" clId="{5FF2BF6E-482C-48E2-8F82-EB0BA384DF32}" dt="2020-06-09T04:29:04.741" v="831"/>
          <ac:spMkLst>
            <pc:docMk/>
            <pc:sldMk cId="1041396675" sldId="272"/>
            <ac:spMk id="5" creationId="{6B9FB382-E07F-488E-AEB9-D3365F5A982A}"/>
          </ac:spMkLst>
        </pc:spChg>
        <pc:spChg chg="mod">
          <ac:chgData name="Naga Nithin Manne" userId="58ef0a66-7755-47ed-b763-229835461fb4" providerId="ADAL" clId="{5FF2BF6E-482C-48E2-8F82-EB0BA384DF32}" dt="2020-06-09T00:21:13.591" v="288" actId="20577"/>
          <ac:spMkLst>
            <pc:docMk/>
            <pc:sldMk cId="1041396675" sldId="272"/>
            <ac:spMk id="6" creationId="{56D0480E-7A81-429C-AD9C-901C43D40BA5}"/>
          </ac:spMkLst>
        </pc:spChg>
        <pc:spChg chg="add mod">
          <ac:chgData name="Naga Nithin Manne" userId="58ef0a66-7755-47ed-b763-229835461fb4" providerId="ADAL" clId="{5FF2BF6E-482C-48E2-8F82-EB0BA384DF32}" dt="2020-06-09T04:32:55.337" v="892" actId="1076"/>
          <ac:spMkLst>
            <pc:docMk/>
            <pc:sldMk cId="1041396675" sldId="272"/>
            <ac:spMk id="7" creationId="{6B4AAC00-E002-42B7-91F7-A9CD3D852F46}"/>
          </ac:spMkLst>
        </pc:spChg>
        <pc:spChg chg="del">
          <ac:chgData name="Naga Nithin Manne" userId="58ef0a66-7755-47ed-b763-229835461fb4" providerId="ADAL" clId="{5FF2BF6E-482C-48E2-8F82-EB0BA384DF32}" dt="2020-06-09T04:28:27.570" v="828"/>
          <ac:spMkLst>
            <pc:docMk/>
            <pc:sldMk cId="1041396675" sldId="272"/>
            <ac:spMk id="8" creationId="{288CE542-98F4-4FCD-B48A-78F8BE0C337C}"/>
          </ac:spMkLst>
        </pc:spChg>
        <pc:spChg chg="add mod">
          <ac:chgData name="Naga Nithin Manne" userId="58ef0a66-7755-47ed-b763-229835461fb4" providerId="ADAL" clId="{5FF2BF6E-482C-48E2-8F82-EB0BA384DF32}" dt="2020-06-09T04:33:06.039" v="895" actId="1076"/>
          <ac:spMkLst>
            <pc:docMk/>
            <pc:sldMk cId="1041396675" sldId="272"/>
            <ac:spMk id="12" creationId="{01BA0890-0A82-42DE-80FA-69E427280F90}"/>
          </ac:spMkLst>
        </pc:spChg>
        <pc:picChg chg="del">
          <ac:chgData name="Naga Nithin Manne" userId="58ef0a66-7755-47ed-b763-229835461fb4" providerId="ADAL" clId="{5FF2BF6E-482C-48E2-8F82-EB0BA384DF32}" dt="2020-06-09T00:23:11.579" v="289" actId="478"/>
          <ac:picMkLst>
            <pc:docMk/>
            <pc:sldMk cId="1041396675" sldId="272"/>
            <ac:picMk id="10" creationId="{E04E7548-6895-4CAD-96E1-0CA87FA5C899}"/>
          </ac:picMkLst>
        </pc:picChg>
        <pc:picChg chg="add mod">
          <ac:chgData name="Naga Nithin Manne" userId="58ef0a66-7755-47ed-b763-229835461fb4" providerId="ADAL" clId="{5FF2BF6E-482C-48E2-8F82-EB0BA384DF32}" dt="2020-06-09T04:29:19.931" v="835" actId="1076"/>
          <ac:picMkLst>
            <pc:docMk/>
            <pc:sldMk cId="1041396675" sldId="272"/>
            <ac:picMk id="1026" creationId="{4E45D35E-F626-435B-84E9-6F979018FF78}"/>
          </ac:picMkLst>
        </pc:picChg>
        <pc:picChg chg="add mod">
          <ac:chgData name="Naga Nithin Manne" userId="58ef0a66-7755-47ed-b763-229835461fb4" providerId="ADAL" clId="{5FF2BF6E-482C-48E2-8F82-EB0BA384DF32}" dt="2020-06-09T04:29:23.847" v="837" actId="1076"/>
          <ac:picMkLst>
            <pc:docMk/>
            <pc:sldMk cId="1041396675" sldId="272"/>
            <ac:picMk id="1028" creationId="{B354938A-0B49-4587-94EF-0C9F0A7411EE}"/>
          </ac:picMkLst>
        </pc:picChg>
        <pc:cxnChg chg="add del mod">
          <ac:chgData name="Naga Nithin Manne" userId="58ef0a66-7755-47ed-b763-229835461fb4" providerId="ADAL" clId="{5FF2BF6E-482C-48E2-8F82-EB0BA384DF32}" dt="2020-06-09T04:31:06.784" v="879" actId="11529"/>
          <ac:cxnSpMkLst>
            <pc:docMk/>
            <pc:sldMk cId="1041396675" sldId="272"/>
            <ac:cxnSpMk id="11" creationId="{2056B815-4D93-45B8-A05E-76FEB123566B}"/>
          </ac:cxnSpMkLst>
        </pc:cxnChg>
      </pc:sldChg>
      <pc:sldChg chg="modSp add ord">
        <pc:chgData name="Naga Nithin Manne" userId="58ef0a66-7755-47ed-b763-229835461fb4" providerId="ADAL" clId="{5FF2BF6E-482C-48E2-8F82-EB0BA384DF32}" dt="2020-06-10T15:04:37.692" v="2407" actId="313"/>
        <pc:sldMkLst>
          <pc:docMk/>
          <pc:sldMk cId="1442435599" sldId="273"/>
        </pc:sldMkLst>
        <pc:spChg chg="mod">
          <ac:chgData name="Naga Nithin Manne" userId="58ef0a66-7755-47ed-b763-229835461fb4" providerId="ADAL" clId="{5FF2BF6E-482C-48E2-8F82-EB0BA384DF32}" dt="2020-06-09T02:58:50.090" v="344" actId="20577"/>
          <ac:spMkLst>
            <pc:docMk/>
            <pc:sldMk cId="1442435599" sldId="273"/>
            <ac:spMk id="2" creationId="{B492A7C7-25B5-4DAF-98B4-4830BC4F1007}"/>
          </ac:spMkLst>
        </pc:spChg>
        <pc:spChg chg="mod">
          <ac:chgData name="Naga Nithin Manne" userId="58ef0a66-7755-47ed-b763-229835461fb4" providerId="ADAL" clId="{5FF2BF6E-482C-48E2-8F82-EB0BA384DF32}" dt="2020-06-10T15:04:37.692" v="2407" actId="313"/>
          <ac:spMkLst>
            <pc:docMk/>
            <pc:sldMk cId="1442435599" sldId="273"/>
            <ac:spMk id="3" creationId="{F7628ADB-4D48-4B17-973B-F0E882963B68}"/>
          </ac:spMkLst>
        </pc:spChg>
      </pc:sldChg>
      <pc:sldChg chg="addSp delSp modSp add">
        <pc:chgData name="Naga Nithin Manne" userId="58ef0a66-7755-47ed-b763-229835461fb4" providerId="ADAL" clId="{5FF2BF6E-482C-48E2-8F82-EB0BA384DF32}" dt="2020-06-10T17:24:53.994" v="2617" actId="20577"/>
        <pc:sldMkLst>
          <pc:docMk/>
          <pc:sldMk cId="3914864802" sldId="274"/>
        </pc:sldMkLst>
        <pc:spChg chg="mod">
          <ac:chgData name="Naga Nithin Manne" userId="58ef0a66-7755-47ed-b763-229835461fb4" providerId="ADAL" clId="{5FF2BF6E-482C-48E2-8F82-EB0BA384DF32}" dt="2020-06-10T17:24:53.994" v="2617" actId="20577"/>
          <ac:spMkLst>
            <pc:docMk/>
            <pc:sldMk cId="3914864802" sldId="274"/>
            <ac:spMk id="2" creationId="{B1CC584D-84C9-4173-B8D7-EE4986CE6F83}"/>
          </ac:spMkLst>
        </pc:spChg>
        <pc:spChg chg="del mod">
          <ac:chgData name="Naga Nithin Manne" userId="58ef0a66-7755-47ed-b763-229835461fb4" providerId="ADAL" clId="{5FF2BF6E-482C-48E2-8F82-EB0BA384DF32}" dt="2020-06-09T04:42:18.557" v="1009" actId="478"/>
          <ac:spMkLst>
            <pc:docMk/>
            <pc:sldMk cId="3914864802" sldId="274"/>
            <ac:spMk id="3" creationId="{36C596BE-EE35-4ADF-8E8F-D9DF0A8FF260}"/>
          </ac:spMkLst>
        </pc:spChg>
        <pc:spChg chg="add mod">
          <ac:chgData name="Naga Nithin Manne" userId="58ef0a66-7755-47ed-b763-229835461fb4" providerId="ADAL" clId="{5FF2BF6E-482C-48E2-8F82-EB0BA384DF32}" dt="2020-06-10T13:13:40.351" v="2193" actId="1076"/>
          <ac:spMkLst>
            <pc:docMk/>
            <pc:sldMk cId="3914864802" sldId="274"/>
            <ac:spMk id="4" creationId="{57508346-07DA-4791-8D14-94DFD378E9BA}"/>
          </ac:spMkLst>
        </pc:spChg>
        <pc:spChg chg="add mod">
          <ac:chgData name="Naga Nithin Manne" userId="58ef0a66-7755-47ed-b763-229835461fb4" providerId="ADAL" clId="{5FF2BF6E-482C-48E2-8F82-EB0BA384DF32}" dt="2020-06-10T13:13:40.351" v="2193" actId="1076"/>
          <ac:spMkLst>
            <pc:docMk/>
            <pc:sldMk cId="3914864802" sldId="274"/>
            <ac:spMk id="5" creationId="{32A15CD8-98E9-428A-9B37-8FA5EC8A2FDB}"/>
          </ac:spMkLst>
        </pc:spChg>
        <pc:spChg chg="add mod">
          <ac:chgData name="Naga Nithin Manne" userId="58ef0a66-7755-47ed-b763-229835461fb4" providerId="ADAL" clId="{5FF2BF6E-482C-48E2-8F82-EB0BA384DF32}" dt="2020-06-10T13:13:40.351" v="2193" actId="1076"/>
          <ac:spMkLst>
            <pc:docMk/>
            <pc:sldMk cId="3914864802" sldId="274"/>
            <ac:spMk id="6" creationId="{563B5049-D12B-4751-B346-25A6FCE9D4B4}"/>
          </ac:spMkLst>
        </pc:spChg>
        <pc:spChg chg="add del mod">
          <ac:chgData name="Naga Nithin Manne" userId="58ef0a66-7755-47ed-b763-229835461fb4" providerId="ADAL" clId="{5FF2BF6E-482C-48E2-8F82-EB0BA384DF32}" dt="2020-06-09T04:43:52.153" v="1033" actId="478"/>
          <ac:spMkLst>
            <pc:docMk/>
            <pc:sldMk cId="3914864802" sldId="274"/>
            <ac:spMk id="8" creationId="{FB93807E-B9C7-4FC5-9E57-99A122065D09}"/>
          </ac:spMkLst>
        </pc:spChg>
        <pc:spChg chg="add del">
          <ac:chgData name="Naga Nithin Manne" userId="58ef0a66-7755-47ed-b763-229835461fb4" providerId="ADAL" clId="{5FF2BF6E-482C-48E2-8F82-EB0BA384DF32}" dt="2020-06-09T04:43:53.781" v="1034" actId="478"/>
          <ac:spMkLst>
            <pc:docMk/>
            <pc:sldMk cId="3914864802" sldId="274"/>
            <ac:spMk id="10" creationId="{D33E5A55-40F4-40A1-85DC-EE1673C5BE82}"/>
          </ac:spMkLst>
        </pc:spChg>
        <pc:spChg chg="add mod">
          <ac:chgData name="Naga Nithin Manne" userId="58ef0a66-7755-47ed-b763-229835461fb4" providerId="ADAL" clId="{5FF2BF6E-482C-48E2-8F82-EB0BA384DF32}" dt="2020-06-10T13:13:40.351" v="2193" actId="1076"/>
          <ac:spMkLst>
            <pc:docMk/>
            <pc:sldMk cId="3914864802" sldId="274"/>
            <ac:spMk id="11" creationId="{3372BEBE-89B3-4583-B928-A557E52BA038}"/>
          </ac:spMkLst>
        </pc:spChg>
        <pc:spChg chg="add del">
          <ac:chgData name="Naga Nithin Manne" userId="58ef0a66-7755-47ed-b763-229835461fb4" providerId="ADAL" clId="{5FF2BF6E-482C-48E2-8F82-EB0BA384DF32}" dt="2020-06-09T04:43:49.161" v="1031" actId="478"/>
          <ac:spMkLst>
            <pc:docMk/>
            <pc:sldMk cId="3914864802" sldId="274"/>
            <ac:spMk id="13" creationId="{F3AFA9C3-565F-42F5-8A59-7A41C9F3CB10}"/>
          </ac:spMkLst>
        </pc:spChg>
        <pc:spChg chg="add mod">
          <ac:chgData name="Naga Nithin Manne" userId="58ef0a66-7755-47ed-b763-229835461fb4" providerId="ADAL" clId="{5FF2BF6E-482C-48E2-8F82-EB0BA384DF32}" dt="2020-06-10T13:13:40.351" v="2193" actId="1076"/>
          <ac:spMkLst>
            <pc:docMk/>
            <pc:sldMk cId="3914864802" sldId="274"/>
            <ac:spMk id="18" creationId="{7AC7DB42-A38F-4DE9-9E75-D5F860D8690D}"/>
          </ac:spMkLst>
        </pc:spChg>
        <pc:spChg chg="add mod">
          <ac:chgData name="Naga Nithin Manne" userId="58ef0a66-7755-47ed-b763-229835461fb4" providerId="ADAL" clId="{5FF2BF6E-482C-48E2-8F82-EB0BA384DF32}" dt="2020-06-10T15:10:21.850" v="2413" actId="1076"/>
          <ac:spMkLst>
            <pc:docMk/>
            <pc:sldMk cId="3914864802" sldId="274"/>
            <ac:spMk id="22" creationId="{D9F3503B-9924-4F1A-9D74-2D26AB818BB3}"/>
          </ac:spMkLst>
        </pc:spChg>
        <pc:spChg chg="add mod">
          <ac:chgData name="Naga Nithin Manne" userId="58ef0a66-7755-47ed-b763-229835461fb4" providerId="ADAL" clId="{5FF2BF6E-482C-48E2-8F82-EB0BA384DF32}" dt="2020-06-10T13:13:40.351" v="2193" actId="1076"/>
          <ac:spMkLst>
            <pc:docMk/>
            <pc:sldMk cId="3914864802" sldId="274"/>
            <ac:spMk id="27" creationId="{304C99AE-9B56-452E-88B4-54448F760E1A}"/>
          </ac:spMkLst>
        </pc:spChg>
        <pc:spChg chg="add mod">
          <ac:chgData name="Naga Nithin Manne" userId="58ef0a66-7755-47ed-b763-229835461fb4" providerId="ADAL" clId="{5FF2BF6E-482C-48E2-8F82-EB0BA384DF32}" dt="2020-06-10T13:13:40.351" v="2193" actId="1076"/>
          <ac:spMkLst>
            <pc:docMk/>
            <pc:sldMk cId="3914864802" sldId="274"/>
            <ac:spMk id="30" creationId="{B210EC75-6CB4-4D8A-B7A9-1D1CCE486FE0}"/>
          </ac:spMkLst>
        </pc:spChg>
        <pc:spChg chg="add mod ord">
          <ac:chgData name="Naga Nithin Manne" userId="58ef0a66-7755-47ed-b763-229835461fb4" providerId="ADAL" clId="{5FF2BF6E-482C-48E2-8F82-EB0BA384DF32}" dt="2020-06-10T13:13:40.351" v="2193" actId="1076"/>
          <ac:spMkLst>
            <pc:docMk/>
            <pc:sldMk cId="3914864802" sldId="274"/>
            <ac:spMk id="33" creationId="{97F69AF4-7FE4-4192-8EDA-6AB2D6E8290E}"/>
          </ac:spMkLst>
        </pc:spChg>
        <pc:spChg chg="add mod">
          <ac:chgData name="Naga Nithin Manne" userId="58ef0a66-7755-47ed-b763-229835461fb4" providerId="ADAL" clId="{5FF2BF6E-482C-48E2-8F82-EB0BA384DF32}" dt="2020-06-10T13:13:40.351" v="2193" actId="1076"/>
          <ac:spMkLst>
            <pc:docMk/>
            <pc:sldMk cId="3914864802" sldId="274"/>
            <ac:spMk id="43" creationId="{AF2C5B38-2D02-4F01-B321-D7E7CAE555F3}"/>
          </ac:spMkLst>
        </pc:spChg>
        <pc:spChg chg="add mod">
          <ac:chgData name="Naga Nithin Manne" userId="58ef0a66-7755-47ed-b763-229835461fb4" providerId="ADAL" clId="{5FF2BF6E-482C-48E2-8F82-EB0BA384DF32}" dt="2020-06-10T13:13:40.351" v="2193" actId="1076"/>
          <ac:spMkLst>
            <pc:docMk/>
            <pc:sldMk cId="3914864802" sldId="274"/>
            <ac:spMk id="44" creationId="{484E54AF-25C1-4C33-8107-D74F86FEFD63}"/>
          </ac:spMkLst>
        </pc:spChg>
        <pc:cxnChg chg="add del mod">
          <ac:chgData name="Naga Nithin Manne" userId="58ef0a66-7755-47ed-b763-229835461fb4" providerId="ADAL" clId="{5FF2BF6E-482C-48E2-8F82-EB0BA384DF32}" dt="2020-06-09T04:43:47.433" v="1030" actId="478"/>
          <ac:cxnSpMkLst>
            <pc:docMk/>
            <pc:sldMk cId="3914864802" sldId="274"/>
            <ac:cxnSpMk id="7" creationId="{0BE51416-B6FB-4923-881E-AC7B0D9BB837}"/>
          </ac:cxnSpMkLst>
        </pc:cxnChg>
        <pc:cxnChg chg="add del mod">
          <ac:chgData name="Naga Nithin Manne" userId="58ef0a66-7755-47ed-b763-229835461fb4" providerId="ADAL" clId="{5FF2BF6E-482C-48E2-8F82-EB0BA384DF32}" dt="2020-06-09T04:43:56.421" v="1035" actId="478"/>
          <ac:cxnSpMkLst>
            <pc:docMk/>
            <pc:sldMk cId="3914864802" sldId="274"/>
            <ac:cxnSpMk id="9" creationId="{84751BF8-0B16-4235-82CA-F545E4A61B2C}"/>
          </ac:cxnSpMkLst>
        </pc:cxnChg>
        <pc:cxnChg chg="add del mod">
          <ac:chgData name="Naga Nithin Manne" userId="58ef0a66-7755-47ed-b763-229835461fb4" providerId="ADAL" clId="{5FF2BF6E-482C-48E2-8F82-EB0BA384DF32}" dt="2020-06-09T04:43:57.338" v="1036" actId="478"/>
          <ac:cxnSpMkLst>
            <pc:docMk/>
            <pc:sldMk cId="3914864802" sldId="274"/>
            <ac:cxnSpMk id="12" creationId="{28A14680-B8E6-41D1-B9D7-CB72CC4E028B}"/>
          </ac:cxnSpMkLst>
        </pc:cxnChg>
        <pc:cxnChg chg="add mod">
          <ac:chgData name="Naga Nithin Manne" userId="58ef0a66-7755-47ed-b763-229835461fb4" providerId="ADAL" clId="{5FF2BF6E-482C-48E2-8F82-EB0BA384DF32}" dt="2020-06-10T13:13:40.351" v="2193" actId="1076"/>
          <ac:cxnSpMkLst>
            <pc:docMk/>
            <pc:sldMk cId="3914864802" sldId="274"/>
            <ac:cxnSpMk id="16" creationId="{2570869C-E26C-4B2A-AA07-B33DD0F44DDB}"/>
          </ac:cxnSpMkLst>
        </pc:cxnChg>
        <pc:cxnChg chg="add mod">
          <ac:chgData name="Naga Nithin Manne" userId="58ef0a66-7755-47ed-b763-229835461fb4" providerId="ADAL" clId="{5FF2BF6E-482C-48E2-8F82-EB0BA384DF32}" dt="2020-06-10T13:13:40.351" v="2193" actId="1076"/>
          <ac:cxnSpMkLst>
            <pc:docMk/>
            <pc:sldMk cId="3914864802" sldId="274"/>
            <ac:cxnSpMk id="20" creationId="{BEF040D5-32FF-4037-A351-0CE3D590D040}"/>
          </ac:cxnSpMkLst>
        </pc:cxnChg>
        <pc:cxnChg chg="add mod">
          <ac:chgData name="Naga Nithin Manne" userId="58ef0a66-7755-47ed-b763-229835461fb4" providerId="ADAL" clId="{5FF2BF6E-482C-48E2-8F82-EB0BA384DF32}" dt="2020-06-10T13:13:40.351" v="2193" actId="1076"/>
          <ac:cxnSpMkLst>
            <pc:docMk/>
            <pc:sldMk cId="3914864802" sldId="274"/>
            <ac:cxnSpMk id="29" creationId="{ABA0F85B-C5A6-4AAE-A990-5997479453B7}"/>
          </ac:cxnSpMkLst>
        </pc:cxnChg>
        <pc:cxnChg chg="add mod">
          <ac:chgData name="Naga Nithin Manne" userId="58ef0a66-7755-47ed-b763-229835461fb4" providerId="ADAL" clId="{5FF2BF6E-482C-48E2-8F82-EB0BA384DF32}" dt="2020-06-10T13:13:40.351" v="2193" actId="1076"/>
          <ac:cxnSpMkLst>
            <pc:docMk/>
            <pc:sldMk cId="3914864802" sldId="274"/>
            <ac:cxnSpMk id="32" creationId="{5FB9708B-1DDF-4667-9E5C-F03BB4007AB4}"/>
          </ac:cxnSpMkLst>
        </pc:cxnChg>
        <pc:cxnChg chg="add mod">
          <ac:chgData name="Naga Nithin Manne" userId="58ef0a66-7755-47ed-b763-229835461fb4" providerId="ADAL" clId="{5FF2BF6E-482C-48E2-8F82-EB0BA384DF32}" dt="2020-06-10T15:09:54.831" v="2411" actId="1076"/>
          <ac:cxnSpMkLst>
            <pc:docMk/>
            <pc:sldMk cId="3914864802" sldId="274"/>
            <ac:cxnSpMk id="42" creationId="{9CF7DAA2-53F0-4E73-ADA2-B1245061FE98}"/>
          </ac:cxnSpMkLst>
        </pc:cxnChg>
      </pc:sldChg>
      <pc:sldChg chg="addSp delSp modSp">
        <pc:chgData name="Naga Nithin Manne" userId="58ef0a66-7755-47ed-b763-229835461fb4" providerId="ADAL" clId="{5FF2BF6E-482C-48E2-8F82-EB0BA384DF32}" dt="2020-06-10T16:39:56.679" v="2579" actId="20577"/>
        <pc:sldMkLst>
          <pc:docMk/>
          <pc:sldMk cId="1391402482" sldId="275"/>
        </pc:sldMkLst>
        <pc:spChg chg="mod">
          <ac:chgData name="Naga Nithin Manne" userId="58ef0a66-7755-47ed-b763-229835461fb4" providerId="ADAL" clId="{5FF2BF6E-482C-48E2-8F82-EB0BA384DF32}" dt="2020-06-10T12:53:27.076" v="1640" actId="20577"/>
          <ac:spMkLst>
            <pc:docMk/>
            <pc:sldMk cId="1391402482" sldId="275"/>
            <ac:spMk id="2" creationId="{4CDB74F9-C5F6-445B-8C20-16C42976D11E}"/>
          </ac:spMkLst>
        </pc:spChg>
        <pc:spChg chg="del">
          <ac:chgData name="Naga Nithin Manne" userId="58ef0a66-7755-47ed-b763-229835461fb4" providerId="ADAL" clId="{5FF2BF6E-482C-48E2-8F82-EB0BA384DF32}" dt="2020-06-10T12:29:31.827" v="1501"/>
          <ac:spMkLst>
            <pc:docMk/>
            <pc:sldMk cId="1391402482" sldId="275"/>
            <ac:spMk id="3" creationId="{C9CBECE0-91ED-477B-BEDC-0CE244EFA30A}"/>
          </ac:spMkLst>
        </pc:spChg>
        <pc:spChg chg="del">
          <ac:chgData name="Naga Nithin Manne" userId="58ef0a66-7755-47ed-b763-229835461fb4" providerId="ADAL" clId="{5FF2BF6E-482C-48E2-8F82-EB0BA384DF32}" dt="2020-06-10T12:29:31.827" v="1501"/>
          <ac:spMkLst>
            <pc:docMk/>
            <pc:sldMk cId="1391402482" sldId="275"/>
            <ac:spMk id="4" creationId="{26C10E2F-8CA4-4C81-BB8D-E74EE6715711}"/>
          </ac:spMkLst>
        </pc:spChg>
        <pc:spChg chg="add mod">
          <ac:chgData name="Naga Nithin Manne" userId="58ef0a66-7755-47ed-b763-229835461fb4" providerId="ADAL" clId="{5FF2BF6E-482C-48E2-8F82-EB0BA384DF32}" dt="2020-06-10T16:39:56.679" v="2579" actId="20577"/>
          <ac:spMkLst>
            <pc:docMk/>
            <pc:sldMk cId="1391402482" sldId="275"/>
            <ac:spMk id="5" creationId="{75E7C42A-8042-404B-986A-ABF505D8B76D}"/>
          </ac:spMkLst>
        </pc:spChg>
      </pc:sldChg>
      <pc:sldChg chg="del ord">
        <pc:chgData name="Naga Nithin Manne" userId="58ef0a66-7755-47ed-b763-229835461fb4" providerId="ADAL" clId="{5FF2BF6E-482C-48E2-8F82-EB0BA384DF32}" dt="2020-06-10T16:37:58.367" v="2512" actId="2696"/>
        <pc:sldMkLst>
          <pc:docMk/>
          <pc:sldMk cId="3631406403" sldId="276"/>
        </pc:sldMkLst>
      </pc:sldChg>
      <pc:sldChg chg="addSp delSp modSp add ord">
        <pc:chgData name="Naga Nithin Manne" userId="58ef0a66-7755-47ed-b763-229835461fb4" providerId="ADAL" clId="{5FF2BF6E-482C-48E2-8F82-EB0BA384DF32}" dt="2020-06-10T15:01:18.271" v="2331" actId="962"/>
        <pc:sldMkLst>
          <pc:docMk/>
          <pc:sldMk cId="2301693453" sldId="277"/>
        </pc:sldMkLst>
        <pc:spChg chg="mod">
          <ac:chgData name="Naga Nithin Manne" userId="58ef0a66-7755-47ed-b763-229835461fb4" providerId="ADAL" clId="{5FF2BF6E-482C-48E2-8F82-EB0BA384DF32}" dt="2020-06-10T14:58:57.547" v="2325" actId="27636"/>
          <ac:spMkLst>
            <pc:docMk/>
            <pc:sldMk cId="2301693453" sldId="277"/>
            <ac:spMk id="4" creationId="{1DE793CA-3A6C-4868-8E3C-F0F61FE39567}"/>
          </ac:spMkLst>
        </pc:spChg>
        <pc:spChg chg="add del">
          <ac:chgData name="Naga Nithin Manne" userId="58ef0a66-7755-47ed-b763-229835461fb4" providerId="ADAL" clId="{5FF2BF6E-482C-48E2-8F82-EB0BA384DF32}" dt="2020-06-10T12:19:12.280" v="1464"/>
          <ac:spMkLst>
            <pc:docMk/>
            <pc:sldMk cId="2301693453" sldId="277"/>
            <ac:spMk id="5" creationId="{8F22B513-F491-4656-8FFE-DCB81E4C86F0}"/>
          </ac:spMkLst>
        </pc:spChg>
        <pc:spChg chg="add del mod">
          <ac:chgData name="Naga Nithin Manne" userId="58ef0a66-7755-47ed-b763-229835461fb4" providerId="ADAL" clId="{5FF2BF6E-482C-48E2-8F82-EB0BA384DF32}" dt="2020-06-10T12:20:21.630" v="1475"/>
          <ac:spMkLst>
            <pc:docMk/>
            <pc:sldMk cId="2301693453" sldId="277"/>
            <ac:spMk id="12" creationId="{D1D5A044-C640-4A26-BFC0-76B5105D3B77}"/>
          </ac:spMkLst>
        </pc:spChg>
        <pc:spChg chg="add del mod">
          <ac:chgData name="Naga Nithin Manne" userId="58ef0a66-7755-47ed-b763-229835461fb4" providerId="ADAL" clId="{5FF2BF6E-482C-48E2-8F82-EB0BA384DF32}" dt="2020-06-10T15:01:17.184" v="2329"/>
          <ac:spMkLst>
            <pc:docMk/>
            <pc:sldMk cId="2301693453" sldId="277"/>
            <ac:spMk id="22" creationId="{FD6D7131-22D9-4290-AB23-D7D421DCD160}"/>
          </ac:spMkLst>
        </pc:spChg>
        <pc:picChg chg="add del mod">
          <ac:chgData name="Naga Nithin Manne" userId="58ef0a66-7755-47ed-b763-229835461fb4" providerId="ADAL" clId="{5FF2BF6E-482C-48E2-8F82-EB0BA384DF32}" dt="2020-06-10T12:17:24.342" v="1458"/>
          <ac:picMkLst>
            <pc:docMk/>
            <pc:sldMk cId="2301693453" sldId="277"/>
            <ac:picMk id="6" creationId="{0B1EFE69-0A96-4BAB-A276-F939A98497A0}"/>
          </ac:picMkLst>
        </pc:picChg>
        <pc:picChg chg="add del mod">
          <ac:chgData name="Naga Nithin Manne" userId="58ef0a66-7755-47ed-b763-229835461fb4" providerId="ADAL" clId="{5FF2BF6E-482C-48E2-8F82-EB0BA384DF32}" dt="2020-06-10T12:18:48.540" v="1463"/>
          <ac:picMkLst>
            <pc:docMk/>
            <pc:sldMk cId="2301693453" sldId="277"/>
            <ac:picMk id="8" creationId="{A53C6126-BCE6-4C70-853D-8D90A079B9A2}"/>
          </ac:picMkLst>
        </pc:picChg>
        <pc:picChg chg="add del mod">
          <ac:chgData name="Naga Nithin Manne" userId="58ef0a66-7755-47ed-b763-229835461fb4" providerId="ADAL" clId="{5FF2BF6E-482C-48E2-8F82-EB0BA384DF32}" dt="2020-06-10T12:19:54.720" v="1467" actId="478"/>
          <ac:picMkLst>
            <pc:docMk/>
            <pc:sldMk cId="2301693453" sldId="277"/>
            <ac:picMk id="10" creationId="{E8922BB2-C5AB-4011-B59B-75832FC82280}"/>
          </ac:picMkLst>
        </pc:picChg>
        <pc:picChg chg="add del mod">
          <ac:chgData name="Naga Nithin Manne" userId="58ef0a66-7755-47ed-b763-229835461fb4" providerId="ADAL" clId="{5FF2BF6E-482C-48E2-8F82-EB0BA384DF32}" dt="2020-06-10T12:19:58.267" v="1472"/>
          <ac:picMkLst>
            <pc:docMk/>
            <pc:sldMk cId="2301693453" sldId="277"/>
            <ac:picMk id="14" creationId="{33E584E6-4825-4A55-B455-1B717CF604B4}"/>
          </ac:picMkLst>
        </pc:picChg>
        <pc:picChg chg="add del mod">
          <ac:chgData name="Naga Nithin Manne" userId="58ef0a66-7755-47ed-b763-229835461fb4" providerId="ADAL" clId="{5FF2BF6E-482C-48E2-8F82-EB0BA384DF32}" dt="2020-06-10T12:20:00.212" v="1474"/>
          <ac:picMkLst>
            <pc:docMk/>
            <pc:sldMk cId="2301693453" sldId="277"/>
            <ac:picMk id="16" creationId="{C24380C8-CB74-413C-A86E-85FD4A93C3C2}"/>
          </ac:picMkLst>
        </pc:picChg>
        <pc:picChg chg="add del mod">
          <ac:chgData name="Naga Nithin Manne" userId="58ef0a66-7755-47ed-b763-229835461fb4" providerId="ADAL" clId="{5FF2BF6E-482C-48E2-8F82-EB0BA384DF32}" dt="2020-06-10T15:01:15.969" v="2328" actId="478"/>
          <ac:picMkLst>
            <pc:docMk/>
            <pc:sldMk cId="2301693453" sldId="277"/>
            <ac:picMk id="18" creationId="{BBD9671E-9A9F-4F9B-8E3A-292928568E04}"/>
          </ac:picMkLst>
        </pc:picChg>
        <pc:picChg chg="add del mod">
          <ac:chgData name="Naga Nithin Manne" userId="58ef0a66-7755-47ed-b763-229835461fb4" providerId="ADAL" clId="{5FF2BF6E-482C-48E2-8F82-EB0BA384DF32}" dt="2020-06-10T15:01:14.446" v="2327"/>
          <ac:picMkLst>
            <pc:docMk/>
            <pc:sldMk cId="2301693453" sldId="277"/>
            <ac:picMk id="20" creationId="{6C0DF110-616C-4C7D-A8A7-584CABB67681}"/>
          </ac:picMkLst>
        </pc:picChg>
        <pc:picChg chg="add mod">
          <ac:chgData name="Naga Nithin Manne" userId="58ef0a66-7755-47ed-b763-229835461fb4" providerId="ADAL" clId="{5FF2BF6E-482C-48E2-8F82-EB0BA384DF32}" dt="2020-06-10T15:01:18.271" v="2331" actId="962"/>
          <ac:picMkLst>
            <pc:docMk/>
            <pc:sldMk cId="2301693453" sldId="277"/>
            <ac:picMk id="24" creationId="{8BDB7D98-0E4D-470F-BF21-EBC59EB17AFD}"/>
          </ac:picMkLst>
        </pc:picChg>
      </pc:sldChg>
      <pc:sldChg chg="add del">
        <pc:chgData name="Naga Nithin Manne" userId="58ef0a66-7755-47ed-b763-229835461fb4" providerId="ADAL" clId="{5FF2BF6E-482C-48E2-8F82-EB0BA384DF32}" dt="2020-06-10T17:32:20.916" v="2627"/>
        <pc:sldMkLst>
          <pc:docMk/>
          <pc:sldMk cId="657234540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3D2628-B813-4967-B229-FD10E7671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67340-5190-466C-A93F-1D6AB44266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AF18D-3562-4056-9DF4-5E20A53930A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D55D7-158B-430F-87BD-455286F9E7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0CC4B-26B4-4250-B8E8-A5CC31B7F1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B82ED-ACDB-4799-BEFF-1DF928C39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94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05EBD-5145-4E4A-9D24-1D8A49347257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D740A-635E-480B-A02E-07FC5385A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1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D740A-635E-480B-A02E-07FC5385A16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81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47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8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52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252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04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23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41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15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3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1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58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43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6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9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C3D69-030D-496A-B955-D7CFE0C78052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8146-5DC6-44E3-88C6-9365A0ADC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37915"/>
            <a:ext cx="6858000" cy="1790700"/>
          </a:xfrm>
        </p:spPr>
        <p:txBody>
          <a:bodyPr/>
          <a:lstStyle/>
          <a:p>
            <a:r>
              <a:rPr lang="en-US"/>
              <a:t>  MPCS Practicum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0A91-F039-4BEA-95B1-E2E190D49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17156"/>
            <a:ext cx="6858000" cy="124182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5600"/>
              <a:t>Naga Nithin Manne, University of Chicago</a:t>
            </a:r>
          </a:p>
          <a:p>
            <a:pPr algn="r"/>
            <a:endParaRPr lang="en-US" sz="5600"/>
          </a:p>
          <a:p>
            <a:pPr algn="r"/>
            <a:r>
              <a:rPr lang="en-US" sz="5600"/>
              <a:t>Project Advisors:</a:t>
            </a:r>
          </a:p>
          <a:p>
            <a:pPr algn="r"/>
            <a:r>
              <a:rPr lang="en-US" sz="5600" err="1"/>
              <a:t>Tanu</a:t>
            </a:r>
            <a:r>
              <a:rPr lang="en-US" sz="5600"/>
              <a:t> Malik, DePaul University</a:t>
            </a:r>
            <a:endParaRPr lang="en-US"/>
          </a:p>
          <a:p>
            <a:pPr algn="r"/>
            <a:r>
              <a:rPr lang="en-US" sz="5600"/>
              <a:t>Amitabh Chaudhary, University of Chicago</a:t>
            </a:r>
          </a:p>
          <a:p>
            <a:endParaRPr lang="en-US" sz="560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66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2D0F-8485-4934-958C-FB8BF032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Checkpoint/Restore In </a:t>
            </a:r>
            <a:r>
              <a:rPr lang="en-IN" err="1"/>
              <a:t>Userspace</a:t>
            </a:r>
            <a:r>
              <a:rPr lang="en-IN"/>
              <a:t> (CRIU)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62E2-54CD-4129-82B4-3BAD76D9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Freeze an individual application and checkpoint its state to disk.</a:t>
            </a:r>
          </a:p>
          <a:p>
            <a:r>
              <a:rPr lang="en-US" dirty="0"/>
              <a:t>Captures all open file descriptors and any open network connections</a:t>
            </a:r>
          </a:p>
          <a:p>
            <a:r>
              <a:rPr lang="en-US" dirty="0"/>
              <a:t>CRIU supports RPC(Remote Procedure Calls) which uses Google Protocol Buffers to encode its calls.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0FAC70-F4D1-423F-BDAB-F9903F5CCD8F}"/>
              </a:ext>
            </a:extLst>
          </p:cNvPr>
          <p:cNvSpPr/>
          <p:nvPr/>
        </p:nvSpPr>
        <p:spPr>
          <a:xfrm>
            <a:off x="2636998" y="4532035"/>
            <a:ext cx="1396767" cy="717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90F2E7-1484-436A-AC32-22A76EDC0EDD}"/>
              </a:ext>
            </a:extLst>
          </p:cNvPr>
          <p:cNvSpPr/>
          <p:nvPr/>
        </p:nvSpPr>
        <p:spPr>
          <a:xfrm>
            <a:off x="6126323" y="4532035"/>
            <a:ext cx="1396767" cy="7172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CRIU-RPC Service</a:t>
            </a:r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C688C-01A3-4485-BB8C-3AB2A69F477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3765" y="4890664"/>
            <a:ext cx="209255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68335E-4FD3-4F93-A5CF-3194531B7E86}"/>
              </a:ext>
            </a:extLst>
          </p:cNvPr>
          <p:cNvSpPr txBox="1"/>
          <p:nvPr/>
        </p:nvSpPr>
        <p:spPr>
          <a:xfrm>
            <a:off x="4608600" y="482337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protobuf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1439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D0480E-7A81-429C-AD9C-901C43D4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CRIU</a:t>
            </a:r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45D35E-F626-435B-84E9-6F979018FF7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76" y="2132816"/>
            <a:ext cx="3042204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54938A-0B49-4587-94EF-0C9F0A7411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684" y="2701790"/>
            <a:ext cx="4224475" cy="262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AAC00-E002-42B7-91F7-A9CD3D852F46}"/>
              </a:ext>
            </a:extLst>
          </p:cNvPr>
          <p:cNvSpPr txBox="1"/>
          <p:nvPr/>
        </p:nvSpPr>
        <p:spPr>
          <a:xfrm>
            <a:off x="1716499" y="5893913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Dumping Files Descriptors</a:t>
            </a: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0890-0A82-42DE-80FA-69E427280F90}"/>
              </a:ext>
            </a:extLst>
          </p:cNvPr>
          <p:cNvSpPr txBox="1"/>
          <p:nvPr/>
        </p:nvSpPr>
        <p:spPr>
          <a:xfrm>
            <a:off x="5824164" y="5330979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Restoring Processes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9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74F9-C5F6-445B-8C20-16C42976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integrating CRIU with </a:t>
            </a:r>
            <a:r>
              <a:rPr lang="en-US" dirty="0" err="1"/>
              <a:t>Jupyter</a:t>
            </a:r>
            <a:r>
              <a:rPr lang="en-US" dirty="0"/>
              <a:t>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7C42A-8042-404B-986A-ABF505D8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Restoring non existent TCP connections causes them to enter </a:t>
            </a:r>
            <a:r>
              <a:rPr lang="en-IN" dirty="0"/>
              <a:t>FIN_WAIT_1 state and wait indefinitely</a:t>
            </a:r>
          </a:p>
          <a:p>
            <a:pPr lvl="1"/>
            <a:r>
              <a:rPr lang="en-IN" dirty="0"/>
              <a:t>Solution: Use the kernel to find any open TCP connections from this process and close them</a:t>
            </a:r>
          </a:p>
          <a:p>
            <a:pPr lvl="1"/>
            <a:r>
              <a:rPr lang="en-IN" dirty="0"/>
              <a:t>Effects: </a:t>
            </a:r>
            <a:r>
              <a:rPr lang="en-IN" dirty="0" err="1"/>
              <a:t>Jupyter</a:t>
            </a:r>
            <a:r>
              <a:rPr lang="en-IN" dirty="0"/>
              <a:t> web application sees the broken pipe and automatically reconnects when interacting</a:t>
            </a:r>
          </a:p>
          <a:p>
            <a:r>
              <a:rPr lang="en-IN" dirty="0"/>
              <a:t>Checkpoint/Restore requires superuser privileges which may not be an option under certain circumstances</a:t>
            </a:r>
          </a:p>
        </p:txBody>
      </p:sp>
    </p:spTree>
    <p:extLst>
      <p:ext uri="{BB962C8B-B14F-4D97-AF65-F5344CB8AC3E}">
        <p14:creationId xmlns:p14="http://schemas.microsoft.com/office/powerpoint/2010/main" val="139140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7F69AF4-7FE4-4192-8EDA-6AB2D6E8290E}"/>
              </a:ext>
            </a:extLst>
          </p:cNvPr>
          <p:cNvSpPr txBox="1"/>
          <p:nvPr/>
        </p:nvSpPr>
        <p:spPr>
          <a:xfrm>
            <a:off x="4583519" y="3159536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Checkpoint</a:t>
            </a:r>
          </a:p>
          <a:p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Restore</a:t>
            </a:r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C584D-84C9-4173-B8D7-EE4986CE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Design of Execution Cache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508346-07DA-4791-8D14-94DFD378E9BA}"/>
              </a:ext>
            </a:extLst>
          </p:cNvPr>
          <p:cNvSpPr/>
          <p:nvPr/>
        </p:nvSpPr>
        <p:spPr>
          <a:xfrm>
            <a:off x="2669129" y="4575540"/>
            <a:ext cx="1396767" cy="717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Sciunit</a:t>
            </a:r>
            <a:r>
              <a:rPr lang="en-US"/>
              <a:t> Kernel</a:t>
            </a:r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A15CD8-98E9-428A-9B37-8FA5EC8A2FDB}"/>
              </a:ext>
            </a:extLst>
          </p:cNvPr>
          <p:cNvSpPr/>
          <p:nvPr/>
        </p:nvSpPr>
        <p:spPr>
          <a:xfrm>
            <a:off x="6031205" y="4575540"/>
            <a:ext cx="1396767" cy="7172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Listener</a:t>
            </a:r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3B5049-D12B-4751-B346-25A6FCE9D4B4}"/>
              </a:ext>
            </a:extLst>
          </p:cNvPr>
          <p:cNvSpPr/>
          <p:nvPr/>
        </p:nvSpPr>
        <p:spPr>
          <a:xfrm>
            <a:off x="6031204" y="3130709"/>
            <a:ext cx="1396767" cy="7172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CRIU-RPC Service</a:t>
            </a:r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72BEBE-89B3-4583-B928-A557E52BA038}"/>
              </a:ext>
            </a:extLst>
          </p:cNvPr>
          <p:cNvSpPr/>
          <p:nvPr/>
        </p:nvSpPr>
        <p:spPr>
          <a:xfrm>
            <a:off x="2669128" y="3130709"/>
            <a:ext cx="1396767" cy="717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Jupyter</a:t>
            </a:r>
            <a:r>
              <a:rPr lang="en-US"/>
              <a:t> Notebook</a:t>
            </a:r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70869C-E26C-4B2A-AA07-B33DD0F44DDB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3367512" y="3847967"/>
            <a:ext cx="1" cy="72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7DB42-A38F-4DE9-9E75-D5F860D8690D}"/>
              </a:ext>
            </a:extLst>
          </p:cNvPr>
          <p:cNvSpPr/>
          <p:nvPr/>
        </p:nvSpPr>
        <p:spPr>
          <a:xfrm>
            <a:off x="2338314" y="2854000"/>
            <a:ext cx="2090057" cy="2624447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F040D5-32FF-4037-A351-0CE3D590D04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65896" y="4934169"/>
            <a:ext cx="1965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F3503B-9924-4F1A-9D74-2D26AB818BB3}"/>
              </a:ext>
            </a:extLst>
          </p:cNvPr>
          <p:cNvSpPr txBox="1"/>
          <p:nvPr/>
        </p:nvSpPr>
        <p:spPr>
          <a:xfrm>
            <a:off x="4860577" y="457960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Socket</a:t>
            </a:r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4C99AE-9B56-452E-88B4-54448F760E1A}"/>
              </a:ext>
            </a:extLst>
          </p:cNvPr>
          <p:cNvSpPr txBox="1"/>
          <p:nvPr/>
        </p:nvSpPr>
        <p:spPr>
          <a:xfrm>
            <a:off x="2338314" y="5496053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chemeClr val="accent6"/>
                </a:solidFill>
              </a:rPr>
              <a:t>Jupyter</a:t>
            </a:r>
            <a:r>
              <a:rPr lang="en-US">
                <a:solidFill>
                  <a:schemeClr val="accent6"/>
                </a:solidFill>
              </a:rPr>
              <a:t> Process</a:t>
            </a:r>
            <a:endParaRPr lang="en-IN">
              <a:solidFill>
                <a:schemeClr val="accent6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A0F85B-C5A6-4AAE-A990-5997479453B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6729588" y="3847967"/>
            <a:ext cx="1" cy="72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10EC75-6CB4-4D8A-B7A9-1D1CCE486FE0}"/>
              </a:ext>
            </a:extLst>
          </p:cNvPr>
          <p:cNvSpPr txBox="1"/>
          <p:nvPr/>
        </p:nvSpPr>
        <p:spPr>
          <a:xfrm>
            <a:off x="5605091" y="401815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protobuf</a:t>
            </a:r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RPC</a:t>
            </a:r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B9708B-1DDF-4667-9E5C-F03BB4007AB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428371" y="3489338"/>
            <a:ext cx="1602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F7DAA2-53F0-4E73-ADA2-B1245061FE98}"/>
              </a:ext>
            </a:extLst>
          </p:cNvPr>
          <p:cNvCxnSpPr/>
          <p:nvPr/>
        </p:nvCxnSpPr>
        <p:spPr>
          <a:xfrm>
            <a:off x="4587477" y="2005903"/>
            <a:ext cx="0" cy="397031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2C5B38-2D02-4F01-B321-D7E7CAE555F3}"/>
              </a:ext>
            </a:extLst>
          </p:cNvPr>
          <p:cNvSpPr txBox="1"/>
          <p:nvPr/>
        </p:nvSpPr>
        <p:spPr>
          <a:xfrm>
            <a:off x="2399274" y="220923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 Processes</a:t>
            </a:r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4E54AF-25C1-4C33-8107-D74F86FEFD63}"/>
              </a:ext>
            </a:extLst>
          </p:cNvPr>
          <p:cNvSpPr txBox="1"/>
          <p:nvPr/>
        </p:nvSpPr>
        <p:spPr>
          <a:xfrm>
            <a:off x="4977548" y="220923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Superuser Daemons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86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84D-84C9-4173-B8D7-EE4986CE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96BE-EE35-4ADF-8E8F-D9DF0A8F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existing </a:t>
            </a:r>
            <a:r>
              <a:rPr lang="en-US" err="1"/>
              <a:t>IPython</a:t>
            </a:r>
            <a:r>
              <a:rPr lang="en-US"/>
              <a:t> implementation to create the new kernel, that gets control whenever a cell gets executed</a:t>
            </a:r>
          </a:p>
          <a:p>
            <a:r>
              <a:rPr lang="en-US"/>
              <a:t>Use </a:t>
            </a:r>
            <a:r>
              <a:rPr lang="en-US" err="1"/>
              <a:t>Sciunit</a:t>
            </a:r>
            <a:r>
              <a:rPr lang="en-US"/>
              <a:t> to capture the dependencies and CRIU to make a checkpoint of the </a:t>
            </a:r>
            <a:r>
              <a:rPr lang="en-US" err="1"/>
              <a:t>Jupyter</a:t>
            </a:r>
            <a:r>
              <a:rPr lang="en-US"/>
              <a:t> process</a:t>
            </a:r>
          </a:p>
          <a:p>
            <a:r>
              <a:rPr lang="en-US"/>
              <a:t>Restore process from checkpoint when all dependencies match</a:t>
            </a:r>
          </a:p>
          <a:p>
            <a:r>
              <a:rPr lang="en-US"/>
              <a:t>This is done by having a listener which dumps/restores the </a:t>
            </a:r>
            <a:r>
              <a:rPr lang="en-US" err="1"/>
              <a:t>Jupyter</a:t>
            </a:r>
            <a:r>
              <a:rPr lang="en-US"/>
              <a:t> process and communicates through sockets.</a:t>
            </a:r>
          </a:p>
          <a:p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6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7D51-AF6A-40D7-94C5-A00DC33E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2DA9-890C-4E1B-9B93-9F8B75DC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new </a:t>
            </a:r>
            <a:r>
              <a:rPr lang="en-US" dirty="0" err="1"/>
              <a:t>Jupyter</a:t>
            </a:r>
            <a:r>
              <a:rPr lang="en-US" dirty="0"/>
              <a:t> kernel that monitors the execution flow of the cells </a:t>
            </a:r>
          </a:p>
          <a:p>
            <a:r>
              <a:rPr lang="en-US" dirty="0"/>
              <a:t>Creates an execution checkpoint and store dependency graph upon execution of each cell using the </a:t>
            </a:r>
            <a:r>
              <a:rPr lang="en-US" dirty="0" err="1"/>
              <a:t>Sciunit</a:t>
            </a:r>
            <a:r>
              <a:rPr lang="en-US" dirty="0"/>
              <a:t> framework and CRIU</a:t>
            </a:r>
          </a:p>
          <a:p>
            <a:r>
              <a:rPr lang="en-US" dirty="0"/>
              <a:t>Load from cache instead of re-executing when dependencies match</a:t>
            </a:r>
          </a:p>
          <a:p>
            <a:r>
              <a:rPr lang="en-US" dirty="0"/>
              <a:t>Benchmarking on standard data science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97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E1E9-07B4-4D1C-99C6-F4D3CED2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793CA-3A6C-4868-8E3C-F0F61FE39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Convolutional Neural Network</a:t>
            </a:r>
          </a:p>
          <a:p>
            <a:pPr lvl="1"/>
            <a:r>
              <a:rPr lang="en-IN" dirty="0"/>
              <a:t>6 Convolutional Layers</a:t>
            </a:r>
          </a:p>
          <a:p>
            <a:pPr lvl="1"/>
            <a:r>
              <a:rPr lang="en-IN" dirty="0"/>
              <a:t>3 Max Pooling Layers</a:t>
            </a:r>
          </a:p>
          <a:p>
            <a:pPr lvl="1"/>
            <a:r>
              <a:rPr lang="en-IN" dirty="0"/>
              <a:t>3 Fully Connected Layers</a:t>
            </a:r>
          </a:p>
          <a:p>
            <a:r>
              <a:rPr lang="en-US" dirty="0"/>
              <a:t>CIFAR-100 Dataset</a:t>
            </a:r>
          </a:p>
          <a:p>
            <a:pPr lvl="1"/>
            <a:r>
              <a:rPr lang="en-IN" dirty="0"/>
              <a:t>Images database with 100 classes of objects</a:t>
            </a:r>
          </a:p>
          <a:p>
            <a:r>
              <a:rPr lang="en-IN" dirty="0"/>
              <a:t>Cache Size</a:t>
            </a:r>
          </a:p>
          <a:p>
            <a:pPr lvl="1"/>
            <a:r>
              <a:rPr lang="en-IN" dirty="0"/>
              <a:t>Dataset: 1.37 GB</a:t>
            </a:r>
          </a:p>
          <a:p>
            <a:pPr lvl="1"/>
            <a:r>
              <a:rPr lang="en-IN" dirty="0"/>
              <a:t>Overall: 1.38 GB</a:t>
            </a:r>
          </a:p>
        </p:txBody>
      </p:sp>
      <p:pic>
        <p:nvPicPr>
          <p:cNvPr id="24" name="Content Placeholder 23" descr="A close up of a logo&#10;&#10;Description automatically generated">
            <a:extLst>
              <a:ext uri="{FF2B5EF4-FFF2-40B4-BE49-F238E27FC236}">
                <a16:creationId xmlns:a16="http://schemas.microsoft.com/office/drawing/2014/main" id="{8BDB7D98-0E4D-470F-BF21-EBC59EB17A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147" y="2136775"/>
            <a:ext cx="3139281" cy="3767138"/>
          </a:xfrm>
        </p:spPr>
      </p:pic>
    </p:spTree>
    <p:extLst>
      <p:ext uri="{BB962C8B-B14F-4D97-AF65-F5344CB8AC3E}">
        <p14:creationId xmlns:p14="http://schemas.microsoft.com/office/powerpoint/2010/main" val="230169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A7C7-25B5-4DAF-98B4-4830BC4F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Goals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8ADB-4D48-4B17-973B-F0E88296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deduplication to store process checkpoints more efficiently</a:t>
            </a:r>
          </a:p>
          <a:p>
            <a:r>
              <a:rPr lang="en-US" dirty="0"/>
              <a:t>Support caching multiple kernels at the same time independently</a:t>
            </a:r>
          </a:p>
          <a:p>
            <a:r>
              <a:rPr lang="en-US" dirty="0"/>
              <a:t>Store memory maps more efficiently since they are usually quite sparse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43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0469-BFD2-491A-AFBD-CA8C5D8E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14" y="2233953"/>
            <a:ext cx="6591985" cy="1468800"/>
          </a:xfrm>
        </p:spPr>
        <p:txBody>
          <a:bodyPr/>
          <a:lstStyle/>
          <a:p>
            <a:r>
              <a:rPr lang="en-US"/>
              <a:t>Questions?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15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D5D1-8B49-4164-B014-A58FCEFE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2EFA-4F31-4028-B0BF-BFD10EE0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953237"/>
            <a:ext cx="6591985" cy="37776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Goal: </a:t>
            </a:r>
            <a:r>
              <a:rPr lang="en-US" dirty="0"/>
              <a:t>Implement an execution cache in </a:t>
            </a:r>
            <a:r>
              <a:rPr lang="en-US" dirty="0" err="1"/>
              <a:t>Jupyter</a:t>
            </a:r>
            <a:r>
              <a:rPr lang="en-US" dirty="0"/>
              <a:t> Notebook </a:t>
            </a:r>
          </a:p>
          <a:p>
            <a:r>
              <a:rPr lang="en-US" dirty="0"/>
              <a:t>Application </a:t>
            </a:r>
            <a:r>
              <a:rPr lang="en-US" dirty="0" err="1"/>
              <a:t>Usecase</a:t>
            </a:r>
            <a:r>
              <a:rPr lang="en-US" dirty="0"/>
              <a:t>:  Improve sharing of Notebook-based machine learning workflows</a:t>
            </a:r>
          </a:p>
          <a:p>
            <a:r>
              <a:rPr lang="en-US" dirty="0">
                <a:ea typeface="+mn-lt"/>
                <a:cs typeface="+mn-lt"/>
              </a:rPr>
              <a:t>Sub-goals:</a:t>
            </a:r>
          </a:p>
          <a:p>
            <a:pPr lvl="1"/>
            <a:r>
              <a:rPr lang="en-US" dirty="0">
                <a:ea typeface="+mn-lt"/>
                <a:cs typeface="+mn-lt"/>
              </a:rPr>
              <a:t>Create an execution cache that stores 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the state of a running process, </a:t>
            </a:r>
          </a:p>
          <a:p>
            <a:pPr lvl="2"/>
            <a:r>
              <a:rPr lang="en-US" dirty="0">
                <a:ea typeface="+mn-lt"/>
                <a:cs typeface="+mn-lt"/>
              </a:rPr>
              <a:t>input and (intermediate) output data  </a:t>
            </a:r>
          </a:p>
          <a:p>
            <a:pPr lvl="1"/>
            <a:r>
              <a:rPr lang="en-US" dirty="0">
                <a:ea typeface="+mn-lt"/>
                <a:cs typeface="+mn-lt"/>
              </a:rPr>
              <a:t>Share the Notebook as a self-contained package </a:t>
            </a:r>
          </a:p>
          <a:p>
            <a:pPr lvl="2"/>
            <a:r>
              <a:rPr lang="en-US" dirty="0">
                <a:ea typeface="+mn-lt"/>
                <a:cs typeface="+mn-lt"/>
              </a:rPr>
              <a:t>Notebooks are deployable irrespective of environment</a:t>
            </a:r>
          </a:p>
          <a:p>
            <a:pPr lvl="1"/>
            <a:r>
              <a:rPr lang="en-US" dirty="0">
                <a:ea typeface="+mn-lt"/>
                <a:cs typeface="+mn-lt"/>
              </a:rPr>
              <a:t>Detect reuse in subsequent executions</a:t>
            </a:r>
          </a:p>
          <a:p>
            <a:pPr lvl="2"/>
            <a:r>
              <a:rPr lang="en-US" dirty="0">
                <a:ea typeface="+mn-lt"/>
                <a:cs typeface="+mn-lt"/>
              </a:rPr>
              <a:t>Reuse cached state such that subsequent executions are faster.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18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F745-F2B8-48A6-8493-999E9F59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Caching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476C-B774-48DF-B575-CEF58B9A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Most machine learning algorithms are perfect to cache due to high</a:t>
            </a:r>
            <a:r>
              <a:rPr lang="en-IN">
                <a:ea typeface="+mn-lt"/>
                <a:cs typeface="+mn-lt"/>
              </a:rPr>
              <a:t> computation time and </a:t>
            </a:r>
            <a:r>
              <a:rPr lang="en-IN">
                <a:solidFill>
                  <a:schemeClr val="tx1"/>
                </a:solidFill>
                <a:ea typeface="+mn-lt"/>
                <a:cs typeface="+mn-lt"/>
              </a:rPr>
              <a:t>low </a:t>
            </a:r>
            <a:r>
              <a:rPr lang="en-IN">
                <a:ea typeface="+mn-lt"/>
                <a:cs typeface="+mn-lt"/>
              </a:rPr>
              <a:t>size of the trained model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Storing pre-computed information for later re-use</a:t>
            </a:r>
          </a:p>
          <a:p>
            <a:r>
              <a:rPr lang="en-US"/>
              <a:t>Inherent trade-off between computation time vs. storage space</a:t>
            </a:r>
          </a:p>
        </p:txBody>
      </p:sp>
    </p:spTree>
    <p:extLst>
      <p:ext uri="{BB962C8B-B14F-4D97-AF65-F5344CB8AC3E}">
        <p14:creationId xmlns:p14="http://schemas.microsoft.com/office/powerpoint/2010/main" val="312191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4750-7ED6-4DC2-A11C-DE8CFCF0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Jupyter</a:t>
            </a:r>
            <a:r>
              <a:rPr lang="en-US"/>
              <a:t> Notebook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7093-4B17-4779-BD3A-37B5F3E8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761689"/>
            <a:ext cx="6591985" cy="2783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Frequently used in data science domain to share code and results</a:t>
            </a:r>
          </a:p>
          <a:p>
            <a:r>
              <a:rPr lang="en-IN"/>
              <a:t>A web-based interactive computational environment</a:t>
            </a:r>
          </a:p>
          <a:p>
            <a:r>
              <a:rPr lang="en-IN"/>
              <a:t>Essentially a front-end for </a:t>
            </a:r>
            <a:r>
              <a:rPr lang="en-IN" err="1"/>
              <a:t>Jupyter</a:t>
            </a:r>
            <a:r>
              <a:rPr lang="en-IN"/>
              <a:t> kernels which are responsible for actual execution</a:t>
            </a:r>
          </a:p>
          <a:p>
            <a:r>
              <a:rPr lang="en-IN"/>
              <a:t>Execution split into user-defined cells, which are executed in a specific order by the user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157753-8AE6-4701-A150-F308B432EB52}"/>
              </a:ext>
            </a:extLst>
          </p:cNvPr>
          <p:cNvSpPr/>
          <p:nvPr/>
        </p:nvSpPr>
        <p:spPr>
          <a:xfrm>
            <a:off x="3119928" y="4987256"/>
            <a:ext cx="1396767" cy="717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Browser Front-End</a:t>
            </a:r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7096CD-0A68-4F66-81FC-09225F3E91DC}"/>
              </a:ext>
            </a:extLst>
          </p:cNvPr>
          <p:cNvSpPr/>
          <p:nvPr/>
        </p:nvSpPr>
        <p:spPr>
          <a:xfrm>
            <a:off x="5252518" y="4915950"/>
            <a:ext cx="1396767" cy="8598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Jupyter</a:t>
            </a:r>
            <a:r>
              <a:rPr lang="en-US"/>
              <a:t> Notebook Server</a:t>
            </a:r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640C7D-0E56-442F-B1D5-62BAD0B511C3}"/>
              </a:ext>
            </a:extLst>
          </p:cNvPr>
          <p:cNvSpPr/>
          <p:nvPr/>
        </p:nvSpPr>
        <p:spPr>
          <a:xfrm>
            <a:off x="7385108" y="4987256"/>
            <a:ext cx="1396767" cy="7172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Kernel</a:t>
            </a:r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3398F7-5700-470C-8FFD-B481FA0B55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516695" y="5345885"/>
            <a:ext cx="73582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0AC060-1324-4B5A-9904-942914328F2B}"/>
              </a:ext>
            </a:extLst>
          </p:cNvPr>
          <p:cNvSpPr txBox="1"/>
          <p:nvPr/>
        </p:nvSpPr>
        <p:spPr>
          <a:xfrm>
            <a:off x="4600714" y="529765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HTTP</a:t>
            </a:r>
            <a:endParaRPr lang="en-IN" sz="1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FC4DF6-5170-493C-A1F2-9D2647E441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649285" y="5345885"/>
            <a:ext cx="735823" cy="1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B3C0B4-36B7-4296-AA64-35F0B644FF43}"/>
              </a:ext>
            </a:extLst>
          </p:cNvPr>
          <p:cNvSpPr txBox="1"/>
          <p:nvPr/>
        </p:nvSpPr>
        <p:spPr>
          <a:xfrm>
            <a:off x="6686016" y="529765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ØMQ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428A38-EF84-41DD-91B5-95FD28E91711}"/>
              </a:ext>
            </a:extLst>
          </p:cNvPr>
          <p:cNvSpPr/>
          <p:nvPr/>
        </p:nvSpPr>
        <p:spPr>
          <a:xfrm>
            <a:off x="1138339" y="4848837"/>
            <a:ext cx="1245766" cy="994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 Cell to Execute</a:t>
            </a:r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417970-49B5-4B64-8210-9AD83A03F185}"/>
              </a:ext>
            </a:extLst>
          </p:cNvPr>
          <p:cNvCxnSpPr>
            <a:stCxn id="18" idx="3"/>
            <a:endCxn id="8" idx="1"/>
          </p:cNvCxnSpPr>
          <p:nvPr/>
        </p:nvCxnSpPr>
        <p:spPr>
          <a:xfrm>
            <a:off x="2384105" y="5345885"/>
            <a:ext cx="73582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028EC7-DC08-4953-8721-EBA64E1BC8E2}"/>
              </a:ext>
            </a:extLst>
          </p:cNvPr>
          <p:cNvSpPr txBox="1"/>
          <p:nvPr/>
        </p:nvSpPr>
        <p:spPr>
          <a:xfrm>
            <a:off x="2506596" y="532842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User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99754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58342B-CFA8-45B4-B2EA-070CCDC2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59" y="1028420"/>
            <a:ext cx="6565100" cy="48011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09A6B4-F9AC-4A7E-8A89-B175BB2835BD}"/>
              </a:ext>
            </a:extLst>
          </p:cNvPr>
          <p:cNvSpPr/>
          <p:nvPr/>
        </p:nvSpPr>
        <p:spPr>
          <a:xfrm>
            <a:off x="7348756" y="1505824"/>
            <a:ext cx="696286" cy="16358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370CD5-81D9-4E00-BAFA-3B2FD1171E69}"/>
              </a:ext>
            </a:extLst>
          </p:cNvPr>
          <p:cNvCxnSpPr>
            <a:cxnSpLocks/>
          </p:cNvCxnSpPr>
          <p:nvPr/>
        </p:nvCxnSpPr>
        <p:spPr>
          <a:xfrm>
            <a:off x="8045042" y="1587617"/>
            <a:ext cx="2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EF888-D62D-48B6-B12E-2499873F6192}"/>
              </a:ext>
            </a:extLst>
          </p:cNvPr>
          <p:cNvSpPr txBox="1"/>
          <p:nvPr/>
        </p:nvSpPr>
        <p:spPr>
          <a:xfrm>
            <a:off x="8292517" y="1449117"/>
            <a:ext cx="73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Kernel</a:t>
            </a:r>
            <a:endParaRPr lang="en-IN" sz="12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2D54E4-F8F2-47C4-990F-88CB9E5290B9}"/>
              </a:ext>
            </a:extLst>
          </p:cNvPr>
          <p:cNvCxnSpPr>
            <a:cxnSpLocks/>
          </p:cNvCxnSpPr>
          <p:nvPr/>
        </p:nvCxnSpPr>
        <p:spPr>
          <a:xfrm>
            <a:off x="7856290" y="2771863"/>
            <a:ext cx="436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5D821B-5EA6-44E2-9F00-A8E6DFA1CF04}"/>
              </a:ext>
            </a:extLst>
          </p:cNvPr>
          <p:cNvSpPr txBox="1"/>
          <p:nvPr/>
        </p:nvSpPr>
        <p:spPr>
          <a:xfrm>
            <a:off x="8292517" y="2633363"/>
            <a:ext cx="73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Cells</a:t>
            </a:r>
            <a:endParaRPr lang="en-IN" sz="12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761780-5959-494F-B8B9-25E5B2E2FFBC}"/>
              </a:ext>
            </a:extLst>
          </p:cNvPr>
          <p:cNvSpPr/>
          <p:nvPr/>
        </p:nvSpPr>
        <p:spPr>
          <a:xfrm>
            <a:off x="1543783" y="1030265"/>
            <a:ext cx="6551376" cy="4795116"/>
          </a:xfrm>
          <a:prstGeom prst="roundRect">
            <a:avLst>
              <a:gd name="adj" fmla="val 10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14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37DA-E56A-4FD7-97DE-27A4F593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 </a:t>
            </a:r>
            <a:r>
              <a:rPr lang="en-US" dirty="0" err="1"/>
              <a:t>Jupyter</a:t>
            </a:r>
            <a:r>
              <a:rPr lang="en-US" dirty="0"/>
              <a:t> Notebook is not sufficient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B1E0-A140-40EC-B370-74F0B22D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1002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Executing this shared notebook is not always trivial</a:t>
            </a:r>
          </a:p>
          <a:p>
            <a:r>
              <a:rPr lang="en-US" dirty="0"/>
              <a:t>Requires the correct version of Python, the libraries used, and also any underlying C-bindings that these packages need to execute</a:t>
            </a:r>
          </a:p>
          <a:p>
            <a:r>
              <a:rPr lang="en-US" dirty="0"/>
              <a:t>Example: Spatial computation libraries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gdal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ogr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osr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pysal</a:t>
            </a:r>
            <a:endParaRPr lang="en-US" dirty="0"/>
          </a:p>
          <a:p>
            <a:r>
              <a:rPr lang="en-US" dirty="0"/>
              <a:t>Also requires any input dataset that’s used</a:t>
            </a:r>
          </a:p>
          <a:p>
            <a:r>
              <a:rPr lang="en-US" dirty="0" err="1"/>
              <a:t>Jupyter</a:t>
            </a:r>
            <a:r>
              <a:rPr lang="en-US" dirty="0"/>
              <a:t> Notebooks must encapsulate data and dependencies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316DB8-61D1-4CEE-AE16-5FD812154A08}"/>
              </a:ext>
            </a:extLst>
          </p:cNvPr>
          <p:cNvSpPr txBox="1">
            <a:spLocks/>
          </p:cNvSpPr>
          <p:nvPr/>
        </p:nvSpPr>
        <p:spPr>
          <a:xfrm>
            <a:off x="1764226" y="5419948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4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3C57-AC39-4BB4-B399-88E19DC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 environment to share </a:t>
            </a:r>
            <a:r>
              <a:rPr lang="en-US" err="1"/>
              <a:t>Jupyter</a:t>
            </a:r>
            <a:r>
              <a:rPr lang="en-US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7FE7-1CAE-45F2-900A-84CC13C2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Sciunit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 framework for automatic containerization of the application (source code, binaries, system libraries, environment) and all its input and output files</a:t>
            </a:r>
          </a:p>
          <a:p>
            <a:r>
              <a:rPr lang="en-US">
                <a:ea typeface="+mn-lt"/>
                <a:cs typeface="+mn-lt"/>
              </a:rPr>
              <a:t>Uses tracing utilities to record and create a dependency graph at run-time and store them</a:t>
            </a:r>
          </a:p>
          <a:p>
            <a:r>
              <a:rPr lang="en-US" err="1">
                <a:ea typeface="+mn-lt"/>
                <a:cs typeface="+mn-lt"/>
              </a:rPr>
              <a:t>Sciunit</a:t>
            </a:r>
            <a:r>
              <a:rPr lang="en-US">
                <a:ea typeface="+mn-lt"/>
                <a:cs typeface="+mn-lt"/>
              </a:rPr>
              <a:t> exactly repeats any execution given same inputs regardless of any differences with target machine environment. </a:t>
            </a:r>
          </a:p>
          <a:p>
            <a:endParaRPr lang="en-US">
              <a:ea typeface="+mn-lt"/>
              <a:cs typeface="+mn-lt"/>
            </a:endParaRP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D0480E-7A81-429C-AD9C-901C43D4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Sciunit</a:t>
            </a:r>
            <a:r>
              <a:rPr lang="en-US"/>
              <a:t> Containerization</a:t>
            </a:r>
            <a:endParaRPr lang="en-IN"/>
          </a:p>
        </p:txBody>
      </p:sp>
      <p:pic>
        <p:nvPicPr>
          <p:cNvPr id="10" name="Picture Placeholder 9" descr="A picture containing bird&#10;&#10;Description automatically generated">
            <a:extLst>
              <a:ext uri="{FF2B5EF4-FFF2-40B4-BE49-F238E27FC236}">
                <a16:creationId xmlns:a16="http://schemas.microsoft.com/office/drawing/2014/main" id="{E04E7548-6895-4CAD-96E1-0CA87FA5C8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r="1905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8833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13CA-B476-48BA-8B8D-B31F98A1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checkpoints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38BC7-59A5-4CE9-B34A-B0D5C32722C0}"/>
              </a:ext>
            </a:extLst>
          </p:cNvPr>
          <p:cNvSpPr/>
          <p:nvPr/>
        </p:nvSpPr>
        <p:spPr>
          <a:xfrm>
            <a:off x="4865966" y="1812069"/>
            <a:ext cx="1682453" cy="40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import sys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D9ED5-C289-4AF6-A18F-B2811DD23D8D}"/>
              </a:ext>
            </a:extLst>
          </p:cNvPr>
          <p:cNvSpPr txBox="1"/>
          <p:nvPr/>
        </p:nvSpPr>
        <p:spPr>
          <a:xfrm>
            <a:off x="2127902" y="1815204"/>
            <a:ext cx="478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[1]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A03EE-1D9F-4AA2-8384-0D5EF6CD394F}"/>
              </a:ext>
            </a:extLst>
          </p:cNvPr>
          <p:cNvSpPr/>
          <p:nvPr/>
        </p:nvSpPr>
        <p:spPr>
          <a:xfrm>
            <a:off x="2531097" y="1821103"/>
            <a:ext cx="1682452" cy="4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import sys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16F9D-86A0-4E31-9B56-C39EE3AC3A52}"/>
              </a:ext>
            </a:extLst>
          </p:cNvPr>
          <p:cNvSpPr txBox="1"/>
          <p:nvPr/>
        </p:nvSpPr>
        <p:spPr>
          <a:xfrm>
            <a:off x="4461156" y="1812069"/>
            <a:ext cx="478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[1]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31324-FEF7-4636-B2A8-4F0D9EA205AF}"/>
              </a:ext>
            </a:extLst>
          </p:cNvPr>
          <p:cNvSpPr txBox="1"/>
          <p:nvPr/>
        </p:nvSpPr>
        <p:spPr>
          <a:xfrm>
            <a:off x="4461156" y="2508895"/>
            <a:ext cx="478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[2]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EDC6B-DFF7-4345-B044-6AB2530C138B}"/>
              </a:ext>
            </a:extLst>
          </p:cNvPr>
          <p:cNvSpPr/>
          <p:nvPr/>
        </p:nvSpPr>
        <p:spPr>
          <a:xfrm>
            <a:off x="4865966" y="2545488"/>
            <a:ext cx="1682453" cy="37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=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06CB5A-DF01-473B-9476-0553DE0D66F0}"/>
              </a:ext>
            </a:extLst>
          </p:cNvPr>
          <p:cNvCxnSpPr/>
          <p:nvPr/>
        </p:nvCxnSpPr>
        <p:spPr>
          <a:xfrm>
            <a:off x="4367304" y="1540206"/>
            <a:ext cx="26705" cy="30711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AD14BF-8997-482B-B019-CB44F9933294}"/>
              </a:ext>
            </a:extLst>
          </p:cNvPr>
          <p:cNvSpPr txBox="1"/>
          <p:nvPr/>
        </p:nvSpPr>
        <p:spPr>
          <a:xfrm>
            <a:off x="2958652" y="3610646"/>
            <a:ext cx="4945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27B9D-3534-49E1-A536-2A9D6E915F6D}"/>
              </a:ext>
            </a:extLst>
          </p:cNvPr>
          <p:cNvSpPr txBox="1"/>
          <p:nvPr/>
        </p:nvSpPr>
        <p:spPr>
          <a:xfrm>
            <a:off x="5490344" y="3610646"/>
            <a:ext cx="4945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e2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AD8FB36E-CE90-4D46-8C7D-E768E985BE4D}"/>
              </a:ext>
            </a:extLst>
          </p:cNvPr>
          <p:cNvSpPr/>
          <p:nvPr/>
        </p:nvSpPr>
        <p:spPr>
          <a:xfrm>
            <a:off x="2722574" y="4489702"/>
            <a:ext cx="996405" cy="15485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00028-4AE9-4896-BDDA-92698EA70241}"/>
              </a:ext>
            </a:extLst>
          </p:cNvPr>
          <p:cNvSpPr/>
          <p:nvPr/>
        </p:nvSpPr>
        <p:spPr>
          <a:xfrm>
            <a:off x="2851680" y="5554346"/>
            <a:ext cx="738189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sys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9ED63-81B1-4C2A-A18E-6AA11C838D41}"/>
              </a:ext>
            </a:extLst>
          </p:cNvPr>
          <p:cNvSpPr/>
          <p:nvPr/>
        </p:nvSpPr>
        <p:spPr>
          <a:xfrm>
            <a:off x="2817383" y="4780076"/>
            <a:ext cx="806781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python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ECF2F-6742-4B81-B255-A0960C7F19DD}"/>
              </a:ext>
            </a:extLst>
          </p:cNvPr>
          <p:cNvSpPr/>
          <p:nvPr/>
        </p:nvSpPr>
        <p:spPr>
          <a:xfrm>
            <a:off x="2768635" y="5146208"/>
            <a:ext cx="904276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sys.py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448D6788-761D-4323-89F3-4DD913567684}"/>
              </a:ext>
            </a:extLst>
          </p:cNvPr>
          <p:cNvSpPr/>
          <p:nvPr/>
        </p:nvSpPr>
        <p:spPr>
          <a:xfrm>
            <a:off x="5290972" y="4489702"/>
            <a:ext cx="996405" cy="1839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F23B01-D413-458C-9920-0F3A0170B69A}"/>
              </a:ext>
            </a:extLst>
          </p:cNvPr>
          <p:cNvSpPr/>
          <p:nvPr/>
        </p:nvSpPr>
        <p:spPr>
          <a:xfrm>
            <a:off x="5420078" y="5554346"/>
            <a:ext cx="738189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sys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C8047-09F3-44E1-B44C-5B69F146048B}"/>
              </a:ext>
            </a:extLst>
          </p:cNvPr>
          <p:cNvSpPr/>
          <p:nvPr/>
        </p:nvSpPr>
        <p:spPr>
          <a:xfrm>
            <a:off x="5385781" y="4780076"/>
            <a:ext cx="806781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python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C10BF1-487D-402F-84E4-22B993C51F8B}"/>
              </a:ext>
            </a:extLst>
          </p:cNvPr>
          <p:cNvSpPr/>
          <p:nvPr/>
        </p:nvSpPr>
        <p:spPr>
          <a:xfrm>
            <a:off x="5337033" y="5155518"/>
            <a:ext cx="904276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sys.py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327AB-DCB4-4F1A-ADB2-AD72FB49E193}"/>
              </a:ext>
            </a:extLst>
          </p:cNvPr>
          <p:cNvSpPr/>
          <p:nvPr/>
        </p:nvSpPr>
        <p:spPr>
          <a:xfrm>
            <a:off x="5420078" y="5885106"/>
            <a:ext cx="738189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EC1D03-F1EB-4A55-A7DD-D1A48E7CBE93}"/>
              </a:ext>
            </a:extLst>
          </p:cNvPr>
          <p:cNvCxnSpPr>
            <a:cxnSpLocks/>
          </p:cNvCxnSpPr>
          <p:nvPr/>
        </p:nvCxnSpPr>
        <p:spPr>
          <a:xfrm>
            <a:off x="1004824" y="5105922"/>
            <a:ext cx="5973908" cy="1011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A1FB3E-7594-4DA7-9BED-494C5FDD03CF}"/>
              </a:ext>
            </a:extLst>
          </p:cNvPr>
          <p:cNvSpPr txBox="1"/>
          <p:nvPr/>
        </p:nvSpPr>
        <p:spPr>
          <a:xfrm>
            <a:off x="1220483" y="473124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/>
                </a:solidFill>
              </a:rPr>
              <a:t>Executable</a:t>
            </a:r>
            <a:endParaRPr lang="en-IN">
              <a:solidFill>
                <a:schemeClr val="accent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DD75D8-6B69-4593-9B64-76411C1CD292}"/>
              </a:ext>
            </a:extLst>
          </p:cNvPr>
          <p:cNvSpPr txBox="1"/>
          <p:nvPr/>
        </p:nvSpPr>
        <p:spPr>
          <a:xfrm>
            <a:off x="983174" y="510057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Dependencies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99F896-636E-4C53-8DD5-6F30589F8F00}"/>
              </a:ext>
            </a:extLst>
          </p:cNvPr>
          <p:cNvSpPr txBox="1"/>
          <p:nvPr/>
        </p:nvSpPr>
        <p:spPr>
          <a:xfrm>
            <a:off x="1004824" y="5429126"/>
            <a:ext cx="1794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/>
                </a:solidFill>
              </a:rPr>
              <a:t>Memory Map,</a:t>
            </a:r>
          </a:p>
          <a:p>
            <a:r>
              <a:rPr lang="en-US">
                <a:solidFill>
                  <a:schemeClr val="accent4"/>
                </a:solidFill>
              </a:rPr>
              <a:t>Pages, Shared</a:t>
            </a:r>
          </a:p>
          <a:p>
            <a:r>
              <a:rPr lang="en-US">
                <a:solidFill>
                  <a:schemeClr val="accent4"/>
                </a:solidFill>
              </a:rPr>
              <a:t>Memory</a:t>
            </a:r>
            <a:endParaRPr lang="en-IN">
              <a:solidFill>
                <a:schemeClr val="accent4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A7BB3F-6C39-4430-8B18-7CA229D51939}"/>
              </a:ext>
            </a:extLst>
          </p:cNvPr>
          <p:cNvCxnSpPr>
            <a:cxnSpLocks/>
          </p:cNvCxnSpPr>
          <p:nvPr/>
        </p:nvCxnSpPr>
        <p:spPr>
          <a:xfrm>
            <a:off x="1004824" y="5494432"/>
            <a:ext cx="5973908" cy="1011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5891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A987C976D3ED4EA38807F15DBD2F30" ma:contentTypeVersion="9" ma:contentTypeDescription="Create a new document." ma:contentTypeScope="" ma:versionID="ba5423d3fbdbfca3cb7f670350b9d000">
  <xsd:schema xmlns:xsd="http://www.w3.org/2001/XMLSchema" xmlns:xs="http://www.w3.org/2001/XMLSchema" xmlns:p="http://schemas.microsoft.com/office/2006/metadata/properties" xmlns:ns3="d1665f0a-52a5-487e-a839-b4fbecfc6828" targetNamespace="http://schemas.microsoft.com/office/2006/metadata/properties" ma:root="true" ma:fieldsID="bcd46d3dc9aa0743c397bba20cc3e18e" ns3:_="">
    <xsd:import namespace="d1665f0a-52a5-487e-a839-b4fbecfc68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65f0a-52a5-487e-a839-b4fbecfc68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205FB8-6F20-496A-9CB9-5D01BFAB5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65f0a-52a5-487e-a839-b4fbecfc6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F44C9A-0D2F-42E5-A4B9-F04E63977D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207C28-A1BB-4802-B9F2-B58E89022873}">
  <ds:schemaRefs>
    <ds:schemaRef ds:uri="http://schemas.microsoft.com/office/2006/metadata/properties"/>
    <ds:schemaRef ds:uri="http://www.w3.org/XML/1998/namespace"/>
    <ds:schemaRef ds:uri="http://purl.org/dc/elements/1.1/"/>
    <ds:schemaRef ds:uri="d1665f0a-52a5-487e-a839-b4fbecfc6828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practicum-mid</Template>
  <TotalTime>0</TotalTime>
  <Words>499</Words>
  <Application>Microsoft Office PowerPoint</Application>
  <PresentationFormat>On-screen Show (4:3)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  MPCS Practicum</vt:lpstr>
      <vt:lpstr>Problem Statement</vt:lpstr>
      <vt:lpstr>Execution Caching</vt:lpstr>
      <vt:lpstr>Jupyter Notebook</vt:lpstr>
      <vt:lpstr>PowerPoint Presentation</vt:lpstr>
      <vt:lpstr>Sharing a Jupyter Notebook is not sufficient </vt:lpstr>
      <vt:lpstr>Container environment to share Jupyter Notebooks</vt:lpstr>
      <vt:lpstr>Sciunit Containerization</vt:lpstr>
      <vt:lpstr>Execution checkpoints</vt:lpstr>
      <vt:lpstr>Checkpoint/Restore In Userspace (CRIU)</vt:lpstr>
      <vt:lpstr>CRIU</vt:lpstr>
      <vt:lpstr>Challenges of integrating CRIU with Jupyter </vt:lpstr>
      <vt:lpstr>Design of Execution Cache</vt:lpstr>
      <vt:lpstr>Design</vt:lpstr>
      <vt:lpstr>Timeline </vt:lpstr>
      <vt:lpstr>Performance</vt:lpstr>
      <vt:lpstr>Future Goals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MPCS Practicum</dc:title>
  <dc:creator>Naga Nithin Manne</dc:creator>
  <cp:lastModifiedBy>Naga Nithin Manne</cp:lastModifiedBy>
  <cp:revision>1</cp:revision>
  <dcterms:created xsi:type="dcterms:W3CDTF">2020-06-08T22:20:02Z</dcterms:created>
  <dcterms:modified xsi:type="dcterms:W3CDTF">2020-06-10T17:49:17Z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0x0101004CA987C976D3ED4EA38807F15DBD2F30</vt:lpwstr>
  </property>
</Properties>
</file>