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57" r:id="rId7"/>
    <p:sldId id="258" r:id="rId8"/>
    <p:sldId id="270" r:id="rId9"/>
    <p:sldId id="264" r:id="rId10"/>
    <p:sldId id="265" r:id="rId11"/>
    <p:sldId id="268" r:id="rId12"/>
    <p:sldId id="260" r:id="rId13"/>
    <p:sldId id="266" r:id="rId14"/>
    <p:sldId id="261" r:id="rId15"/>
    <p:sldId id="263" r:id="rId16"/>
    <p:sldId id="267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E83AE-01F2-466E-A5D5-BCAAD5816C06}" v="212" dt="2020-05-11T15:55:56.086"/>
    <p1510:client id="{A2F91BFB-7D19-43A4-BADA-1972E176664C}" v="1018" dt="2020-05-11T04:43:59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0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 Nithin Manne" userId="58ef0a66-7755-47ed-b763-229835461fb4" providerId="ADAL" clId="{0FEE83AE-01F2-466E-A5D5-BCAAD5816C06}"/>
    <pc:docChg chg="undo redo custSel mod addSld modSld sldOrd">
      <pc:chgData name="Naga Nithin Manne" userId="58ef0a66-7755-47ed-b763-229835461fb4" providerId="ADAL" clId="{0FEE83AE-01F2-466E-A5D5-BCAAD5816C06}" dt="2020-05-11T15:55:56.086" v="958"/>
      <pc:docMkLst>
        <pc:docMk/>
      </pc:docMkLst>
      <pc:sldChg chg="modSp">
        <pc:chgData name="Naga Nithin Manne" userId="58ef0a66-7755-47ed-b763-229835461fb4" providerId="ADAL" clId="{0FEE83AE-01F2-466E-A5D5-BCAAD5816C06}" dt="2020-05-11T15:39:42.969" v="868" actId="20577"/>
        <pc:sldMkLst>
          <pc:docMk/>
          <pc:sldMk cId="3121913371" sldId="257"/>
        </pc:sldMkLst>
        <pc:spChg chg="mod">
          <ac:chgData name="Naga Nithin Manne" userId="58ef0a66-7755-47ed-b763-229835461fb4" providerId="ADAL" clId="{0FEE83AE-01F2-466E-A5D5-BCAAD5816C06}" dt="2020-05-11T15:39:42.969" v="868" actId="20577"/>
          <ac:spMkLst>
            <pc:docMk/>
            <pc:sldMk cId="3121913371" sldId="257"/>
            <ac:spMk id="3" creationId="{1DA2476C-B774-48DF-B575-CEF58B9AD873}"/>
          </ac:spMkLst>
        </pc:spChg>
      </pc:sldChg>
      <pc:sldChg chg="modSp">
        <pc:chgData name="Naga Nithin Manne" userId="58ef0a66-7755-47ed-b763-229835461fb4" providerId="ADAL" clId="{0FEE83AE-01F2-466E-A5D5-BCAAD5816C06}" dt="2020-05-11T14:38:37.105" v="332" actId="14100"/>
        <pc:sldMkLst>
          <pc:docMk/>
          <pc:sldMk cId="997545911" sldId="258"/>
        </pc:sldMkLst>
        <pc:spChg chg="mod">
          <ac:chgData name="Naga Nithin Manne" userId="58ef0a66-7755-47ed-b763-229835461fb4" providerId="ADAL" clId="{0FEE83AE-01F2-466E-A5D5-BCAAD5816C06}" dt="2020-05-11T14:38:28.815" v="330" actId="20577"/>
          <ac:spMkLst>
            <pc:docMk/>
            <pc:sldMk cId="997545911" sldId="258"/>
            <ac:spMk id="2" creationId="{C7EC4750-7ED6-4DC2-A11C-DE8CFCF038CA}"/>
          </ac:spMkLst>
        </pc:spChg>
        <pc:spChg chg="mod">
          <ac:chgData name="Naga Nithin Manne" userId="58ef0a66-7755-47ed-b763-229835461fb4" providerId="ADAL" clId="{0FEE83AE-01F2-466E-A5D5-BCAAD5816C06}" dt="2020-05-11T14:38:37.105" v="332" actId="14100"/>
          <ac:spMkLst>
            <pc:docMk/>
            <pc:sldMk cId="997545911" sldId="258"/>
            <ac:spMk id="3" creationId="{51C67093-4B17-4779-BD3A-37B5F3E81B89}"/>
          </ac:spMkLst>
        </pc:spChg>
      </pc:sldChg>
      <pc:sldChg chg="modSp">
        <pc:chgData name="Naga Nithin Manne" userId="58ef0a66-7755-47ed-b763-229835461fb4" providerId="ADAL" clId="{0FEE83AE-01F2-466E-A5D5-BCAAD5816C06}" dt="2020-05-11T05:50:35.312" v="9" actId="20577"/>
        <pc:sldMkLst>
          <pc:docMk/>
          <pc:sldMk cId="481811137" sldId="262"/>
        </pc:sldMkLst>
        <pc:spChg chg="mod">
          <ac:chgData name="Naga Nithin Manne" userId="58ef0a66-7755-47ed-b763-229835461fb4" providerId="ADAL" clId="{0FEE83AE-01F2-466E-A5D5-BCAAD5816C06}" dt="2020-05-11T05:50:35.312" v="9" actId="20577"/>
          <ac:spMkLst>
            <pc:docMk/>
            <pc:sldMk cId="481811137" sldId="262"/>
            <ac:spMk id="3" creationId="{51502EFA-4F31-4028-B0BF-BFD10EE0E1BF}"/>
          </ac:spMkLst>
        </pc:spChg>
      </pc:sldChg>
      <pc:sldChg chg="modSp">
        <pc:chgData name="Naga Nithin Manne" userId="58ef0a66-7755-47ed-b763-229835461fb4" providerId="ADAL" clId="{0FEE83AE-01F2-466E-A5D5-BCAAD5816C06}" dt="2020-05-11T15:49:41.721" v="921" actId="20577"/>
        <pc:sldMkLst>
          <pc:docMk/>
          <pc:sldMk cId="1515140803" sldId="264"/>
        </pc:sldMkLst>
        <pc:spChg chg="mod">
          <ac:chgData name="Naga Nithin Manne" userId="58ef0a66-7755-47ed-b763-229835461fb4" providerId="ADAL" clId="{0FEE83AE-01F2-466E-A5D5-BCAAD5816C06}" dt="2020-05-11T15:49:41.721" v="921" actId="20577"/>
          <ac:spMkLst>
            <pc:docMk/>
            <pc:sldMk cId="1515140803" sldId="264"/>
            <ac:spMk id="3" creationId="{7685B1E0-A140-40EC-B370-74F0B22D21B0}"/>
          </ac:spMkLst>
        </pc:spChg>
      </pc:sldChg>
      <pc:sldChg chg="modSp">
        <pc:chgData name="Naga Nithin Manne" userId="58ef0a66-7755-47ed-b763-229835461fb4" providerId="ADAL" clId="{0FEE83AE-01F2-466E-A5D5-BCAAD5816C06}" dt="2020-05-11T13:49:53.725" v="164" actId="20577"/>
        <pc:sldMkLst>
          <pc:docMk/>
          <pc:sldMk cId="1493588089" sldId="265"/>
        </pc:sldMkLst>
        <pc:spChg chg="mod">
          <ac:chgData name="Naga Nithin Manne" userId="58ef0a66-7755-47ed-b763-229835461fb4" providerId="ADAL" clId="{0FEE83AE-01F2-466E-A5D5-BCAAD5816C06}" dt="2020-05-11T13:49:53.725" v="164" actId="20577"/>
          <ac:spMkLst>
            <pc:docMk/>
            <pc:sldMk cId="1493588089" sldId="265"/>
            <ac:spMk id="2" creationId="{A89E3C57-AC39-4BB4-B399-88E19DC49083}"/>
          </ac:spMkLst>
        </pc:spChg>
      </pc:sldChg>
      <pc:sldChg chg="addSp delSp modSp">
        <pc:chgData name="Naga Nithin Manne" userId="58ef0a66-7755-47ed-b763-229835461fb4" providerId="ADAL" clId="{0FEE83AE-01F2-466E-A5D5-BCAAD5816C06}" dt="2020-05-11T06:28:16.896" v="102" actId="1076"/>
        <pc:sldMkLst>
          <pc:docMk/>
          <pc:sldMk cId="711589175" sldId="266"/>
        </pc:sldMkLst>
        <pc:spChg chg="mod">
          <ac:chgData name="Naga Nithin Manne" userId="58ef0a66-7755-47ed-b763-229835461fb4" providerId="ADAL" clId="{0FEE83AE-01F2-466E-A5D5-BCAAD5816C06}" dt="2020-05-11T06:04:57.322" v="17" actId="1076"/>
          <ac:spMkLst>
            <pc:docMk/>
            <pc:sldMk cId="711589175" sldId="266"/>
            <ac:spMk id="4" creationId="{DB938BC7-59A5-4CE9-B34A-B0D5C32722C0}"/>
          </ac:spMkLst>
        </pc:spChg>
        <pc:spChg chg="mod">
          <ac:chgData name="Naga Nithin Manne" userId="58ef0a66-7755-47ed-b763-229835461fb4" providerId="ADAL" clId="{0FEE83AE-01F2-466E-A5D5-BCAAD5816C06}" dt="2020-05-11T06:04:51.006" v="16" actId="1076"/>
          <ac:spMkLst>
            <pc:docMk/>
            <pc:sldMk cId="711589175" sldId="266"/>
            <ac:spMk id="5" creationId="{792D9ED5-C289-4AF6-A18F-B2811DD23D8D}"/>
          </ac:spMkLst>
        </pc:spChg>
        <pc:spChg chg="mod">
          <ac:chgData name="Naga Nithin Manne" userId="58ef0a66-7755-47ed-b763-229835461fb4" providerId="ADAL" clId="{0FEE83AE-01F2-466E-A5D5-BCAAD5816C06}" dt="2020-05-11T06:04:33.509" v="14" actId="1076"/>
          <ac:spMkLst>
            <pc:docMk/>
            <pc:sldMk cId="711589175" sldId="266"/>
            <ac:spMk id="6" creationId="{28CA03EE-1D9F-4AA2-8384-0D5EF6CD394F}"/>
          </ac:spMkLst>
        </pc:spChg>
        <pc:spChg chg="mod">
          <ac:chgData name="Naga Nithin Manne" userId="58ef0a66-7755-47ed-b763-229835461fb4" providerId="ADAL" clId="{0FEE83AE-01F2-466E-A5D5-BCAAD5816C06}" dt="2020-05-11T06:05:19.926" v="18" actId="1076"/>
          <ac:spMkLst>
            <pc:docMk/>
            <pc:sldMk cId="711589175" sldId="266"/>
            <ac:spMk id="7" creationId="{7CD16F9D-86A0-4E31-9B56-C39EE3AC3A52}"/>
          </ac:spMkLst>
        </pc:spChg>
        <pc:spChg chg="mod">
          <ac:chgData name="Naga Nithin Manne" userId="58ef0a66-7755-47ed-b763-229835461fb4" providerId="ADAL" clId="{0FEE83AE-01F2-466E-A5D5-BCAAD5816C06}" dt="2020-05-11T06:05:41.124" v="21" actId="1076"/>
          <ac:spMkLst>
            <pc:docMk/>
            <pc:sldMk cId="711589175" sldId="266"/>
            <ac:spMk id="8" creationId="{0BE31324-FEF7-4636-B2A8-4F0D9EA205AF}"/>
          </ac:spMkLst>
        </pc:spChg>
        <pc:spChg chg="mod">
          <ac:chgData name="Naga Nithin Manne" userId="58ef0a66-7755-47ed-b763-229835461fb4" providerId="ADAL" clId="{0FEE83AE-01F2-466E-A5D5-BCAAD5816C06}" dt="2020-05-11T06:27:46.696" v="94" actId="20577"/>
          <ac:spMkLst>
            <pc:docMk/>
            <pc:sldMk cId="711589175" sldId="266"/>
            <ac:spMk id="9" creationId="{4CAEDC6B-DFF7-4345-B044-6AB2530C138B}"/>
          </ac:spMkLst>
        </pc:spChg>
        <pc:spChg chg="mod">
          <ac:chgData name="Naga Nithin Manne" userId="58ef0a66-7755-47ed-b763-229835461fb4" providerId="ADAL" clId="{0FEE83AE-01F2-466E-A5D5-BCAAD5816C06}" dt="2020-05-11T06:04:33.509" v="14" actId="1076"/>
          <ac:spMkLst>
            <pc:docMk/>
            <pc:sldMk cId="711589175" sldId="266"/>
            <ac:spMk id="11" creationId="{0FAD14BF-8997-482B-B019-CB44F9933294}"/>
          </ac:spMkLst>
        </pc:spChg>
        <pc:spChg chg="mod">
          <ac:chgData name="Naga Nithin Manne" userId="58ef0a66-7755-47ed-b763-229835461fb4" providerId="ADAL" clId="{0FEE83AE-01F2-466E-A5D5-BCAAD5816C06}" dt="2020-05-11T06:04:33.509" v="14" actId="1076"/>
          <ac:spMkLst>
            <pc:docMk/>
            <pc:sldMk cId="711589175" sldId="266"/>
            <ac:spMk id="12" creationId="{E8527B9D-3534-49E1-A536-2A9D6E915F6D}"/>
          </ac:spMkLst>
        </pc:spChg>
        <pc:spChg chg="mod">
          <ac:chgData name="Naga Nithin Manne" userId="58ef0a66-7755-47ed-b763-229835461fb4" providerId="ADAL" clId="{0FEE83AE-01F2-466E-A5D5-BCAAD5816C06}" dt="2020-05-11T06:26:08.713" v="61" actId="1076"/>
          <ac:spMkLst>
            <pc:docMk/>
            <pc:sldMk cId="711589175" sldId="266"/>
            <ac:spMk id="16" creationId="{AD8FB36E-CE90-4D46-8C7D-E768E985BE4D}"/>
          </ac:spMkLst>
        </pc:spChg>
        <pc:spChg chg="del mod">
          <ac:chgData name="Naga Nithin Manne" userId="58ef0a66-7755-47ed-b763-229835461fb4" providerId="ADAL" clId="{0FEE83AE-01F2-466E-A5D5-BCAAD5816C06}" dt="2020-05-11T06:27:50.909" v="95" actId="478"/>
          <ac:spMkLst>
            <pc:docMk/>
            <pc:sldMk cId="711589175" sldId="266"/>
            <ac:spMk id="18" creationId="{C4C8CD59-EEAA-4DE1-B1B2-F3C08855051B}"/>
          </ac:spMkLst>
        </pc:spChg>
        <pc:spChg chg="mod">
          <ac:chgData name="Naga Nithin Manne" userId="58ef0a66-7755-47ed-b763-229835461fb4" providerId="ADAL" clId="{0FEE83AE-01F2-466E-A5D5-BCAAD5816C06}" dt="2020-05-11T06:26:35.413" v="65" actId="1076"/>
          <ac:spMkLst>
            <pc:docMk/>
            <pc:sldMk cId="711589175" sldId="266"/>
            <ac:spMk id="19" creationId="{9D900028-4AE9-4896-BDDA-92698EA70241}"/>
          </ac:spMkLst>
        </pc:spChg>
        <pc:spChg chg="mod">
          <ac:chgData name="Naga Nithin Manne" userId="58ef0a66-7755-47ed-b763-229835461fb4" providerId="ADAL" clId="{0FEE83AE-01F2-466E-A5D5-BCAAD5816C06}" dt="2020-05-11T06:26:58.101" v="72" actId="1076"/>
          <ac:spMkLst>
            <pc:docMk/>
            <pc:sldMk cId="711589175" sldId="266"/>
            <ac:spMk id="20" creationId="{4409ED63-81B1-4C2A-A18E-6AA11C838D41}"/>
          </ac:spMkLst>
        </pc:spChg>
        <pc:spChg chg="del mod">
          <ac:chgData name="Naga Nithin Manne" userId="58ef0a66-7755-47ed-b763-229835461fb4" providerId="ADAL" clId="{0FEE83AE-01F2-466E-A5D5-BCAAD5816C06}" dt="2020-05-11T06:27:50.909" v="95" actId="478"/>
          <ac:spMkLst>
            <pc:docMk/>
            <pc:sldMk cId="711589175" sldId="266"/>
            <ac:spMk id="21" creationId="{7E9480C6-B1F4-41DC-81F6-E047B8B364FC}"/>
          </ac:spMkLst>
        </pc:spChg>
        <pc:spChg chg="mod">
          <ac:chgData name="Naga Nithin Manne" userId="58ef0a66-7755-47ed-b763-229835461fb4" providerId="ADAL" clId="{0FEE83AE-01F2-466E-A5D5-BCAAD5816C06}" dt="2020-05-11T06:28:16.896" v="102" actId="1076"/>
          <ac:spMkLst>
            <pc:docMk/>
            <pc:sldMk cId="711589175" sldId="266"/>
            <ac:spMk id="22" creationId="{DC6ECF2F-6742-4B81-B255-A0960C7F19DD}"/>
          </ac:spMkLst>
        </pc:spChg>
        <pc:spChg chg="del mod">
          <ac:chgData name="Naga Nithin Manne" userId="58ef0a66-7755-47ed-b763-229835461fb4" providerId="ADAL" clId="{0FEE83AE-01F2-466E-A5D5-BCAAD5816C06}" dt="2020-05-11T06:27:50.909" v="95" actId="478"/>
          <ac:spMkLst>
            <pc:docMk/>
            <pc:sldMk cId="711589175" sldId="266"/>
            <ac:spMk id="23" creationId="{54BE2F22-4376-40DB-9D54-F03B9798DED5}"/>
          </ac:spMkLst>
        </pc:spChg>
        <pc:spChg chg="del mod">
          <ac:chgData name="Naga Nithin Manne" userId="58ef0a66-7755-47ed-b763-229835461fb4" providerId="ADAL" clId="{0FEE83AE-01F2-466E-A5D5-BCAAD5816C06}" dt="2020-05-11T06:27:50.909" v="95" actId="478"/>
          <ac:spMkLst>
            <pc:docMk/>
            <pc:sldMk cId="711589175" sldId="266"/>
            <ac:spMk id="24" creationId="{102F5BB5-8E00-4F20-A807-98B59D336012}"/>
          </ac:spMkLst>
        </pc:spChg>
        <pc:spChg chg="add mod">
          <ac:chgData name="Naga Nithin Manne" userId="58ef0a66-7755-47ed-b763-229835461fb4" providerId="ADAL" clId="{0FEE83AE-01F2-466E-A5D5-BCAAD5816C06}" dt="2020-05-11T06:27:54.737" v="96" actId="14100"/>
          <ac:spMkLst>
            <pc:docMk/>
            <pc:sldMk cId="711589175" sldId="266"/>
            <ac:spMk id="29" creationId="{448D6788-761D-4323-89F3-4DD913567684}"/>
          </ac:spMkLst>
        </pc:spChg>
        <pc:spChg chg="add mod">
          <ac:chgData name="Naga Nithin Manne" userId="58ef0a66-7755-47ed-b763-229835461fb4" providerId="ADAL" clId="{0FEE83AE-01F2-466E-A5D5-BCAAD5816C06}" dt="2020-05-11T06:27:32.277" v="82" actId="1076"/>
          <ac:spMkLst>
            <pc:docMk/>
            <pc:sldMk cId="711589175" sldId="266"/>
            <ac:spMk id="30" creationId="{56F23B01-D413-458C-9920-0F3A0170B69A}"/>
          </ac:spMkLst>
        </pc:spChg>
        <pc:spChg chg="add mod">
          <ac:chgData name="Naga Nithin Manne" userId="58ef0a66-7755-47ed-b763-229835461fb4" providerId="ADAL" clId="{0FEE83AE-01F2-466E-A5D5-BCAAD5816C06}" dt="2020-05-11T06:27:32.277" v="82" actId="1076"/>
          <ac:spMkLst>
            <pc:docMk/>
            <pc:sldMk cId="711589175" sldId="266"/>
            <ac:spMk id="31" creationId="{180C8047-09F3-44E1-B44C-5B69F146048B}"/>
          </ac:spMkLst>
        </pc:spChg>
        <pc:spChg chg="add mod">
          <ac:chgData name="Naga Nithin Manne" userId="58ef0a66-7755-47ed-b763-229835461fb4" providerId="ADAL" clId="{0FEE83AE-01F2-466E-A5D5-BCAAD5816C06}" dt="2020-05-11T06:28:14.176" v="101" actId="1076"/>
          <ac:spMkLst>
            <pc:docMk/>
            <pc:sldMk cId="711589175" sldId="266"/>
            <ac:spMk id="32" creationId="{3BC10BF1-487D-402F-84E4-22B993C51F8B}"/>
          </ac:spMkLst>
        </pc:spChg>
        <pc:spChg chg="add mod">
          <ac:chgData name="Naga Nithin Manne" userId="58ef0a66-7755-47ed-b763-229835461fb4" providerId="ADAL" clId="{0FEE83AE-01F2-466E-A5D5-BCAAD5816C06}" dt="2020-05-11T06:28:01.946" v="100" actId="20577"/>
          <ac:spMkLst>
            <pc:docMk/>
            <pc:sldMk cId="711589175" sldId="266"/>
            <ac:spMk id="33" creationId="{73A327AB-DCB4-4F1A-ADB2-AD72FB49E193}"/>
          </ac:spMkLst>
        </pc:spChg>
        <pc:cxnChg chg="mod">
          <ac:chgData name="Naga Nithin Manne" userId="58ef0a66-7755-47ed-b763-229835461fb4" providerId="ADAL" clId="{0FEE83AE-01F2-466E-A5D5-BCAAD5816C06}" dt="2020-05-11T06:04:39.300" v="15" actId="1076"/>
          <ac:cxnSpMkLst>
            <pc:docMk/>
            <pc:sldMk cId="711589175" sldId="266"/>
            <ac:cxnSpMk id="10" creationId="{B106CB5A-DF01-473B-9476-0553DE0D66F0}"/>
          </ac:cxnSpMkLst>
        </pc:cxnChg>
      </pc:sldChg>
      <pc:sldChg chg="addSp delSp modSp add">
        <pc:chgData name="Naga Nithin Manne" userId="58ef0a66-7755-47ed-b763-229835461fb4" providerId="ADAL" clId="{0FEE83AE-01F2-466E-A5D5-BCAAD5816C06}" dt="2020-05-11T14:08:18.910" v="260" actId="478"/>
        <pc:sldMkLst>
          <pc:docMk/>
          <pc:sldMk cId="2902152047" sldId="267"/>
        </pc:sldMkLst>
        <pc:spChg chg="mod">
          <ac:chgData name="Naga Nithin Manne" userId="58ef0a66-7755-47ed-b763-229835461fb4" providerId="ADAL" clId="{0FEE83AE-01F2-466E-A5D5-BCAAD5816C06}" dt="2020-05-11T14:08:14.010" v="259" actId="1076"/>
          <ac:spMkLst>
            <pc:docMk/>
            <pc:sldMk cId="2902152047" sldId="267"/>
            <ac:spMk id="2" creationId="{D6DA0469-BFD2-491A-AFBD-CA8C5D8E253C}"/>
          </ac:spMkLst>
        </pc:spChg>
        <pc:spChg chg="del">
          <ac:chgData name="Naga Nithin Manne" userId="58ef0a66-7755-47ed-b763-229835461fb4" providerId="ADAL" clId="{0FEE83AE-01F2-466E-A5D5-BCAAD5816C06}" dt="2020-05-11T14:07:57.861" v="258"/>
          <ac:spMkLst>
            <pc:docMk/>
            <pc:sldMk cId="2902152047" sldId="267"/>
            <ac:spMk id="3" creationId="{51638E81-A820-444E-9E0A-8A8F7F841E14}"/>
          </ac:spMkLst>
        </pc:spChg>
        <pc:spChg chg="add del mod">
          <ac:chgData name="Naga Nithin Manne" userId="58ef0a66-7755-47ed-b763-229835461fb4" providerId="ADAL" clId="{0FEE83AE-01F2-466E-A5D5-BCAAD5816C06}" dt="2020-05-11T14:08:18.910" v="260" actId="478"/>
          <ac:spMkLst>
            <pc:docMk/>
            <pc:sldMk cId="2902152047" sldId="267"/>
            <ac:spMk id="4" creationId="{E34BA257-BFB8-4AC5-A320-0E484BF29203}"/>
          </ac:spMkLst>
        </pc:spChg>
      </pc:sldChg>
      <pc:sldChg chg="addSp delSp modSp add ord">
        <pc:chgData name="Naga Nithin Manne" userId="58ef0a66-7755-47ed-b763-229835461fb4" providerId="ADAL" clId="{0FEE83AE-01F2-466E-A5D5-BCAAD5816C06}" dt="2020-05-11T15:55:56.086" v="958"/>
        <pc:sldMkLst>
          <pc:docMk/>
          <pc:sldMk cId="88335803" sldId="268"/>
        </pc:sldMkLst>
        <pc:spChg chg="del">
          <ac:chgData name="Naga Nithin Manne" userId="58ef0a66-7755-47ed-b763-229835461fb4" providerId="ADAL" clId="{0FEE83AE-01F2-466E-A5D5-BCAAD5816C06}" dt="2020-05-11T14:08:45.782" v="263"/>
          <ac:spMkLst>
            <pc:docMk/>
            <pc:sldMk cId="88335803" sldId="268"/>
            <ac:spMk id="2" creationId="{83BFFCF3-3B31-44E0-85A4-FF2BFABEE886}"/>
          </ac:spMkLst>
        </pc:spChg>
        <pc:spChg chg="del">
          <ac:chgData name="Naga Nithin Manne" userId="58ef0a66-7755-47ed-b763-229835461fb4" providerId="ADAL" clId="{0FEE83AE-01F2-466E-A5D5-BCAAD5816C06}" dt="2020-05-11T14:08:45.782" v="263"/>
          <ac:spMkLst>
            <pc:docMk/>
            <pc:sldMk cId="88335803" sldId="268"/>
            <ac:spMk id="3" creationId="{AE98C260-D582-4852-9A4F-67B4724BC98C}"/>
          </ac:spMkLst>
        </pc:spChg>
        <pc:spChg chg="add mod">
          <ac:chgData name="Naga Nithin Manne" userId="58ef0a66-7755-47ed-b763-229835461fb4" providerId="ADAL" clId="{0FEE83AE-01F2-466E-A5D5-BCAAD5816C06}" dt="2020-05-11T14:10:59.710" v="320" actId="20577"/>
          <ac:spMkLst>
            <pc:docMk/>
            <pc:sldMk cId="88335803" sldId="268"/>
            <ac:spMk id="6" creationId="{56D0480E-7A81-429C-AD9C-901C43D40BA5}"/>
          </ac:spMkLst>
        </pc:spChg>
        <pc:spChg chg="add del mod">
          <ac:chgData name="Naga Nithin Manne" userId="58ef0a66-7755-47ed-b763-229835461fb4" providerId="ADAL" clId="{0FEE83AE-01F2-466E-A5D5-BCAAD5816C06}" dt="2020-05-11T14:10:08.975" v="294" actId="931"/>
          <ac:spMkLst>
            <pc:docMk/>
            <pc:sldMk cId="88335803" sldId="268"/>
            <ac:spMk id="7" creationId="{42A3B275-8912-438A-B346-F22B710480D7}"/>
          </ac:spMkLst>
        </pc:spChg>
        <pc:spChg chg="add mod">
          <ac:chgData name="Naga Nithin Manne" userId="58ef0a66-7755-47ed-b763-229835461fb4" providerId="ADAL" clId="{0FEE83AE-01F2-466E-A5D5-BCAAD5816C06}" dt="2020-05-11T14:10:05.840" v="293"/>
          <ac:spMkLst>
            <pc:docMk/>
            <pc:sldMk cId="88335803" sldId="268"/>
            <ac:spMk id="8" creationId="{288CE542-98F4-4FCD-B48A-78F8BE0C337C}"/>
          </ac:spMkLst>
        </pc:spChg>
        <pc:picChg chg="add del mod">
          <ac:chgData name="Naga Nithin Manne" userId="58ef0a66-7755-47ed-b763-229835461fb4" providerId="ADAL" clId="{0FEE83AE-01F2-466E-A5D5-BCAAD5816C06}" dt="2020-05-11T14:09:19.472" v="269"/>
          <ac:picMkLst>
            <pc:docMk/>
            <pc:sldMk cId="88335803" sldId="268"/>
            <ac:picMk id="5" creationId="{C12C8572-6122-4EE4-B91A-FF2E74F5AFA3}"/>
          </ac:picMkLst>
        </pc:picChg>
        <pc:picChg chg="add mod">
          <ac:chgData name="Naga Nithin Manne" userId="58ef0a66-7755-47ed-b763-229835461fb4" providerId="ADAL" clId="{0FEE83AE-01F2-466E-A5D5-BCAAD5816C06}" dt="2020-05-11T15:55:56.086" v="958"/>
          <ac:picMkLst>
            <pc:docMk/>
            <pc:sldMk cId="88335803" sldId="268"/>
            <ac:picMk id="10" creationId="{E04E7548-6895-4CAD-96E1-0CA87FA5C899}"/>
          </ac:picMkLst>
        </pc:picChg>
      </pc:sldChg>
      <pc:sldChg chg="addSp delSp modSp add mod setBg setClrOvrMap">
        <pc:chgData name="Naga Nithin Manne" userId="58ef0a66-7755-47ed-b763-229835461fb4" providerId="ADAL" clId="{0FEE83AE-01F2-466E-A5D5-BCAAD5816C06}" dt="2020-05-11T14:11:16.152" v="324" actId="26606"/>
        <pc:sldMkLst>
          <pc:docMk/>
          <pc:sldMk cId="916264218" sldId="269"/>
        </pc:sldMkLst>
        <pc:spChg chg="del">
          <ac:chgData name="Naga Nithin Manne" userId="58ef0a66-7755-47ed-b763-229835461fb4" providerId="ADAL" clId="{0FEE83AE-01F2-466E-A5D5-BCAAD5816C06}" dt="2020-05-11T14:08:50.244" v="264"/>
          <ac:spMkLst>
            <pc:docMk/>
            <pc:sldMk cId="916264218" sldId="269"/>
            <ac:spMk id="2" creationId="{3ACA0B21-8BCA-4211-83CE-E7593D26BD09}"/>
          </ac:spMkLst>
        </pc:spChg>
        <pc:spChg chg="del">
          <ac:chgData name="Naga Nithin Manne" userId="58ef0a66-7755-47ed-b763-229835461fb4" providerId="ADAL" clId="{0FEE83AE-01F2-466E-A5D5-BCAAD5816C06}" dt="2020-05-11T14:08:50.244" v="264"/>
          <ac:spMkLst>
            <pc:docMk/>
            <pc:sldMk cId="916264218" sldId="269"/>
            <ac:spMk id="3" creationId="{15A27E22-B858-4AA9-AB98-80DD226B8189}"/>
          </ac:spMkLst>
        </pc:spChg>
        <pc:spChg chg="add mod">
          <ac:chgData name="Naga Nithin Manne" userId="58ef0a66-7755-47ed-b763-229835461fb4" providerId="ADAL" clId="{0FEE83AE-01F2-466E-A5D5-BCAAD5816C06}" dt="2020-05-11T14:11:16.152" v="324" actId="26606"/>
          <ac:spMkLst>
            <pc:docMk/>
            <pc:sldMk cId="916264218" sldId="269"/>
            <ac:spMk id="5" creationId="{2BF58D9F-8942-4639-A128-3A9C01E30056}"/>
          </ac:spMkLst>
        </pc:spChg>
        <pc:spChg chg="add del mod">
          <ac:chgData name="Naga Nithin Manne" userId="58ef0a66-7755-47ed-b763-229835461fb4" providerId="ADAL" clId="{0FEE83AE-01F2-466E-A5D5-BCAAD5816C06}" dt="2020-05-11T14:09:47.375" v="277" actId="931"/>
          <ac:spMkLst>
            <pc:docMk/>
            <pc:sldMk cId="916264218" sldId="269"/>
            <ac:spMk id="6" creationId="{7BAC3AF0-2130-4C9D-BF30-5705C0C18983}"/>
          </ac:spMkLst>
        </pc:spChg>
        <pc:spChg chg="add mod">
          <ac:chgData name="Naga Nithin Manne" userId="58ef0a66-7755-47ed-b763-229835461fb4" providerId="ADAL" clId="{0FEE83AE-01F2-466E-A5D5-BCAAD5816C06}" dt="2020-05-11T14:11:16.152" v="324" actId="26606"/>
          <ac:spMkLst>
            <pc:docMk/>
            <pc:sldMk cId="916264218" sldId="269"/>
            <ac:spMk id="7" creationId="{BA65DD91-E7F8-4E2D-87CC-48DD6C1DAB95}"/>
          </ac:spMkLst>
        </pc:spChg>
        <pc:spChg chg="add del">
          <ac:chgData name="Naga Nithin Manne" userId="58ef0a66-7755-47ed-b763-229835461fb4" providerId="ADAL" clId="{0FEE83AE-01F2-466E-A5D5-BCAAD5816C06}" dt="2020-05-11T14:11:13.946" v="322" actId="26606"/>
          <ac:spMkLst>
            <pc:docMk/>
            <pc:sldMk cId="916264218" sldId="269"/>
            <ac:spMk id="42" creationId="{1996130F-9AB5-4DE9-8574-3AF891C5C172}"/>
          </ac:spMkLst>
        </pc:spChg>
        <pc:spChg chg="add del">
          <ac:chgData name="Naga Nithin Manne" userId="58ef0a66-7755-47ed-b763-229835461fb4" providerId="ADAL" clId="{0FEE83AE-01F2-466E-A5D5-BCAAD5816C06}" dt="2020-05-11T14:11:13.946" v="322" actId="26606"/>
          <ac:spMkLst>
            <pc:docMk/>
            <pc:sldMk cId="916264218" sldId="269"/>
            <ac:spMk id="44" creationId="{7326F4E6-9131-42DA-97B2-0BA8D1E258AD}"/>
          </ac:spMkLst>
        </pc:spChg>
        <pc:spChg chg="add del">
          <ac:chgData name="Naga Nithin Manne" userId="58ef0a66-7755-47ed-b763-229835461fb4" providerId="ADAL" clId="{0FEE83AE-01F2-466E-A5D5-BCAAD5816C06}" dt="2020-05-11T14:11:13.946" v="322" actId="26606"/>
          <ac:spMkLst>
            <pc:docMk/>
            <pc:sldMk cId="916264218" sldId="269"/>
            <ac:spMk id="46" creationId="{763516C8-F227-4B77-9AA7-61B9A0B78253}"/>
          </ac:spMkLst>
        </pc:spChg>
        <pc:spChg chg="add del">
          <ac:chgData name="Naga Nithin Manne" userId="58ef0a66-7755-47ed-b763-229835461fb4" providerId="ADAL" clId="{0FEE83AE-01F2-466E-A5D5-BCAAD5816C06}" dt="2020-05-11T14:11:13.946" v="322" actId="26606"/>
          <ac:spMkLst>
            <pc:docMk/>
            <pc:sldMk cId="916264218" sldId="269"/>
            <ac:spMk id="48" creationId="{D91B420C-C4C8-44DF-96B2-FBD1014646FE}"/>
          </ac:spMkLst>
        </pc:spChg>
        <pc:spChg chg="add del">
          <ac:chgData name="Naga Nithin Manne" userId="58ef0a66-7755-47ed-b763-229835461fb4" providerId="ADAL" clId="{0FEE83AE-01F2-466E-A5D5-BCAAD5816C06}" dt="2020-05-11T14:11:16.152" v="324" actId="26606"/>
          <ac:spMkLst>
            <pc:docMk/>
            <pc:sldMk cId="916264218" sldId="269"/>
            <ac:spMk id="52" creationId="{1996130F-9AB5-4DE9-8574-3AF891C5C172}"/>
          </ac:spMkLst>
        </pc:spChg>
        <pc:spChg chg="add del">
          <ac:chgData name="Naga Nithin Manne" userId="58ef0a66-7755-47ed-b763-229835461fb4" providerId="ADAL" clId="{0FEE83AE-01F2-466E-A5D5-BCAAD5816C06}" dt="2020-05-11T14:11:16.152" v="324" actId="26606"/>
          <ac:spMkLst>
            <pc:docMk/>
            <pc:sldMk cId="916264218" sldId="269"/>
            <ac:spMk id="53" creationId="{7326F4E6-9131-42DA-97B2-0BA8D1E258AD}"/>
          </ac:spMkLst>
        </pc:spChg>
        <pc:spChg chg="add del">
          <ac:chgData name="Naga Nithin Manne" userId="58ef0a66-7755-47ed-b763-229835461fb4" providerId="ADAL" clId="{0FEE83AE-01F2-466E-A5D5-BCAAD5816C06}" dt="2020-05-11T14:11:16.152" v="324" actId="26606"/>
          <ac:spMkLst>
            <pc:docMk/>
            <pc:sldMk cId="916264218" sldId="269"/>
            <ac:spMk id="54" creationId="{763516C8-F227-4B77-9AA7-61B9A0B78253}"/>
          </ac:spMkLst>
        </pc:spChg>
        <pc:spChg chg="add del">
          <ac:chgData name="Naga Nithin Manne" userId="58ef0a66-7755-47ed-b763-229835461fb4" providerId="ADAL" clId="{0FEE83AE-01F2-466E-A5D5-BCAAD5816C06}" dt="2020-05-11T14:11:16.152" v="324" actId="26606"/>
          <ac:spMkLst>
            <pc:docMk/>
            <pc:sldMk cId="916264218" sldId="269"/>
            <ac:spMk id="55" creationId="{D91B420C-C4C8-44DF-96B2-FBD1014646FE}"/>
          </ac:spMkLst>
        </pc:spChg>
        <pc:grpChg chg="add del">
          <ac:chgData name="Naga Nithin Manne" userId="58ef0a66-7755-47ed-b763-229835461fb4" providerId="ADAL" clId="{0FEE83AE-01F2-466E-A5D5-BCAAD5816C06}" dt="2020-05-11T14:11:13.946" v="322" actId="26606"/>
          <ac:grpSpMkLst>
            <pc:docMk/>
            <pc:sldMk cId="916264218" sldId="269"/>
            <ac:grpSpMk id="14" creationId="{166BF9EE-F7AC-4FA5-AC7E-001B3A642F75}"/>
          </ac:grpSpMkLst>
        </pc:grpChg>
        <pc:grpChg chg="add del">
          <ac:chgData name="Naga Nithin Manne" userId="58ef0a66-7755-47ed-b763-229835461fb4" providerId="ADAL" clId="{0FEE83AE-01F2-466E-A5D5-BCAAD5816C06}" dt="2020-05-11T14:11:13.946" v="322" actId="26606"/>
          <ac:grpSpMkLst>
            <pc:docMk/>
            <pc:sldMk cId="916264218" sldId="269"/>
            <ac:grpSpMk id="28" creationId="{E312DBA5-56D8-42B2-BA94-28168C2A6703}"/>
          </ac:grpSpMkLst>
        </pc:grpChg>
        <pc:grpChg chg="add del">
          <ac:chgData name="Naga Nithin Manne" userId="58ef0a66-7755-47ed-b763-229835461fb4" providerId="ADAL" clId="{0FEE83AE-01F2-466E-A5D5-BCAAD5816C06}" dt="2020-05-11T14:11:16.152" v="324" actId="26606"/>
          <ac:grpSpMkLst>
            <pc:docMk/>
            <pc:sldMk cId="916264218" sldId="269"/>
            <ac:grpSpMk id="50" creationId="{166BF9EE-F7AC-4FA5-AC7E-001B3A642F75}"/>
          </ac:grpSpMkLst>
        </pc:grpChg>
        <pc:grpChg chg="add del">
          <ac:chgData name="Naga Nithin Manne" userId="58ef0a66-7755-47ed-b763-229835461fb4" providerId="ADAL" clId="{0FEE83AE-01F2-466E-A5D5-BCAAD5816C06}" dt="2020-05-11T14:11:16.152" v="324" actId="26606"/>
          <ac:grpSpMkLst>
            <pc:docMk/>
            <pc:sldMk cId="916264218" sldId="269"/>
            <ac:grpSpMk id="51" creationId="{E312DBA5-56D8-42B2-BA94-28168C2A6703}"/>
          </ac:grpSpMkLst>
        </pc:grpChg>
        <pc:picChg chg="add del mod">
          <ac:chgData name="Naga Nithin Manne" userId="58ef0a66-7755-47ed-b763-229835461fb4" providerId="ADAL" clId="{0FEE83AE-01F2-466E-A5D5-BCAAD5816C06}" dt="2020-05-11T14:09:40.205" v="276" actId="478"/>
          <ac:picMkLst>
            <pc:docMk/>
            <pc:sldMk cId="916264218" sldId="269"/>
            <ac:picMk id="4" creationId="{5308E842-C7D8-4DD8-A31E-6C9A80B2597B}"/>
          </ac:picMkLst>
        </pc:picChg>
        <pc:picChg chg="add mod">
          <ac:chgData name="Naga Nithin Manne" userId="58ef0a66-7755-47ed-b763-229835461fb4" providerId="ADAL" clId="{0FEE83AE-01F2-466E-A5D5-BCAAD5816C06}" dt="2020-05-11T14:11:16.152" v="324" actId="26606"/>
          <ac:picMkLst>
            <pc:docMk/>
            <pc:sldMk cId="916264218" sldId="269"/>
            <ac:picMk id="9" creationId="{EC7F59F1-1433-4373-A734-4F69754B5575}"/>
          </ac:picMkLst>
        </pc:picChg>
      </pc:sldChg>
      <pc:sldChg chg="addSp delSp modSp add">
        <pc:chgData name="Naga Nithin Manne" userId="58ef0a66-7755-47ed-b763-229835461fb4" providerId="ADAL" clId="{0FEE83AE-01F2-466E-A5D5-BCAAD5816C06}" dt="2020-05-11T15:48:03.242" v="920" actId="14100"/>
        <pc:sldMkLst>
          <pc:docMk/>
          <pc:sldMk cId="2210145020" sldId="270"/>
        </pc:sldMkLst>
        <pc:spChg chg="del">
          <ac:chgData name="Naga Nithin Manne" userId="58ef0a66-7755-47ed-b763-229835461fb4" providerId="ADAL" clId="{0FEE83AE-01F2-466E-A5D5-BCAAD5816C06}" dt="2020-05-11T15:43:36.675" v="870"/>
          <ac:spMkLst>
            <pc:docMk/>
            <pc:sldMk cId="2210145020" sldId="270"/>
            <ac:spMk id="2" creationId="{26C6B518-3A71-42FE-B680-0D95C97D4CC3}"/>
          </ac:spMkLst>
        </pc:spChg>
        <pc:spChg chg="del">
          <ac:chgData name="Naga Nithin Manne" userId="58ef0a66-7755-47ed-b763-229835461fb4" providerId="ADAL" clId="{0FEE83AE-01F2-466E-A5D5-BCAAD5816C06}" dt="2020-05-11T15:43:36.675" v="870"/>
          <ac:spMkLst>
            <pc:docMk/>
            <pc:sldMk cId="2210145020" sldId="270"/>
            <ac:spMk id="3" creationId="{78A87580-7F9A-4041-A5D3-830D21AD0C0C}"/>
          </ac:spMkLst>
        </pc:spChg>
        <pc:spChg chg="add del mod">
          <ac:chgData name="Naga Nithin Manne" userId="58ef0a66-7755-47ed-b763-229835461fb4" providerId="ADAL" clId="{0FEE83AE-01F2-466E-A5D5-BCAAD5816C06}" dt="2020-05-11T15:44:22.651" v="881"/>
          <ac:spMkLst>
            <pc:docMk/>
            <pc:sldMk cId="2210145020" sldId="270"/>
            <ac:spMk id="4" creationId="{ABDCA074-447A-41CA-BF4B-265A8320C6A4}"/>
          </ac:spMkLst>
        </pc:spChg>
        <pc:spChg chg="add del mod">
          <ac:chgData name="Naga Nithin Manne" userId="58ef0a66-7755-47ed-b763-229835461fb4" providerId="ADAL" clId="{0FEE83AE-01F2-466E-A5D5-BCAAD5816C06}" dt="2020-05-11T15:44:22.651" v="881"/>
          <ac:spMkLst>
            <pc:docMk/>
            <pc:sldMk cId="2210145020" sldId="270"/>
            <ac:spMk id="5" creationId="{60551745-454D-4382-9516-3F2EB2030319}"/>
          </ac:spMkLst>
        </pc:spChg>
        <pc:spChg chg="add del mod">
          <ac:chgData name="Naga Nithin Manne" userId="58ef0a66-7755-47ed-b763-229835461fb4" providerId="ADAL" clId="{0FEE83AE-01F2-466E-A5D5-BCAAD5816C06}" dt="2020-05-11T15:44:22.651" v="881"/>
          <ac:spMkLst>
            <pc:docMk/>
            <pc:sldMk cId="2210145020" sldId="270"/>
            <ac:spMk id="6" creationId="{C0A8BC2C-E89B-4503-B071-CECD5ABBD447}"/>
          </ac:spMkLst>
        </pc:spChg>
        <pc:spChg chg="add mod">
          <ac:chgData name="Naga Nithin Manne" userId="58ef0a66-7755-47ed-b763-229835461fb4" providerId="ADAL" clId="{0FEE83AE-01F2-466E-A5D5-BCAAD5816C06}" dt="2020-05-11T15:45:50.922" v="890" actId="207"/>
          <ac:spMkLst>
            <pc:docMk/>
            <pc:sldMk cId="2210145020" sldId="270"/>
            <ac:spMk id="9" creationId="{9409A6B4-F9AC-4A7E-8A89-B175BB2835BD}"/>
          </ac:spMkLst>
        </pc:spChg>
        <pc:spChg chg="add mod">
          <ac:chgData name="Naga Nithin Manne" userId="58ef0a66-7755-47ed-b763-229835461fb4" providerId="ADAL" clId="{0FEE83AE-01F2-466E-A5D5-BCAAD5816C06}" dt="2020-05-11T15:47:15.830" v="910" actId="1076"/>
          <ac:spMkLst>
            <pc:docMk/>
            <pc:sldMk cId="2210145020" sldId="270"/>
            <ac:spMk id="15" creationId="{4B0EF888-D62D-48B6-B12E-2499873F6192}"/>
          </ac:spMkLst>
        </pc:spChg>
        <pc:spChg chg="add mod">
          <ac:chgData name="Naga Nithin Manne" userId="58ef0a66-7755-47ed-b763-229835461fb4" providerId="ADAL" clId="{0FEE83AE-01F2-466E-A5D5-BCAAD5816C06}" dt="2020-05-11T15:47:54.289" v="919" actId="20577"/>
          <ac:spMkLst>
            <pc:docMk/>
            <pc:sldMk cId="2210145020" sldId="270"/>
            <ac:spMk id="17" creationId="{2D5D821B-5EA6-44E2-9F00-A8E6DFA1CF04}"/>
          </ac:spMkLst>
        </pc:spChg>
        <pc:picChg chg="add del mod">
          <ac:chgData name="Naga Nithin Manne" userId="58ef0a66-7755-47ed-b763-229835461fb4" providerId="ADAL" clId="{0FEE83AE-01F2-466E-A5D5-BCAAD5816C06}" dt="2020-05-11T15:44:18.337" v="880"/>
          <ac:picMkLst>
            <pc:docMk/>
            <pc:sldMk cId="2210145020" sldId="270"/>
            <ac:picMk id="7" creationId="{C0A4C3CC-F9BB-4635-8C0F-F8FFDEC7AB2C}"/>
          </ac:picMkLst>
        </pc:picChg>
        <pc:picChg chg="add mod">
          <ac:chgData name="Naga Nithin Manne" userId="58ef0a66-7755-47ed-b763-229835461fb4" providerId="ADAL" clId="{0FEE83AE-01F2-466E-A5D5-BCAAD5816C06}" dt="2020-05-11T15:47:33.126" v="912" actId="1076"/>
          <ac:picMkLst>
            <pc:docMk/>
            <pc:sldMk cId="2210145020" sldId="270"/>
            <ac:picMk id="8" creationId="{E358342B-CFA8-45B4-B2EA-070CCDC20358}"/>
          </ac:picMkLst>
        </pc:picChg>
        <pc:cxnChg chg="add del mod">
          <ac:chgData name="Naga Nithin Manne" userId="58ef0a66-7755-47ed-b763-229835461fb4" providerId="ADAL" clId="{0FEE83AE-01F2-466E-A5D5-BCAAD5816C06}" dt="2020-05-11T15:46:21.464" v="892" actId="11529"/>
          <ac:cxnSpMkLst>
            <pc:docMk/>
            <pc:sldMk cId="2210145020" sldId="270"/>
            <ac:cxnSpMk id="11" creationId="{E9180990-ED2E-44BE-8F1C-8640BEA7D2CF}"/>
          </ac:cxnSpMkLst>
        </pc:cxnChg>
        <pc:cxnChg chg="add mod">
          <ac:chgData name="Naga Nithin Manne" userId="58ef0a66-7755-47ed-b763-229835461fb4" providerId="ADAL" clId="{0FEE83AE-01F2-466E-A5D5-BCAAD5816C06}" dt="2020-05-11T15:46:45.055" v="898" actId="14100"/>
          <ac:cxnSpMkLst>
            <pc:docMk/>
            <pc:sldMk cId="2210145020" sldId="270"/>
            <ac:cxnSpMk id="13" creationId="{DF370CD5-81D9-4E00-BAFA-3B2FD1171E69}"/>
          </ac:cxnSpMkLst>
        </pc:cxnChg>
        <pc:cxnChg chg="add mod">
          <ac:chgData name="Naga Nithin Manne" userId="58ef0a66-7755-47ed-b763-229835461fb4" providerId="ADAL" clId="{0FEE83AE-01F2-466E-A5D5-BCAAD5816C06}" dt="2020-05-11T15:48:03.242" v="920" actId="14100"/>
          <ac:cxnSpMkLst>
            <pc:docMk/>
            <pc:sldMk cId="2210145020" sldId="270"/>
            <ac:cxnSpMk id="16" creationId="{1F2D54E4-F8F2-47C4-990F-88CB9E5290B9}"/>
          </ac:cxnSpMkLst>
        </pc:cxnChg>
      </pc:sldChg>
    </pc:docChg>
  </pc:docChgLst>
  <pc:docChgLst>
    <pc:chgData name="Guest User" userId="S::urn:spo:anon#b5f4c881350a28eb1c1a6c1a47e7525e1e5fdb03f35e0e4c6fd45e8321fee87f::" providerId="AD" clId="Web-{A2F91BFB-7D19-43A4-BADA-1972E176664C}"/>
    <pc:docChg chg="addSld delSld modSld">
      <pc:chgData name="Guest User" userId="S::urn:spo:anon#b5f4c881350a28eb1c1a6c1a47e7525e1e5fdb03f35e0e4c6fd45e8321fee87f::" providerId="AD" clId="Web-{A2F91BFB-7D19-43A4-BADA-1972E176664C}" dt="2020-05-11T04:43:59.128" v="999"/>
      <pc:docMkLst>
        <pc:docMk/>
      </pc:docMkLst>
      <pc:sldChg chg="modSp">
        <pc:chgData name="Guest User" userId="S::urn:spo:anon#b5f4c881350a28eb1c1a6c1a47e7525e1e5fdb03f35e0e4c6fd45e8321fee87f::" providerId="AD" clId="Web-{A2F91BFB-7D19-43A4-BADA-1972E176664C}" dt="2020-05-11T04:15:49.894" v="197" actId="20577"/>
        <pc:sldMkLst>
          <pc:docMk/>
          <pc:sldMk cId="3121913371" sldId="257"/>
        </pc:sldMkLst>
        <pc:spChg chg="mod">
          <ac:chgData name="Guest User" userId="S::urn:spo:anon#b5f4c881350a28eb1c1a6c1a47e7525e1e5fdb03f35e0e4c6fd45e8321fee87f::" providerId="AD" clId="Web-{A2F91BFB-7D19-43A4-BADA-1972E176664C}" dt="2020-05-11T04:10:31.582" v="11" actId="20577"/>
          <ac:spMkLst>
            <pc:docMk/>
            <pc:sldMk cId="3121913371" sldId="257"/>
            <ac:spMk id="2" creationId="{E2AEF745-F2B8-48A6-8493-999E9F592EC3}"/>
          </ac:spMkLst>
        </pc:spChg>
        <pc:spChg chg="mod">
          <ac:chgData name="Guest User" userId="S::urn:spo:anon#b5f4c881350a28eb1c1a6c1a47e7525e1e5fdb03f35e0e4c6fd45e8321fee87f::" providerId="AD" clId="Web-{A2F91BFB-7D19-43A4-BADA-1972E176664C}" dt="2020-05-11T04:15:49.894" v="197" actId="20577"/>
          <ac:spMkLst>
            <pc:docMk/>
            <pc:sldMk cId="3121913371" sldId="257"/>
            <ac:spMk id="3" creationId="{1DA2476C-B774-48DF-B575-CEF58B9AD873}"/>
          </ac:spMkLst>
        </pc:spChg>
      </pc:sldChg>
      <pc:sldChg chg="modSp">
        <pc:chgData name="Guest User" userId="S::urn:spo:anon#b5f4c881350a28eb1c1a6c1a47e7525e1e5fdb03f35e0e4c6fd45e8321fee87f::" providerId="AD" clId="Web-{A2F91BFB-7D19-43A4-BADA-1972E176664C}" dt="2020-05-11T04:17:05.300" v="226" actId="20577"/>
        <pc:sldMkLst>
          <pc:docMk/>
          <pc:sldMk cId="997545911" sldId="258"/>
        </pc:sldMkLst>
        <pc:spChg chg="mod">
          <ac:chgData name="Guest User" userId="S::urn:spo:anon#b5f4c881350a28eb1c1a6c1a47e7525e1e5fdb03f35e0e4c6fd45e8321fee87f::" providerId="AD" clId="Web-{A2F91BFB-7D19-43A4-BADA-1972E176664C}" dt="2020-05-11T04:17:05.300" v="226" actId="20577"/>
          <ac:spMkLst>
            <pc:docMk/>
            <pc:sldMk cId="997545911" sldId="258"/>
            <ac:spMk id="2" creationId="{C7EC4750-7ED6-4DC2-A11C-DE8CFCF038CA}"/>
          </ac:spMkLst>
        </pc:spChg>
      </pc:sldChg>
      <pc:sldChg chg="del">
        <pc:chgData name="Guest User" userId="S::urn:spo:anon#b5f4c881350a28eb1c1a6c1a47e7525e1e5fdb03f35e0e4c6fd45e8321fee87f::" providerId="AD" clId="Web-{A2F91BFB-7D19-43A4-BADA-1972E176664C}" dt="2020-05-11T04:28:52.003" v="793"/>
        <pc:sldMkLst>
          <pc:docMk/>
          <pc:sldMk cId="3224888626" sldId="259"/>
        </pc:sldMkLst>
      </pc:sldChg>
      <pc:sldChg chg="modSp">
        <pc:chgData name="Guest User" userId="S::urn:spo:anon#b5f4c881350a28eb1c1a6c1a47e7525e1e5fdb03f35e0e4c6fd45e8321fee87f::" providerId="AD" clId="Web-{A2F91BFB-7D19-43A4-BADA-1972E176664C}" dt="2020-05-11T04:34:57.097" v="864" actId="20577"/>
        <pc:sldMkLst>
          <pc:docMk/>
          <pc:sldMk cId="429970166" sldId="260"/>
        </pc:sldMkLst>
        <pc:spChg chg="mod">
          <ac:chgData name="Guest User" userId="S::urn:spo:anon#b5f4c881350a28eb1c1a6c1a47e7525e1e5fdb03f35e0e4c6fd45e8321fee87f::" providerId="AD" clId="Web-{A2F91BFB-7D19-43A4-BADA-1972E176664C}" dt="2020-05-11T04:34:57.097" v="864" actId="20577"/>
          <ac:spMkLst>
            <pc:docMk/>
            <pc:sldMk cId="429970166" sldId="260"/>
            <ac:spMk id="3" creationId="{BC1E2DA9-890C-4E1B-9B93-9F8B75DC24D5}"/>
          </ac:spMkLst>
        </pc:spChg>
      </pc:sldChg>
      <pc:sldChg chg="modSp">
        <pc:chgData name="Guest User" userId="S::urn:spo:anon#b5f4c881350a28eb1c1a6c1a47e7525e1e5fdb03f35e0e4c6fd45e8321fee87f::" providerId="AD" clId="Web-{A2F91BFB-7D19-43A4-BADA-1972E176664C}" dt="2020-05-11T04:14:59.035" v="191" actId="20577"/>
        <pc:sldMkLst>
          <pc:docMk/>
          <pc:sldMk cId="481811137" sldId="262"/>
        </pc:sldMkLst>
        <pc:spChg chg="mod">
          <ac:chgData name="Guest User" userId="S::urn:spo:anon#b5f4c881350a28eb1c1a6c1a47e7525e1e5fdb03f35e0e4c6fd45e8321fee87f::" providerId="AD" clId="Web-{A2F91BFB-7D19-43A4-BADA-1972E176664C}" dt="2020-05-11T04:14:59.035" v="191" actId="20577"/>
          <ac:spMkLst>
            <pc:docMk/>
            <pc:sldMk cId="481811137" sldId="262"/>
            <ac:spMk id="3" creationId="{51502EFA-4F31-4028-B0BF-BFD10EE0E1BF}"/>
          </ac:spMkLst>
        </pc:spChg>
      </pc:sldChg>
      <pc:sldChg chg="modSp new">
        <pc:chgData name="Guest User" userId="S::urn:spo:anon#b5f4c881350a28eb1c1a6c1a47e7525e1e5fdb03f35e0e4c6fd45e8321fee87f::" providerId="AD" clId="Web-{A2F91BFB-7D19-43A4-BADA-1972E176664C}" dt="2020-05-11T04:21:19.097" v="407" actId="20577"/>
        <pc:sldMkLst>
          <pc:docMk/>
          <pc:sldMk cId="1515140803" sldId="264"/>
        </pc:sldMkLst>
        <pc:spChg chg="mod">
          <ac:chgData name="Guest User" userId="S::urn:spo:anon#b5f4c881350a28eb1c1a6c1a47e7525e1e5fdb03f35e0e4c6fd45e8321fee87f::" providerId="AD" clId="Web-{A2F91BFB-7D19-43A4-BADA-1972E176664C}" dt="2020-05-11T04:18:50.160" v="311" actId="20577"/>
          <ac:spMkLst>
            <pc:docMk/>
            <pc:sldMk cId="1515140803" sldId="264"/>
            <ac:spMk id="2" creationId="{2F9037DA-E56A-4FD7-97DE-27A4F593593F}"/>
          </ac:spMkLst>
        </pc:spChg>
        <pc:spChg chg="mod">
          <ac:chgData name="Guest User" userId="S::urn:spo:anon#b5f4c881350a28eb1c1a6c1a47e7525e1e5fdb03f35e0e4c6fd45e8321fee87f::" providerId="AD" clId="Web-{A2F91BFB-7D19-43A4-BADA-1972E176664C}" dt="2020-05-11T04:21:19.097" v="407" actId="20577"/>
          <ac:spMkLst>
            <pc:docMk/>
            <pc:sldMk cId="1515140803" sldId="264"/>
            <ac:spMk id="3" creationId="{7685B1E0-A140-40EC-B370-74F0B22D21B0}"/>
          </ac:spMkLst>
        </pc:spChg>
      </pc:sldChg>
      <pc:sldChg chg="modSp new">
        <pc:chgData name="Guest User" userId="S::urn:spo:anon#b5f4c881350a28eb1c1a6c1a47e7525e1e5fdb03f35e0e4c6fd45e8321fee87f::" providerId="AD" clId="Web-{A2F91BFB-7D19-43A4-BADA-1972E176664C}" dt="2020-05-11T04:24:23.628" v="704" actId="20577"/>
        <pc:sldMkLst>
          <pc:docMk/>
          <pc:sldMk cId="1493588089" sldId="265"/>
        </pc:sldMkLst>
        <pc:spChg chg="mod">
          <ac:chgData name="Guest User" userId="S::urn:spo:anon#b5f4c881350a28eb1c1a6c1a47e7525e1e5fdb03f35e0e4c6fd45e8321fee87f::" providerId="AD" clId="Web-{A2F91BFB-7D19-43A4-BADA-1972E176664C}" dt="2020-05-11T04:21:49.269" v="457" actId="20577"/>
          <ac:spMkLst>
            <pc:docMk/>
            <pc:sldMk cId="1493588089" sldId="265"/>
            <ac:spMk id="2" creationId="{A89E3C57-AC39-4BB4-B399-88E19DC49083}"/>
          </ac:spMkLst>
        </pc:spChg>
        <pc:spChg chg="mod">
          <ac:chgData name="Guest User" userId="S::urn:spo:anon#b5f4c881350a28eb1c1a6c1a47e7525e1e5fdb03f35e0e4c6fd45e8321fee87f::" providerId="AD" clId="Web-{A2F91BFB-7D19-43A4-BADA-1972E176664C}" dt="2020-05-11T04:24:23.628" v="704" actId="20577"/>
          <ac:spMkLst>
            <pc:docMk/>
            <pc:sldMk cId="1493588089" sldId="265"/>
            <ac:spMk id="3" creationId="{4CB97FE7-1CAE-45F2-900A-84CC13C2B5CC}"/>
          </ac:spMkLst>
        </pc:spChg>
      </pc:sldChg>
      <pc:sldChg chg="addSp delSp modSp new">
        <pc:chgData name="Guest User" userId="S::urn:spo:anon#b5f4c881350a28eb1c1a6c1a47e7525e1e5fdb03f35e0e4c6fd45e8321fee87f::" providerId="AD" clId="Web-{A2F91BFB-7D19-43A4-BADA-1972E176664C}" dt="2020-05-11T04:43:59.128" v="999"/>
        <pc:sldMkLst>
          <pc:docMk/>
          <pc:sldMk cId="711589175" sldId="266"/>
        </pc:sldMkLst>
        <pc:spChg chg="mod">
          <ac:chgData name="Guest User" userId="S::urn:spo:anon#b5f4c881350a28eb1c1a6c1a47e7525e1e5fdb03f35e0e4c6fd45e8321fee87f::" providerId="AD" clId="Web-{A2F91BFB-7D19-43A4-BADA-1972E176664C}" dt="2020-05-11T04:35:25.675" v="899" actId="20577"/>
          <ac:spMkLst>
            <pc:docMk/>
            <pc:sldMk cId="711589175" sldId="266"/>
            <ac:spMk id="2" creationId="{703E13CA-B476-48BA-8B8D-B31F98A14881}"/>
          </ac:spMkLst>
        </pc:spChg>
        <pc:spChg chg="del">
          <ac:chgData name="Guest User" userId="S::urn:spo:anon#b5f4c881350a28eb1c1a6c1a47e7525e1e5fdb03f35e0e4c6fd45e8321fee87f::" providerId="AD" clId="Web-{A2F91BFB-7D19-43A4-BADA-1972E176664C}" dt="2020-05-11T04:32:08.284" v="799"/>
          <ac:spMkLst>
            <pc:docMk/>
            <pc:sldMk cId="711589175" sldId="266"/>
            <ac:spMk id="3" creationId="{C8FB7AD7-5DF8-4B58-8D9C-E7CB18A8079C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36:31.847" v="915" actId="14100"/>
          <ac:spMkLst>
            <pc:docMk/>
            <pc:sldMk cId="711589175" sldId="266"/>
            <ac:spMk id="4" creationId="{DB938BC7-59A5-4CE9-B34A-B0D5C32722C0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32:43.925" v="817" actId="1076"/>
          <ac:spMkLst>
            <pc:docMk/>
            <pc:sldMk cId="711589175" sldId="266"/>
            <ac:spMk id="5" creationId="{792D9ED5-C289-4AF6-A18F-B2811DD23D8D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33:40.488" v="850" actId="14100"/>
          <ac:spMkLst>
            <pc:docMk/>
            <pc:sldMk cId="711589175" sldId="266"/>
            <ac:spMk id="6" creationId="{28CA03EE-1D9F-4AA2-8384-0D5EF6CD394F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36:10.378" v="911" actId="1076"/>
          <ac:spMkLst>
            <pc:docMk/>
            <pc:sldMk cId="711589175" sldId="266"/>
            <ac:spMk id="7" creationId="{7CD16F9D-86A0-4E31-9B56-C39EE3AC3A52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36:13.269" v="912" actId="1076"/>
          <ac:spMkLst>
            <pc:docMk/>
            <pc:sldMk cId="711589175" sldId="266"/>
            <ac:spMk id="8" creationId="{0BE31324-FEF7-4636-B2A8-4F0D9EA205AF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36:35.503" v="916" actId="14100"/>
          <ac:spMkLst>
            <pc:docMk/>
            <pc:sldMk cId="711589175" sldId="266"/>
            <ac:spMk id="9" creationId="{4CAEDC6B-DFF7-4345-B044-6AB2530C138B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40:07.691" v="926" actId="1076"/>
          <ac:spMkLst>
            <pc:docMk/>
            <pc:sldMk cId="711589175" sldId="266"/>
            <ac:spMk id="11" creationId="{0FAD14BF-8997-482B-B019-CB44F9933294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40:11.722" v="927" actId="1076"/>
          <ac:spMkLst>
            <pc:docMk/>
            <pc:sldMk cId="711589175" sldId="266"/>
            <ac:spMk id="12" creationId="{E8527B9D-3534-49E1-A536-2A9D6E915F6D}"/>
          </ac:spMkLst>
        </pc:spChg>
        <pc:spChg chg="add del mod">
          <ac:chgData name="Guest User" userId="S::urn:spo:anon#b5f4c881350a28eb1c1a6c1a47e7525e1e5fdb03f35e0e4c6fd45e8321fee87f::" providerId="AD" clId="Web-{A2F91BFB-7D19-43A4-BADA-1972E176664C}" dt="2020-05-11T04:37:19.159" v="924"/>
          <ac:spMkLst>
            <pc:docMk/>
            <pc:sldMk cId="711589175" sldId="266"/>
            <ac:spMk id="13" creationId="{2F795949-69C7-4313-A4A5-FBEC5B713ABC}"/>
          </ac:spMkLst>
        </pc:spChg>
        <pc:spChg chg="add del mod">
          <ac:chgData name="Guest User" userId="S::urn:spo:anon#b5f4c881350a28eb1c1a6c1a47e7525e1e5fdb03f35e0e4c6fd45e8321fee87f::" providerId="AD" clId="Web-{A2F91BFB-7D19-43A4-BADA-1972E176664C}" dt="2020-05-11T04:37:19.159" v="923"/>
          <ac:spMkLst>
            <pc:docMk/>
            <pc:sldMk cId="711589175" sldId="266"/>
            <ac:spMk id="14" creationId="{266CBDFD-AF02-45F5-9494-4926E9C71960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41:36.644" v="931" actId="1076"/>
          <ac:spMkLst>
            <pc:docMk/>
            <pc:sldMk cId="711589175" sldId="266"/>
            <ac:spMk id="16" creationId="{AD8FB36E-CE90-4D46-8C7D-E768E985BE4D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41:43.800" v="934" actId="1076"/>
          <ac:spMkLst>
            <pc:docMk/>
            <pc:sldMk cId="711589175" sldId="266"/>
            <ac:spMk id="18" creationId="{C4C8CD59-EEAA-4DE1-B1B2-F3C08855051B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42:15.331" v="945" actId="20577"/>
          <ac:spMkLst>
            <pc:docMk/>
            <pc:sldMk cId="711589175" sldId="266"/>
            <ac:spMk id="19" creationId="{9D900028-4AE9-4896-BDDA-92698EA70241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42:29.503" v="956" actId="1076"/>
          <ac:spMkLst>
            <pc:docMk/>
            <pc:sldMk cId="711589175" sldId="266"/>
            <ac:spMk id="20" creationId="{4409ED63-81B1-4C2A-A18E-6AA11C838D41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43:35.706" v="990" actId="1076"/>
          <ac:spMkLst>
            <pc:docMk/>
            <pc:sldMk cId="711589175" sldId="266"/>
            <ac:spMk id="21" creationId="{7E9480C6-B1F4-41DC-81F6-E047B8B364FC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43:51.909" v="996" actId="20577"/>
          <ac:spMkLst>
            <pc:docMk/>
            <pc:sldMk cId="711589175" sldId="266"/>
            <ac:spMk id="22" creationId="{DC6ECF2F-6742-4B81-B255-A0960C7F19DD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43:09.659" v="968" actId="1076"/>
          <ac:spMkLst>
            <pc:docMk/>
            <pc:sldMk cId="711589175" sldId="266"/>
            <ac:spMk id="23" creationId="{54BE2F22-4376-40DB-9D54-F03B9798DED5}"/>
          </ac:spMkLst>
        </pc:spChg>
        <pc:spChg chg="add mod">
          <ac:chgData name="Guest User" userId="S::urn:spo:anon#b5f4c881350a28eb1c1a6c1a47e7525e1e5fdb03f35e0e4c6fd45e8321fee87f::" providerId="AD" clId="Web-{A2F91BFB-7D19-43A4-BADA-1972E176664C}" dt="2020-05-11T04:43:53.737" v="998" actId="20577"/>
          <ac:spMkLst>
            <pc:docMk/>
            <pc:sldMk cId="711589175" sldId="266"/>
            <ac:spMk id="24" creationId="{102F5BB5-8E00-4F20-A807-98B59D336012}"/>
          </ac:spMkLst>
        </pc:spChg>
        <pc:spChg chg="add del">
          <ac:chgData name="Guest User" userId="S::urn:spo:anon#b5f4c881350a28eb1c1a6c1a47e7525e1e5fdb03f35e0e4c6fd45e8321fee87f::" providerId="AD" clId="Web-{A2F91BFB-7D19-43A4-BADA-1972E176664C}" dt="2020-05-11T04:43:14.284" v="973"/>
          <ac:spMkLst>
            <pc:docMk/>
            <pc:sldMk cId="711589175" sldId="266"/>
            <ac:spMk id="25" creationId="{1F395E4A-BB3B-4805-82F6-580039956CA9}"/>
          </ac:spMkLst>
        </pc:spChg>
        <pc:spChg chg="add del">
          <ac:chgData name="Guest User" userId="S::urn:spo:anon#b5f4c881350a28eb1c1a6c1a47e7525e1e5fdb03f35e0e4c6fd45e8321fee87f::" providerId="AD" clId="Web-{A2F91BFB-7D19-43A4-BADA-1972E176664C}" dt="2020-05-11T04:43:14.284" v="972"/>
          <ac:spMkLst>
            <pc:docMk/>
            <pc:sldMk cId="711589175" sldId="266"/>
            <ac:spMk id="26" creationId="{1EBF28A8-6D18-4209-AEE8-882B67163A48}"/>
          </ac:spMkLst>
        </pc:spChg>
        <pc:spChg chg="add del">
          <ac:chgData name="Guest User" userId="S::urn:spo:anon#b5f4c881350a28eb1c1a6c1a47e7525e1e5fdb03f35e0e4c6fd45e8321fee87f::" providerId="AD" clId="Web-{A2F91BFB-7D19-43A4-BADA-1972E176664C}" dt="2020-05-11T04:43:22.097" v="977"/>
          <ac:spMkLst>
            <pc:docMk/>
            <pc:sldMk cId="711589175" sldId="266"/>
            <ac:spMk id="27" creationId="{BC6FC86B-9AB6-4B4F-957E-82360311941E}"/>
          </ac:spMkLst>
        </pc:spChg>
        <pc:spChg chg="add del">
          <ac:chgData name="Guest User" userId="S::urn:spo:anon#b5f4c881350a28eb1c1a6c1a47e7525e1e5fdb03f35e0e4c6fd45e8321fee87f::" providerId="AD" clId="Web-{A2F91BFB-7D19-43A4-BADA-1972E176664C}" dt="2020-05-11T04:43:19.301" v="976"/>
          <ac:spMkLst>
            <pc:docMk/>
            <pc:sldMk cId="711589175" sldId="266"/>
            <ac:spMk id="28" creationId="{EC1DEEFF-E238-4648-B147-D2516DB73CEB}"/>
          </ac:spMkLst>
        </pc:spChg>
        <pc:cxnChg chg="add mod">
          <ac:chgData name="Guest User" userId="S::urn:spo:anon#b5f4c881350a28eb1c1a6c1a47e7525e1e5fdb03f35e0e4c6fd45e8321fee87f::" providerId="AD" clId="Web-{A2F91BFB-7D19-43A4-BADA-1972E176664C}" dt="2020-05-11T04:36:05.941" v="910" actId="1076"/>
          <ac:cxnSpMkLst>
            <pc:docMk/>
            <pc:sldMk cId="711589175" sldId="266"/>
            <ac:cxnSpMk id="10" creationId="{B106CB5A-DF01-473B-9476-0553DE0D66F0}"/>
          </ac:cxnSpMkLst>
        </pc:cxnChg>
        <pc:cxnChg chg="add del mod">
          <ac:chgData name="Guest User" userId="S::urn:spo:anon#b5f4c881350a28eb1c1a6c1a47e7525e1e5fdb03f35e0e4c6fd45e8321fee87f::" providerId="AD" clId="Web-{A2F91BFB-7D19-43A4-BADA-1972E176664C}" dt="2020-05-11T04:37:19.159" v="922"/>
          <ac:cxnSpMkLst>
            <pc:docMk/>
            <pc:sldMk cId="711589175" sldId="266"/>
            <ac:cxnSpMk id="15" creationId="{F859A66F-9753-47B5-94D0-FDFE4AEEB482}"/>
          </ac:cxnSpMkLst>
        </pc:cxnChg>
        <pc:cxnChg chg="add del mod">
          <ac:chgData name="Guest User" userId="S::urn:spo:anon#b5f4c881350a28eb1c1a6c1a47e7525e1e5fdb03f35e0e4c6fd45e8321fee87f::" providerId="AD" clId="Web-{A2F91BFB-7D19-43A4-BADA-1972E176664C}" dt="2020-05-11T04:43:59.128" v="999"/>
          <ac:cxnSpMkLst>
            <pc:docMk/>
            <pc:sldMk cId="711589175" sldId="266"/>
            <ac:cxnSpMk id="17" creationId="{030A17F4-3833-45B1-9A4C-2DA3D29B1DFD}"/>
          </ac:cxnSpMkLst>
        </pc:cxnChg>
      </pc:sldChg>
      <pc:sldChg chg="add del replId">
        <pc:chgData name="Guest User" userId="S::urn:spo:anon#b5f4c881350a28eb1c1a6c1a47e7525e1e5fdb03f35e0e4c6fd45e8321fee87f::" providerId="AD" clId="Web-{A2F91BFB-7D19-43A4-BADA-1972E176664C}" dt="2020-05-11T04:25:41.332" v="707"/>
        <pc:sldMkLst>
          <pc:docMk/>
          <pc:sldMk cId="2328608179" sldId="266"/>
        </pc:sldMkLst>
      </pc:sldChg>
    </pc:docChg>
  </pc:docChgLst>
  <pc:docChgLst>
    <pc:chgData name="Naga Nithin Manne" userId="4d098882a1d491a3" providerId="LiveId" clId="{9B23A317-F004-476A-852C-0B5AA8E5B2FE}"/>
    <pc:docChg chg="undo custSel addSld modSld">
      <pc:chgData name="Naga Nithin Manne" userId="4d098882a1d491a3" providerId="LiveId" clId="{9B23A317-F004-476A-852C-0B5AA8E5B2FE}" dt="2020-05-10T20:17:24.046" v="912" actId="20577"/>
      <pc:docMkLst>
        <pc:docMk/>
      </pc:docMkLst>
      <pc:sldChg chg="modSp">
        <pc:chgData name="Naga Nithin Manne" userId="4d098882a1d491a3" providerId="LiveId" clId="{9B23A317-F004-476A-852C-0B5AA8E5B2FE}" dt="2020-05-10T17:33:21.878" v="15" actId="20577"/>
        <pc:sldMkLst>
          <pc:docMk/>
          <pc:sldMk cId="585660090" sldId="256"/>
        </pc:sldMkLst>
        <pc:spChg chg="mod">
          <ac:chgData name="Naga Nithin Manne" userId="4d098882a1d491a3" providerId="LiveId" clId="{9B23A317-F004-476A-852C-0B5AA8E5B2FE}" dt="2020-05-10T17:33:21.878" v="15" actId="20577"/>
          <ac:spMkLst>
            <pc:docMk/>
            <pc:sldMk cId="585660090" sldId="256"/>
            <ac:spMk id="3" creationId="{88400A91-F039-4BEA-95B1-E2E190D49E86}"/>
          </ac:spMkLst>
        </pc:spChg>
      </pc:sldChg>
      <pc:sldChg chg="addSp delSp modSp">
        <pc:chgData name="Naga Nithin Manne" userId="4d098882a1d491a3" providerId="LiveId" clId="{9B23A317-F004-476A-852C-0B5AA8E5B2FE}" dt="2020-05-10T17:56:30.294" v="270" actId="20577"/>
        <pc:sldMkLst>
          <pc:docMk/>
          <pc:sldMk cId="997545911" sldId="258"/>
        </pc:sldMkLst>
        <pc:spChg chg="mod">
          <ac:chgData name="Naga Nithin Manne" userId="4d098882a1d491a3" providerId="LiveId" clId="{9B23A317-F004-476A-852C-0B5AA8E5B2FE}" dt="2020-05-10T17:56:30.294" v="270" actId="20577"/>
          <ac:spMkLst>
            <pc:docMk/>
            <pc:sldMk cId="997545911" sldId="258"/>
            <ac:spMk id="3" creationId="{51C67093-4B17-4779-BD3A-37B5F3E81B89}"/>
          </ac:spMkLst>
        </pc:spChg>
        <pc:spChg chg="add del mod">
          <ac:chgData name="Naga Nithin Manne" userId="4d098882a1d491a3" providerId="LiveId" clId="{9B23A317-F004-476A-852C-0B5AA8E5B2FE}" dt="2020-05-10T17:33:08.753" v="9"/>
          <ac:spMkLst>
            <pc:docMk/>
            <pc:sldMk cId="997545911" sldId="258"/>
            <ac:spMk id="4" creationId="{20B37912-BCCD-4F0C-8D74-D3AC5103CC47}"/>
          </ac:spMkLst>
        </pc:spChg>
        <pc:spChg chg="add del mod">
          <ac:chgData name="Naga Nithin Manne" userId="4d098882a1d491a3" providerId="LiveId" clId="{9B23A317-F004-476A-852C-0B5AA8E5B2FE}" dt="2020-05-10T17:33:08.153" v="8"/>
          <ac:spMkLst>
            <pc:docMk/>
            <pc:sldMk cId="997545911" sldId="258"/>
            <ac:spMk id="5" creationId="{439191D5-39AC-4FD8-97CD-5EBC96676C21}"/>
          </ac:spMkLst>
        </pc:spChg>
        <pc:spChg chg="add mod">
          <ac:chgData name="Naga Nithin Manne" userId="4d098882a1d491a3" providerId="LiveId" clId="{9B23A317-F004-476A-852C-0B5AA8E5B2FE}" dt="2020-05-10T17:53:37.968" v="247" actId="1076"/>
          <ac:spMkLst>
            <pc:docMk/>
            <pc:sldMk cId="997545911" sldId="258"/>
            <ac:spMk id="8" creationId="{AD157753-8AE6-4701-A150-F308B432EB52}"/>
          </ac:spMkLst>
        </pc:spChg>
        <pc:spChg chg="add mod">
          <ac:chgData name="Naga Nithin Manne" userId="4d098882a1d491a3" providerId="LiveId" clId="{9B23A317-F004-476A-852C-0B5AA8E5B2FE}" dt="2020-05-10T17:53:37.968" v="247" actId="1076"/>
          <ac:spMkLst>
            <pc:docMk/>
            <pc:sldMk cId="997545911" sldId="258"/>
            <ac:spMk id="9" creationId="{E47096CD-0A68-4F66-81FC-09225F3E91DC}"/>
          </ac:spMkLst>
        </pc:spChg>
        <pc:spChg chg="add mod">
          <ac:chgData name="Naga Nithin Manne" userId="4d098882a1d491a3" providerId="LiveId" clId="{9B23A317-F004-476A-852C-0B5AA8E5B2FE}" dt="2020-05-10T17:55:53.529" v="258" actId="20577"/>
          <ac:spMkLst>
            <pc:docMk/>
            <pc:sldMk cId="997545911" sldId="258"/>
            <ac:spMk id="10" creationId="{99640C7D-0E56-442F-B1D5-62BAD0B511C3}"/>
          </ac:spMkLst>
        </pc:spChg>
        <pc:spChg chg="add mod">
          <ac:chgData name="Naga Nithin Manne" userId="4d098882a1d491a3" providerId="LiveId" clId="{9B23A317-F004-476A-852C-0B5AA8E5B2FE}" dt="2020-05-10T17:53:37.968" v="247" actId="1076"/>
          <ac:spMkLst>
            <pc:docMk/>
            <pc:sldMk cId="997545911" sldId="258"/>
            <ac:spMk id="14" creationId="{A90AC060-1324-4B5A-9904-942914328F2B}"/>
          </ac:spMkLst>
        </pc:spChg>
        <pc:spChg chg="add mod">
          <ac:chgData name="Naga Nithin Manne" userId="4d098882a1d491a3" providerId="LiveId" clId="{9B23A317-F004-476A-852C-0B5AA8E5B2FE}" dt="2020-05-10T17:53:37.968" v="247" actId="1076"/>
          <ac:spMkLst>
            <pc:docMk/>
            <pc:sldMk cId="997545911" sldId="258"/>
            <ac:spMk id="17" creationId="{4BB3C0B4-36B7-4296-AA64-35F0B644FF43}"/>
          </ac:spMkLst>
        </pc:spChg>
        <pc:spChg chg="add mod">
          <ac:chgData name="Naga Nithin Manne" userId="4d098882a1d491a3" providerId="LiveId" clId="{9B23A317-F004-476A-852C-0B5AA8E5B2FE}" dt="2020-05-10T17:53:59.002" v="249" actId="13822"/>
          <ac:spMkLst>
            <pc:docMk/>
            <pc:sldMk cId="997545911" sldId="258"/>
            <ac:spMk id="18" creationId="{0D428A38-EF84-41DD-91B5-95FD28E91711}"/>
          </ac:spMkLst>
        </pc:spChg>
        <pc:spChg chg="add mod">
          <ac:chgData name="Naga Nithin Manne" userId="4d098882a1d491a3" providerId="LiveId" clId="{9B23A317-F004-476A-852C-0B5AA8E5B2FE}" dt="2020-05-10T17:54:56.890" v="257" actId="1076"/>
          <ac:spMkLst>
            <pc:docMk/>
            <pc:sldMk cId="997545911" sldId="258"/>
            <ac:spMk id="21" creationId="{17028EC7-DC08-4953-8721-EBA64E1BC8E2}"/>
          </ac:spMkLst>
        </pc:spChg>
        <pc:picChg chg="add del mod">
          <ac:chgData name="Naga Nithin Manne" userId="4d098882a1d491a3" providerId="LiveId" clId="{9B23A317-F004-476A-852C-0B5AA8E5B2FE}" dt="2020-05-10T17:52:30.331" v="169" actId="478"/>
          <ac:picMkLst>
            <pc:docMk/>
            <pc:sldMk cId="997545911" sldId="258"/>
            <ac:picMk id="7" creationId="{D67F95FF-454B-448D-A238-95F49E6F5A3E}"/>
          </ac:picMkLst>
        </pc:picChg>
        <pc:cxnChg chg="add mod">
          <ac:chgData name="Naga Nithin Manne" userId="4d098882a1d491a3" providerId="LiveId" clId="{9B23A317-F004-476A-852C-0B5AA8E5B2FE}" dt="2020-05-10T17:53:37.968" v="247" actId="1076"/>
          <ac:cxnSpMkLst>
            <pc:docMk/>
            <pc:sldMk cId="997545911" sldId="258"/>
            <ac:cxnSpMk id="12" creationId="{343398F7-5700-470C-8FFD-B481FA0B55CE}"/>
          </ac:cxnSpMkLst>
        </pc:cxnChg>
        <pc:cxnChg chg="add mod">
          <ac:chgData name="Naga Nithin Manne" userId="4d098882a1d491a3" providerId="LiveId" clId="{9B23A317-F004-476A-852C-0B5AA8E5B2FE}" dt="2020-05-10T17:53:37.968" v="247" actId="1076"/>
          <ac:cxnSpMkLst>
            <pc:docMk/>
            <pc:sldMk cId="997545911" sldId="258"/>
            <ac:cxnSpMk id="16" creationId="{EDFC4DF6-5170-493C-A1F2-9D2647E4418F}"/>
          </ac:cxnSpMkLst>
        </pc:cxnChg>
        <pc:cxnChg chg="add mod">
          <ac:chgData name="Naga Nithin Manne" userId="4d098882a1d491a3" providerId="LiveId" clId="{9B23A317-F004-476A-852C-0B5AA8E5B2FE}" dt="2020-05-10T17:54:09.935" v="250" actId="208"/>
          <ac:cxnSpMkLst>
            <pc:docMk/>
            <pc:sldMk cId="997545911" sldId="258"/>
            <ac:cxnSpMk id="20" creationId="{FF417970-49B5-4B64-8210-9AD83A03F185}"/>
          </ac:cxnSpMkLst>
        </pc:cxnChg>
      </pc:sldChg>
      <pc:sldChg chg="modSp">
        <pc:chgData name="Naga Nithin Manne" userId="4d098882a1d491a3" providerId="LiveId" clId="{9B23A317-F004-476A-852C-0B5AA8E5B2FE}" dt="2020-05-10T18:13:41.547" v="402" actId="20577"/>
        <pc:sldMkLst>
          <pc:docMk/>
          <pc:sldMk cId="429970166" sldId="260"/>
        </pc:sldMkLst>
        <pc:spChg chg="mod">
          <ac:chgData name="Naga Nithin Manne" userId="4d098882a1d491a3" providerId="LiveId" clId="{9B23A317-F004-476A-852C-0B5AA8E5B2FE}" dt="2020-05-10T18:13:41.547" v="402" actId="20577"/>
          <ac:spMkLst>
            <pc:docMk/>
            <pc:sldMk cId="429970166" sldId="260"/>
            <ac:spMk id="3" creationId="{BC1E2DA9-890C-4E1B-9B93-9F8B75DC24D5}"/>
          </ac:spMkLst>
        </pc:spChg>
      </pc:sldChg>
      <pc:sldChg chg="modSp">
        <pc:chgData name="Naga Nithin Manne" userId="4d098882a1d491a3" providerId="LiveId" clId="{9B23A317-F004-476A-852C-0B5AA8E5B2FE}" dt="2020-05-10T20:07:23.561" v="748" actId="20577"/>
        <pc:sldMkLst>
          <pc:docMk/>
          <pc:sldMk cId="3414867050" sldId="261"/>
        </pc:sldMkLst>
        <pc:spChg chg="mod">
          <ac:chgData name="Naga Nithin Manne" userId="4d098882a1d491a3" providerId="LiveId" clId="{9B23A317-F004-476A-852C-0B5AA8E5B2FE}" dt="2020-05-10T18:50:59.990" v="536"/>
          <ac:spMkLst>
            <pc:docMk/>
            <pc:sldMk cId="3414867050" sldId="261"/>
            <ac:spMk id="2" creationId="{B1CC584D-84C9-4173-B8D7-EE4986CE6F83}"/>
          </ac:spMkLst>
        </pc:spChg>
        <pc:spChg chg="mod">
          <ac:chgData name="Naga Nithin Manne" userId="4d098882a1d491a3" providerId="LiveId" clId="{9B23A317-F004-476A-852C-0B5AA8E5B2FE}" dt="2020-05-10T20:07:23.561" v="748" actId="20577"/>
          <ac:spMkLst>
            <pc:docMk/>
            <pc:sldMk cId="3414867050" sldId="261"/>
            <ac:spMk id="3" creationId="{36C596BE-EE35-4ADF-8E8F-D9DF0A8FF260}"/>
          </ac:spMkLst>
        </pc:spChg>
      </pc:sldChg>
      <pc:sldChg chg="modSp add">
        <pc:chgData name="Naga Nithin Manne" userId="4d098882a1d491a3" providerId="LiveId" clId="{9B23A317-F004-476A-852C-0B5AA8E5B2FE}" dt="2020-05-10T20:17:24.046" v="912" actId="20577"/>
        <pc:sldMkLst>
          <pc:docMk/>
          <pc:sldMk cId="1489166353" sldId="263"/>
        </pc:sldMkLst>
        <pc:spChg chg="mod">
          <ac:chgData name="Naga Nithin Manne" userId="4d098882a1d491a3" providerId="LiveId" clId="{9B23A317-F004-476A-852C-0B5AA8E5B2FE}" dt="2020-05-10T18:51:06.872" v="539" actId="20577"/>
          <ac:spMkLst>
            <pc:docMk/>
            <pc:sldMk cId="1489166353" sldId="263"/>
            <ac:spMk id="2" creationId="{09FBE1E9-07B4-4D1C-99C6-F4D3CED256CD}"/>
          </ac:spMkLst>
        </pc:spChg>
        <pc:spChg chg="mod">
          <ac:chgData name="Naga Nithin Manne" userId="4d098882a1d491a3" providerId="LiveId" clId="{9B23A317-F004-476A-852C-0B5AA8E5B2FE}" dt="2020-05-10T20:17:24.046" v="912" actId="20577"/>
          <ac:spMkLst>
            <pc:docMk/>
            <pc:sldMk cId="1489166353" sldId="263"/>
            <ac:spMk id="3" creationId="{12CB55FF-1BEF-4338-ADA2-282A5B9F2D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3D2628-B813-4967-B229-FD10E7671C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67340-5190-466C-A93F-1D6AB44266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AF18D-3562-4056-9DF4-5E20A53930A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D55D7-158B-430F-87BD-455286F9E7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0CC4B-26B4-4250-B8E8-A5CC31B7F1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B82ED-ACDB-4799-BEFF-1DF928C39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94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05EBD-5145-4E4A-9D24-1D8A49347257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D740A-635E-480B-A02E-07FC5385A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1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D740A-635E-480B-A02E-07FC5385A16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81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D740A-635E-480B-A02E-07FC5385A16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7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47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8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52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252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04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23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1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5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3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1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8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3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6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9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C3D69-030D-496A-B955-D7CFE0C78052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856B99-E427-4575-8B22-51781747B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8146-5DC6-44E3-88C6-9365A0ADC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37915"/>
            <a:ext cx="6858000" cy="1790700"/>
          </a:xfrm>
        </p:spPr>
        <p:txBody>
          <a:bodyPr/>
          <a:lstStyle/>
          <a:p>
            <a:r>
              <a:rPr lang="en-US"/>
              <a:t>  MPCS Practicum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0A91-F039-4BEA-95B1-E2E190D4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17156"/>
            <a:ext cx="6858000" cy="124182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5600"/>
              <a:t>Naga Nithin Manne, University of Chicago</a:t>
            </a:r>
          </a:p>
          <a:p>
            <a:pPr algn="r"/>
            <a:endParaRPr lang="en-US" sz="5600"/>
          </a:p>
          <a:p>
            <a:pPr algn="r"/>
            <a:r>
              <a:rPr lang="en-US" sz="5600"/>
              <a:t>Project Advisors:</a:t>
            </a:r>
          </a:p>
          <a:p>
            <a:pPr algn="r"/>
            <a:r>
              <a:rPr lang="en-US" sz="5600" err="1"/>
              <a:t>Tanu</a:t>
            </a:r>
            <a:r>
              <a:rPr lang="en-US" sz="5600"/>
              <a:t> Malik, DePaul University</a:t>
            </a:r>
            <a:endParaRPr lang="en-US"/>
          </a:p>
          <a:p>
            <a:pPr algn="r"/>
            <a:r>
              <a:rPr lang="en-US" sz="5600"/>
              <a:t>Amitabh Chaudhary, University of Chicago</a:t>
            </a:r>
          </a:p>
          <a:p>
            <a:endParaRPr lang="en-US" sz="560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66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13CA-B476-48BA-8B8D-B31F98A1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checkpoints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38BC7-59A5-4CE9-B34A-B0D5C32722C0}"/>
              </a:ext>
            </a:extLst>
          </p:cNvPr>
          <p:cNvSpPr/>
          <p:nvPr/>
        </p:nvSpPr>
        <p:spPr>
          <a:xfrm>
            <a:off x="4865966" y="1812069"/>
            <a:ext cx="1682453" cy="40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 sys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D9ED5-C289-4AF6-A18F-B2811DD23D8D}"/>
              </a:ext>
            </a:extLst>
          </p:cNvPr>
          <p:cNvSpPr txBox="1"/>
          <p:nvPr/>
        </p:nvSpPr>
        <p:spPr>
          <a:xfrm>
            <a:off x="2127902" y="1815204"/>
            <a:ext cx="478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A03EE-1D9F-4AA2-8384-0D5EF6CD394F}"/>
              </a:ext>
            </a:extLst>
          </p:cNvPr>
          <p:cNvSpPr/>
          <p:nvPr/>
        </p:nvSpPr>
        <p:spPr>
          <a:xfrm>
            <a:off x="2531097" y="1821103"/>
            <a:ext cx="1682452" cy="4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 sys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16F9D-86A0-4E31-9B56-C39EE3AC3A52}"/>
              </a:ext>
            </a:extLst>
          </p:cNvPr>
          <p:cNvSpPr txBox="1"/>
          <p:nvPr/>
        </p:nvSpPr>
        <p:spPr>
          <a:xfrm>
            <a:off x="4461156" y="1812069"/>
            <a:ext cx="478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31324-FEF7-4636-B2A8-4F0D9EA205AF}"/>
              </a:ext>
            </a:extLst>
          </p:cNvPr>
          <p:cNvSpPr txBox="1"/>
          <p:nvPr/>
        </p:nvSpPr>
        <p:spPr>
          <a:xfrm>
            <a:off x="4461156" y="2508895"/>
            <a:ext cx="478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[2]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EDC6B-DFF7-4345-B044-6AB2530C138B}"/>
              </a:ext>
            </a:extLst>
          </p:cNvPr>
          <p:cNvSpPr/>
          <p:nvPr/>
        </p:nvSpPr>
        <p:spPr>
          <a:xfrm>
            <a:off x="4865966" y="2545488"/>
            <a:ext cx="1682453" cy="37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import </a:t>
            </a:r>
            <a:r>
              <a:rPr lang="en-US" err="1"/>
              <a:t>os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06CB5A-DF01-473B-9476-0553DE0D66F0}"/>
              </a:ext>
            </a:extLst>
          </p:cNvPr>
          <p:cNvCxnSpPr/>
          <p:nvPr/>
        </p:nvCxnSpPr>
        <p:spPr>
          <a:xfrm>
            <a:off x="4367304" y="1540206"/>
            <a:ext cx="26705" cy="30711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AD14BF-8997-482B-B019-CB44F9933294}"/>
              </a:ext>
            </a:extLst>
          </p:cNvPr>
          <p:cNvSpPr txBox="1"/>
          <p:nvPr/>
        </p:nvSpPr>
        <p:spPr>
          <a:xfrm>
            <a:off x="2958652" y="3610646"/>
            <a:ext cx="494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27B9D-3534-49E1-A536-2A9D6E915F6D}"/>
              </a:ext>
            </a:extLst>
          </p:cNvPr>
          <p:cNvSpPr txBox="1"/>
          <p:nvPr/>
        </p:nvSpPr>
        <p:spPr>
          <a:xfrm>
            <a:off x="5490344" y="3610646"/>
            <a:ext cx="494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e2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AD8FB36E-CE90-4D46-8C7D-E768E985BE4D}"/>
              </a:ext>
            </a:extLst>
          </p:cNvPr>
          <p:cNvSpPr/>
          <p:nvPr/>
        </p:nvSpPr>
        <p:spPr>
          <a:xfrm>
            <a:off x="2722574" y="4489702"/>
            <a:ext cx="996405" cy="15485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00028-4AE9-4896-BDDA-92698EA70241}"/>
              </a:ext>
            </a:extLst>
          </p:cNvPr>
          <p:cNvSpPr/>
          <p:nvPr/>
        </p:nvSpPr>
        <p:spPr>
          <a:xfrm>
            <a:off x="2851680" y="5554346"/>
            <a:ext cx="738189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sys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9ED63-81B1-4C2A-A18E-6AA11C838D41}"/>
              </a:ext>
            </a:extLst>
          </p:cNvPr>
          <p:cNvSpPr/>
          <p:nvPr/>
        </p:nvSpPr>
        <p:spPr>
          <a:xfrm>
            <a:off x="2817383" y="4780076"/>
            <a:ext cx="806781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python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ECF2F-6742-4B81-B255-A0960C7F19DD}"/>
              </a:ext>
            </a:extLst>
          </p:cNvPr>
          <p:cNvSpPr/>
          <p:nvPr/>
        </p:nvSpPr>
        <p:spPr>
          <a:xfrm>
            <a:off x="2768635" y="5131966"/>
            <a:ext cx="904276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&lt;code&gt;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448D6788-761D-4323-89F3-4DD913567684}"/>
              </a:ext>
            </a:extLst>
          </p:cNvPr>
          <p:cNvSpPr/>
          <p:nvPr/>
        </p:nvSpPr>
        <p:spPr>
          <a:xfrm>
            <a:off x="5290972" y="4489702"/>
            <a:ext cx="996405" cy="1839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F23B01-D413-458C-9920-0F3A0170B69A}"/>
              </a:ext>
            </a:extLst>
          </p:cNvPr>
          <p:cNvSpPr/>
          <p:nvPr/>
        </p:nvSpPr>
        <p:spPr>
          <a:xfrm>
            <a:off x="5420078" y="5554346"/>
            <a:ext cx="738189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sys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C8047-09F3-44E1-B44C-5B69F146048B}"/>
              </a:ext>
            </a:extLst>
          </p:cNvPr>
          <p:cNvSpPr/>
          <p:nvPr/>
        </p:nvSpPr>
        <p:spPr>
          <a:xfrm>
            <a:off x="5385781" y="4780076"/>
            <a:ext cx="806781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python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C10BF1-487D-402F-84E4-22B993C51F8B}"/>
              </a:ext>
            </a:extLst>
          </p:cNvPr>
          <p:cNvSpPr/>
          <p:nvPr/>
        </p:nvSpPr>
        <p:spPr>
          <a:xfrm>
            <a:off x="5337033" y="5146354"/>
            <a:ext cx="904276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&lt;code&gt;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A327AB-DCB4-4F1A-ADB2-AD72FB49E193}"/>
              </a:ext>
            </a:extLst>
          </p:cNvPr>
          <p:cNvSpPr/>
          <p:nvPr/>
        </p:nvSpPr>
        <p:spPr>
          <a:xfrm>
            <a:off x="5420078" y="5885106"/>
            <a:ext cx="738189" cy="3062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os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115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584D-84C9-4173-B8D7-EE4986CE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96BE-EE35-4ADF-8E8F-D9DF0A8F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existing </a:t>
            </a:r>
            <a:r>
              <a:rPr lang="en-US" err="1"/>
              <a:t>IPython</a:t>
            </a:r>
            <a:r>
              <a:rPr lang="en-US"/>
              <a:t> implementation to create the new kernel, that gets control whenever a cell gets executed</a:t>
            </a:r>
          </a:p>
          <a:p>
            <a:r>
              <a:rPr lang="en-US"/>
              <a:t>Hash the code block, and save the execution state upon executing a cell</a:t>
            </a:r>
          </a:p>
          <a:p>
            <a:r>
              <a:rPr lang="en-US"/>
              <a:t>Load objects from cache instead of re-executing if code hash matches and go back to normal execution if there’s a mismatch</a:t>
            </a:r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6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E1E9-07B4-4D1C-99C6-F4D3CED2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55FF-1BEF-4338-ADA2-282A5B9F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 a simple Neural Network(2 hidden layers) trained on the MNIST dataset of handwritten characters</a:t>
            </a:r>
          </a:p>
          <a:p>
            <a:pPr lvl="1"/>
            <a:r>
              <a:rPr lang="en-US"/>
              <a:t>Training Time: 10 minutes</a:t>
            </a:r>
          </a:p>
          <a:p>
            <a:pPr lvl="1"/>
            <a:r>
              <a:rPr lang="en-US"/>
              <a:t>Loading from Cache: &lt;100 </a:t>
            </a:r>
            <a:r>
              <a:rPr lang="en-US" err="1"/>
              <a:t>ms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16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0469-BFD2-491A-AFBD-CA8C5D8E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14" y="2233953"/>
            <a:ext cx="6591985" cy="1468800"/>
          </a:xfrm>
        </p:spPr>
        <p:txBody>
          <a:bodyPr/>
          <a:lstStyle/>
          <a:p>
            <a:r>
              <a:rPr lang="en-US" dirty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15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F58D9F-8942-4639-A128-3A9C01E3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/>
          <a:lstStyle/>
          <a:p>
            <a:r>
              <a:rPr lang="en-US"/>
              <a:t>Sciunit Usage</a:t>
            </a:r>
            <a:endParaRPr lang="en-IN" dirty="0"/>
          </a:p>
        </p:txBody>
      </p:sp>
      <p:pic>
        <p:nvPicPr>
          <p:cNvPr id="9" name="Picture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7F59F1-1433-4373-A734-4F69754B55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r="1905"/>
          <a:stretch>
            <a:fillRect/>
          </a:stretch>
        </p:blipFill>
        <p:spPr>
          <a:xfrm>
            <a:off x="1942415" y="634965"/>
            <a:ext cx="6591985" cy="385497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65DD91-E7F8-4E2D-87CC-48DD6C1DA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D5D1-8B49-4164-B014-A58FCEFE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2EFA-4F31-4028-B0BF-BFD10EE0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Goal: </a:t>
            </a:r>
            <a:r>
              <a:rPr lang="en-US"/>
              <a:t>Implement an execution cache for </a:t>
            </a:r>
            <a:r>
              <a:rPr lang="en-US" err="1"/>
              <a:t>Jupyter</a:t>
            </a:r>
            <a:r>
              <a:rPr lang="en-US"/>
              <a:t> Notebooks to improve sharing of machine learning workflows</a:t>
            </a:r>
          </a:p>
          <a:p>
            <a:r>
              <a:rPr lang="en-US">
                <a:ea typeface="+mn-lt"/>
                <a:cs typeface="+mn-lt"/>
              </a:rPr>
              <a:t>Create an execution cache that stores 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the state of a running process, </a:t>
            </a:r>
          </a:p>
          <a:p>
            <a:pPr lvl="1"/>
            <a:r>
              <a:rPr lang="en-US">
                <a:ea typeface="+mn-lt"/>
                <a:cs typeface="+mn-lt"/>
              </a:rPr>
              <a:t>input and (intermediate) output data 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such that subsequent executions, irrespective of  environment, are faster. 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18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F745-F2B8-48A6-8493-999E9F59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Caching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476C-B774-48DF-B575-CEF58B9A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Most machine learning algorithms are perfect to cache due to high</a:t>
            </a:r>
            <a:r>
              <a:rPr lang="en-IN" dirty="0">
                <a:ea typeface="+mn-lt"/>
                <a:cs typeface="+mn-lt"/>
              </a:rPr>
              <a:t> computation time and low size of the trained model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Storing pre-computed information for later re-use</a:t>
            </a:r>
          </a:p>
          <a:p>
            <a:r>
              <a:rPr lang="en-US" dirty="0"/>
              <a:t>Inherent trade-off between computation time vs. storage space</a:t>
            </a:r>
          </a:p>
        </p:txBody>
      </p:sp>
    </p:spTree>
    <p:extLst>
      <p:ext uri="{BB962C8B-B14F-4D97-AF65-F5344CB8AC3E}">
        <p14:creationId xmlns:p14="http://schemas.microsoft.com/office/powerpoint/2010/main" val="312191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4750-7ED6-4DC2-A11C-DE8CFCF0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7093-4B17-4779-BD3A-37B5F3E8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761689"/>
            <a:ext cx="6591985" cy="2783048"/>
          </a:xfrm>
        </p:spPr>
        <p:txBody>
          <a:bodyPr>
            <a:normAutofit/>
          </a:bodyPr>
          <a:lstStyle/>
          <a:p>
            <a:r>
              <a:rPr lang="en-IN" dirty="0"/>
              <a:t>Frequently Used in Data </a:t>
            </a:r>
            <a:r>
              <a:rPr lang="en-IN" dirty="0" err="1"/>
              <a:t>Sceince</a:t>
            </a:r>
            <a:r>
              <a:rPr lang="en-IN" dirty="0"/>
              <a:t> to share code and results</a:t>
            </a:r>
          </a:p>
          <a:p>
            <a:r>
              <a:rPr lang="en-IN" dirty="0"/>
              <a:t>A web-based interactive computational environment</a:t>
            </a:r>
          </a:p>
          <a:p>
            <a:r>
              <a:rPr lang="en-IN" dirty="0"/>
              <a:t>Essentially a front-end for </a:t>
            </a:r>
            <a:r>
              <a:rPr lang="en-IN" dirty="0" err="1"/>
              <a:t>Jupyter</a:t>
            </a:r>
            <a:r>
              <a:rPr lang="en-IN" dirty="0"/>
              <a:t> kernels which are responsible for actual execution</a:t>
            </a:r>
          </a:p>
          <a:p>
            <a:r>
              <a:rPr lang="en-IN" dirty="0"/>
              <a:t>Execution split into cells, which are executed in a specific order by the user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157753-8AE6-4701-A150-F308B432EB52}"/>
              </a:ext>
            </a:extLst>
          </p:cNvPr>
          <p:cNvSpPr/>
          <p:nvPr/>
        </p:nvSpPr>
        <p:spPr>
          <a:xfrm>
            <a:off x="3119928" y="4987256"/>
            <a:ext cx="1396767" cy="717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Browser Front-End</a:t>
            </a:r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7096CD-0A68-4F66-81FC-09225F3E91DC}"/>
              </a:ext>
            </a:extLst>
          </p:cNvPr>
          <p:cNvSpPr/>
          <p:nvPr/>
        </p:nvSpPr>
        <p:spPr>
          <a:xfrm>
            <a:off x="5252518" y="4915950"/>
            <a:ext cx="1396767" cy="8598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Jupyter</a:t>
            </a:r>
            <a:r>
              <a:rPr lang="en-US"/>
              <a:t> Notebook Server</a:t>
            </a:r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640C7D-0E56-442F-B1D5-62BAD0B511C3}"/>
              </a:ext>
            </a:extLst>
          </p:cNvPr>
          <p:cNvSpPr/>
          <p:nvPr/>
        </p:nvSpPr>
        <p:spPr>
          <a:xfrm>
            <a:off x="7385108" y="4987256"/>
            <a:ext cx="1396767" cy="7172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Kernel</a:t>
            </a:r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3398F7-5700-470C-8FFD-B481FA0B55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516695" y="5345885"/>
            <a:ext cx="73582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0AC060-1324-4B5A-9904-942914328F2B}"/>
              </a:ext>
            </a:extLst>
          </p:cNvPr>
          <p:cNvSpPr txBox="1"/>
          <p:nvPr/>
        </p:nvSpPr>
        <p:spPr>
          <a:xfrm>
            <a:off x="4600714" y="5297650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HTTP</a:t>
            </a:r>
            <a:endParaRPr lang="en-IN" sz="1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FC4DF6-5170-493C-A1F2-9D2647E4418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649285" y="5345885"/>
            <a:ext cx="735823" cy="1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B3C0B4-36B7-4296-AA64-35F0B644FF43}"/>
              </a:ext>
            </a:extLst>
          </p:cNvPr>
          <p:cNvSpPr txBox="1"/>
          <p:nvPr/>
        </p:nvSpPr>
        <p:spPr>
          <a:xfrm>
            <a:off x="6686016" y="529765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/>
              <a:t>ØMQ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428A38-EF84-41DD-91B5-95FD28E91711}"/>
              </a:ext>
            </a:extLst>
          </p:cNvPr>
          <p:cNvSpPr/>
          <p:nvPr/>
        </p:nvSpPr>
        <p:spPr>
          <a:xfrm>
            <a:off x="1138339" y="4848837"/>
            <a:ext cx="1245766" cy="994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 Cell to Execute</a:t>
            </a:r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417970-49B5-4B64-8210-9AD83A03F185}"/>
              </a:ext>
            </a:extLst>
          </p:cNvPr>
          <p:cNvCxnSpPr>
            <a:stCxn id="18" idx="3"/>
            <a:endCxn id="8" idx="1"/>
          </p:cNvCxnSpPr>
          <p:nvPr/>
        </p:nvCxnSpPr>
        <p:spPr>
          <a:xfrm>
            <a:off x="2384105" y="5345885"/>
            <a:ext cx="73582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028EC7-DC08-4953-8721-EBA64E1BC8E2}"/>
              </a:ext>
            </a:extLst>
          </p:cNvPr>
          <p:cNvSpPr txBox="1"/>
          <p:nvPr/>
        </p:nvSpPr>
        <p:spPr>
          <a:xfrm>
            <a:off x="2506596" y="532842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User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99754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58342B-CFA8-45B4-B2EA-070CCDC2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87" y="1028420"/>
            <a:ext cx="6565100" cy="48011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09A6B4-F9AC-4A7E-8A89-B175BB2835BD}"/>
              </a:ext>
            </a:extLst>
          </p:cNvPr>
          <p:cNvSpPr/>
          <p:nvPr/>
        </p:nvSpPr>
        <p:spPr>
          <a:xfrm>
            <a:off x="7348756" y="1505824"/>
            <a:ext cx="696286" cy="16358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370CD5-81D9-4E00-BAFA-3B2FD1171E69}"/>
              </a:ext>
            </a:extLst>
          </p:cNvPr>
          <p:cNvCxnSpPr>
            <a:cxnSpLocks/>
          </p:cNvCxnSpPr>
          <p:nvPr/>
        </p:nvCxnSpPr>
        <p:spPr>
          <a:xfrm>
            <a:off x="8045042" y="1587617"/>
            <a:ext cx="2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EF888-D62D-48B6-B12E-2499873F6192}"/>
              </a:ext>
            </a:extLst>
          </p:cNvPr>
          <p:cNvSpPr txBox="1"/>
          <p:nvPr/>
        </p:nvSpPr>
        <p:spPr>
          <a:xfrm>
            <a:off x="8292517" y="1449117"/>
            <a:ext cx="73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Kernel</a:t>
            </a:r>
            <a:endParaRPr lang="en-IN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D54E4-F8F2-47C4-990F-88CB9E5290B9}"/>
              </a:ext>
            </a:extLst>
          </p:cNvPr>
          <p:cNvCxnSpPr>
            <a:cxnSpLocks/>
          </p:cNvCxnSpPr>
          <p:nvPr/>
        </p:nvCxnSpPr>
        <p:spPr>
          <a:xfrm>
            <a:off x="7856290" y="2771863"/>
            <a:ext cx="436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5D821B-5EA6-44E2-9F00-A8E6DFA1CF04}"/>
              </a:ext>
            </a:extLst>
          </p:cNvPr>
          <p:cNvSpPr txBox="1"/>
          <p:nvPr/>
        </p:nvSpPr>
        <p:spPr>
          <a:xfrm>
            <a:off x="8292517" y="2633363"/>
            <a:ext cx="734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1014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37DA-E56A-4FD7-97DE-27A4F593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Sharing a </a:t>
            </a:r>
            <a:r>
              <a:rPr lang="en-US" err="1"/>
              <a:t>Jupyter</a:t>
            </a:r>
            <a:r>
              <a:rPr lang="en-US"/>
              <a:t> Notebook is not sufficient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B1E0-A140-40EC-B370-74F0B22D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Executing this shared notebook is not always trivial</a:t>
            </a:r>
          </a:p>
          <a:p>
            <a:r>
              <a:rPr lang="en-US" dirty="0"/>
              <a:t>Requires the correct version of Python, the libraries used, and also any underlying C-bindings that these packages need to execute</a:t>
            </a:r>
          </a:p>
          <a:p>
            <a:r>
              <a:rPr lang="en-US" dirty="0"/>
              <a:t>Example: Spatial computation libraries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gdal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ogr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osr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pysal</a:t>
            </a:r>
            <a:endParaRPr lang="en-US" dirty="0"/>
          </a:p>
          <a:p>
            <a:r>
              <a:rPr lang="en-US" dirty="0"/>
              <a:t>Also requires any input dataset that’s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3C57-AC39-4BB4-B399-88E19DC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environment to share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7FE7-1CAE-45F2-900A-84CC13C2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Sciunit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 framework for automatic containerization of the application (source code, binaries, system libraries, environment) and all its input and output files</a:t>
            </a:r>
          </a:p>
          <a:p>
            <a:r>
              <a:rPr lang="en-US" dirty="0">
                <a:ea typeface="+mn-lt"/>
                <a:cs typeface="+mn-lt"/>
              </a:rPr>
              <a:t>Uses tracing utilities to record and create a dependency graph at run-time and store them</a:t>
            </a:r>
          </a:p>
          <a:p>
            <a:r>
              <a:rPr lang="en-US" dirty="0" err="1">
                <a:ea typeface="+mn-lt"/>
                <a:cs typeface="+mn-lt"/>
              </a:rPr>
              <a:t>Sciunit</a:t>
            </a:r>
            <a:r>
              <a:rPr lang="en-US" dirty="0">
                <a:ea typeface="+mn-lt"/>
                <a:cs typeface="+mn-lt"/>
              </a:rPr>
              <a:t> exactly repeats any execution given same inputs regardless of any differences with target machine environment. </a:t>
            </a: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8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D0480E-7A81-429C-AD9C-901C43D4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Sciunit</a:t>
            </a:r>
            <a:r>
              <a:rPr lang="en-US" dirty="0"/>
              <a:t> Containerization</a:t>
            </a:r>
            <a:endParaRPr lang="en-IN" dirty="0"/>
          </a:p>
        </p:txBody>
      </p:sp>
      <p:pic>
        <p:nvPicPr>
          <p:cNvPr id="10" name="Picture Placeholder 9" descr="A picture containing bird&#10;&#10;Description automatically generated">
            <a:extLst>
              <a:ext uri="{FF2B5EF4-FFF2-40B4-BE49-F238E27FC236}">
                <a16:creationId xmlns:a16="http://schemas.microsoft.com/office/drawing/2014/main" id="{E04E7548-6895-4CAD-96E1-0CA87FA5C89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r="1905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8CE542-98F4-4FCD-B48A-78F8BE0C3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7D51-AF6A-40D7-94C5-A00DC33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2DA9-890C-4E1B-9B93-9F8B75DC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 new </a:t>
            </a:r>
            <a:r>
              <a:rPr lang="en-US" err="1"/>
              <a:t>Jupyter</a:t>
            </a:r>
            <a:r>
              <a:rPr lang="en-US"/>
              <a:t> kernel that monitors the execution flow of the cells </a:t>
            </a:r>
          </a:p>
          <a:p>
            <a:r>
              <a:rPr lang="en-US"/>
              <a:t>Creates an execution checkpoint and store dependency graph upon execution of each cell using the </a:t>
            </a:r>
            <a:r>
              <a:rPr lang="en-US" err="1"/>
              <a:t>Sciunit</a:t>
            </a:r>
            <a:r>
              <a:rPr lang="en-US"/>
              <a:t> framework</a:t>
            </a:r>
          </a:p>
          <a:p>
            <a:r>
              <a:rPr lang="en-US"/>
              <a:t>Load from cache instead of re-executing when the dependencies match</a:t>
            </a:r>
          </a:p>
          <a:p>
            <a:r>
              <a:rPr lang="en-US"/>
              <a:t>Benchmarking on standard data science algorithms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701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A987C976D3ED4EA38807F15DBD2F30" ma:contentTypeVersion="9" ma:contentTypeDescription="Create a new document." ma:contentTypeScope="" ma:versionID="ba5423d3fbdbfca3cb7f670350b9d000">
  <xsd:schema xmlns:xsd="http://www.w3.org/2001/XMLSchema" xmlns:xs="http://www.w3.org/2001/XMLSchema" xmlns:p="http://schemas.microsoft.com/office/2006/metadata/properties" xmlns:ns3="d1665f0a-52a5-487e-a839-b4fbecfc6828" targetNamespace="http://schemas.microsoft.com/office/2006/metadata/properties" ma:root="true" ma:fieldsID="bcd46d3dc9aa0743c397bba20cc3e18e" ns3:_="">
    <xsd:import namespace="d1665f0a-52a5-487e-a839-b4fbecfc68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65f0a-52a5-487e-a839-b4fbecfc68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205FB8-6F20-496A-9CB9-5D01BFAB5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65f0a-52a5-487e-a839-b4fbecfc6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F44C9A-0D2F-42E5-A4B9-F04E63977D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207C28-A1BB-4802-B9F2-B58E89022873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d1665f0a-52a5-487e-a839-b4fbecfc6828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301</Words>
  <Application>Microsoft Office PowerPoint</Application>
  <PresentationFormat>On-screen Show (4:3)</PresentationFormat>
  <Paragraphs>75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  MPCS Practicum</vt:lpstr>
      <vt:lpstr>Problem Statement</vt:lpstr>
      <vt:lpstr>Execution Caching</vt:lpstr>
      <vt:lpstr>Jupyter Notebook</vt:lpstr>
      <vt:lpstr>PowerPoint Presentation</vt:lpstr>
      <vt:lpstr>Sharing a Jupyter Notebook is not sufficient </vt:lpstr>
      <vt:lpstr>Container environment to share Jupyter Notebooks</vt:lpstr>
      <vt:lpstr>Sciunit Containerization</vt:lpstr>
      <vt:lpstr>Project Goals</vt:lpstr>
      <vt:lpstr>Execution checkpoints</vt:lpstr>
      <vt:lpstr>Current Status</vt:lpstr>
      <vt:lpstr>Performance</vt:lpstr>
      <vt:lpstr>Questions?</vt:lpstr>
      <vt:lpstr>Sciunit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Prob. statement</dc:title>
  <dc:creator>Naga Nithin Manne</dc:creator>
  <cp:lastModifiedBy>Nithin Manne</cp:lastModifiedBy>
  <cp:revision>1</cp:revision>
  <dcterms:created xsi:type="dcterms:W3CDTF">2020-05-07T15:53:29Z</dcterms:created>
  <dcterms:modified xsi:type="dcterms:W3CDTF">2020-05-11T15:55:59Z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0x0101004CA987C976D3ED4EA38807F15DBD2F30</vt:lpwstr>
  </property>
</Properties>
</file>