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2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7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0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40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6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EF7F-474B-4E1F-B5A4-D5674BDAF62A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0488-7A6A-4609-9FE9-D02D835C60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9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Prática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48880"/>
            <a:ext cx="4988992" cy="421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68344" y="5599112"/>
            <a:ext cx="13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Saída (P1-LED)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774909" y="1897896"/>
            <a:ext cx="100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Entradas</a:t>
            </a:r>
          </a:p>
          <a:p>
            <a:r>
              <a:rPr lang="pt-BR" dirty="0" smtClean="0"/>
              <a:t>P0    P2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6274408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29414" y="23395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CS - OU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8844" y="2978368"/>
            <a:ext cx="369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P3</a:t>
            </a:r>
          </a:p>
          <a:p>
            <a:r>
              <a:rPr lang="pt-BR" sz="1400" dirty="0" smtClean="0"/>
              <a:t>P4</a:t>
            </a:r>
          </a:p>
          <a:p>
            <a:r>
              <a:rPr lang="pt-BR" sz="1400" dirty="0" smtClean="0"/>
              <a:t>P5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32349" y="2888940"/>
            <a:ext cx="8595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CS-OU</a:t>
            </a:r>
          </a:p>
          <a:p>
            <a:r>
              <a:rPr lang="pt-BR" sz="1400" dirty="0" smtClean="0"/>
              <a:t>CS- E</a:t>
            </a:r>
          </a:p>
          <a:p>
            <a:r>
              <a:rPr lang="pt-BR" sz="1400" dirty="0" smtClean="0"/>
              <a:t>CS –NÃO</a:t>
            </a:r>
          </a:p>
          <a:p>
            <a:r>
              <a:rPr lang="pt-BR" sz="1400" dirty="0" smtClean="0"/>
              <a:t>CS-NOU</a:t>
            </a:r>
          </a:p>
          <a:p>
            <a:r>
              <a:rPr lang="pt-BR" sz="1400" dirty="0" smtClean="0"/>
              <a:t>CS-NE</a:t>
            </a:r>
          </a:p>
          <a:p>
            <a:r>
              <a:rPr lang="pt-BR" sz="1400" dirty="0" smtClean="0"/>
              <a:t>CS-XOU</a:t>
            </a:r>
          </a:p>
          <a:p>
            <a:r>
              <a:rPr lang="pt-BR" sz="1400" dirty="0" smtClean="0"/>
              <a:t>CS-XNOU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24254"/>
            <a:ext cx="2076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Pinout Franzinin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Pinout Franzinin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Pinout Franzininh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476159"/>
            <a:ext cx="7051498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3" y="215604"/>
            <a:ext cx="843079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25148" y="285845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P5    P4    P3       P2     P0          P1</a:t>
            </a:r>
          </a:p>
        </p:txBody>
      </p:sp>
      <p:sp>
        <p:nvSpPr>
          <p:cNvPr id="5" name="Chave esquerda 4"/>
          <p:cNvSpPr/>
          <p:nvPr/>
        </p:nvSpPr>
        <p:spPr>
          <a:xfrm>
            <a:off x="827584" y="3212976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46" y="3255198"/>
            <a:ext cx="850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OU</a:t>
            </a:r>
            <a:endParaRPr lang="pt-BR" sz="1400" dirty="0"/>
          </a:p>
        </p:txBody>
      </p:sp>
      <p:sp>
        <p:nvSpPr>
          <p:cNvPr id="8" name="Chave esquerda 7"/>
          <p:cNvSpPr/>
          <p:nvPr/>
        </p:nvSpPr>
        <p:spPr>
          <a:xfrm>
            <a:off x="817136" y="3866258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042" y="4029707"/>
            <a:ext cx="704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E</a:t>
            </a:r>
            <a:endParaRPr lang="pt-BR" sz="1400" dirty="0"/>
          </a:p>
        </p:txBody>
      </p:sp>
      <p:sp>
        <p:nvSpPr>
          <p:cNvPr id="7" name="Chave esquerda 6"/>
          <p:cNvSpPr/>
          <p:nvPr/>
        </p:nvSpPr>
        <p:spPr>
          <a:xfrm>
            <a:off x="886947" y="4617641"/>
            <a:ext cx="144016" cy="351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5496" y="4661520"/>
            <a:ext cx="913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Não</a:t>
            </a:r>
            <a:endParaRPr lang="pt-BR" sz="1400" dirty="0"/>
          </a:p>
        </p:txBody>
      </p:sp>
      <p:sp>
        <p:nvSpPr>
          <p:cNvPr id="12" name="Chave esquerda 11"/>
          <p:cNvSpPr/>
          <p:nvPr/>
        </p:nvSpPr>
        <p:spPr>
          <a:xfrm>
            <a:off x="915751" y="5112471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1780" y="5157192"/>
            <a:ext cx="965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NOU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2856" y="3121513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0       0      0          0       0            0</a:t>
            </a:r>
          </a:p>
          <a:p>
            <a:r>
              <a:rPr lang="pt-BR" sz="1200" dirty="0"/>
              <a:t>0       0      0          0       1            1</a:t>
            </a:r>
          </a:p>
          <a:p>
            <a:r>
              <a:rPr lang="pt-BR" sz="1200" dirty="0"/>
              <a:t>0       0      0          1       0            1</a:t>
            </a:r>
          </a:p>
          <a:p>
            <a:r>
              <a:rPr lang="pt-BR" sz="1200" dirty="0"/>
              <a:t>0       0      0          1       1            </a:t>
            </a:r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14" name="Retângulo 13"/>
          <p:cNvSpPr/>
          <p:nvPr/>
        </p:nvSpPr>
        <p:spPr>
          <a:xfrm>
            <a:off x="1010375" y="3861288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0       0      1          0       0            0</a:t>
            </a:r>
          </a:p>
          <a:p>
            <a:r>
              <a:rPr lang="pt-BR" sz="1200" dirty="0"/>
              <a:t>0       0      1          0       1            0</a:t>
            </a:r>
          </a:p>
          <a:p>
            <a:r>
              <a:rPr lang="pt-BR" sz="1200" dirty="0"/>
              <a:t>0       0      1          1       0            0</a:t>
            </a:r>
          </a:p>
          <a:p>
            <a:r>
              <a:rPr lang="pt-BR" sz="1200" dirty="0"/>
              <a:t>0       0      1          1       1            1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43608" y="4613826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0       1      0          0       0            1</a:t>
            </a:r>
          </a:p>
          <a:p>
            <a:r>
              <a:rPr lang="pt-BR" sz="1200" dirty="0"/>
              <a:t>0       1      0          0       1            0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0963" y="5021008"/>
            <a:ext cx="216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0       1      1          0       0            1</a:t>
            </a:r>
          </a:p>
          <a:p>
            <a:r>
              <a:rPr lang="pt-BR" sz="1200" dirty="0"/>
              <a:t>0       1      1          0       1            0</a:t>
            </a:r>
          </a:p>
          <a:p>
            <a:r>
              <a:rPr lang="pt-BR" sz="1200" dirty="0"/>
              <a:t>0       1      1          1       0            0</a:t>
            </a:r>
          </a:p>
          <a:p>
            <a:r>
              <a:rPr lang="pt-BR" sz="1200" dirty="0"/>
              <a:t>0       1      1          1       1            </a:t>
            </a:r>
            <a:r>
              <a:rPr lang="pt-BR" sz="1200" dirty="0" smtClean="0"/>
              <a:t>0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1038748" y="5838363"/>
            <a:ext cx="216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1       0      0          </a:t>
            </a:r>
            <a:r>
              <a:rPr lang="pt-BR" sz="1200" dirty="0"/>
              <a:t>0       0            1</a:t>
            </a:r>
          </a:p>
          <a:p>
            <a:r>
              <a:rPr lang="pt-BR" sz="1200" dirty="0" smtClean="0"/>
              <a:t>1       0      0          0       1            1</a:t>
            </a:r>
          </a:p>
          <a:p>
            <a:r>
              <a:rPr lang="pt-BR" sz="1200" dirty="0" smtClean="0"/>
              <a:t>1       0      0          1       0            1</a:t>
            </a:r>
          </a:p>
          <a:p>
            <a:r>
              <a:rPr lang="pt-BR" sz="1200" dirty="0" smtClean="0"/>
              <a:t>1       0      0          1       1            0</a:t>
            </a:r>
            <a:endParaRPr lang="pt-BR" sz="1200" dirty="0"/>
          </a:p>
        </p:txBody>
      </p:sp>
      <p:sp>
        <p:nvSpPr>
          <p:cNvPr id="20" name="Chave esquerda 19"/>
          <p:cNvSpPr/>
          <p:nvPr/>
        </p:nvSpPr>
        <p:spPr>
          <a:xfrm>
            <a:off x="899592" y="5949280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9921" y="5854489"/>
            <a:ext cx="82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NE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4567140" y="3977363"/>
            <a:ext cx="216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1       0      1          </a:t>
            </a:r>
            <a:r>
              <a:rPr lang="pt-BR" sz="1200" dirty="0"/>
              <a:t>0       0            1</a:t>
            </a:r>
          </a:p>
          <a:p>
            <a:r>
              <a:rPr lang="pt-BR" sz="1200" dirty="0" smtClean="0"/>
              <a:t>1       0      1          0       1            0</a:t>
            </a:r>
          </a:p>
          <a:p>
            <a:r>
              <a:rPr lang="pt-BR" sz="1200" dirty="0" smtClean="0"/>
              <a:t>1       0      1          1       0            0</a:t>
            </a:r>
          </a:p>
          <a:p>
            <a:r>
              <a:rPr lang="pt-BR" sz="1200" dirty="0" smtClean="0"/>
              <a:t>1       0      1          1       1            1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537408" y="368812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P5    P4    P3       P2     P0          P1</a:t>
            </a:r>
          </a:p>
        </p:txBody>
      </p:sp>
      <p:sp>
        <p:nvSpPr>
          <p:cNvPr id="24" name="Chave esquerda 23"/>
          <p:cNvSpPr/>
          <p:nvPr/>
        </p:nvSpPr>
        <p:spPr>
          <a:xfrm>
            <a:off x="4429396" y="4068825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12905" y="4049283"/>
            <a:ext cx="938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XOU</a:t>
            </a:r>
            <a:endParaRPr lang="pt-BR" sz="1400" dirty="0"/>
          </a:p>
        </p:txBody>
      </p:sp>
      <p:sp>
        <p:nvSpPr>
          <p:cNvPr id="28" name="Retângulo 27"/>
          <p:cNvSpPr/>
          <p:nvPr/>
        </p:nvSpPr>
        <p:spPr>
          <a:xfrm>
            <a:off x="4576124" y="4808360"/>
            <a:ext cx="216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1       1      </a:t>
            </a:r>
            <a:r>
              <a:rPr lang="pt-BR" sz="1200" dirty="0"/>
              <a:t>0      </a:t>
            </a:r>
            <a:r>
              <a:rPr lang="pt-BR" sz="1200" dirty="0" smtClean="0"/>
              <a:t>    0       0            0</a:t>
            </a:r>
            <a:endParaRPr lang="pt-BR" sz="1200" dirty="0"/>
          </a:p>
          <a:p>
            <a:r>
              <a:rPr lang="pt-BR" sz="1200" dirty="0" smtClean="0"/>
              <a:t>1       1      0          0       1            1</a:t>
            </a:r>
          </a:p>
          <a:p>
            <a:r>
              <a:rPr lang="pt-BR" sz="1200" dirty="0" smtClean="0"/>
              <a:t>1       1      0          1       0            1</a:t>
            </a:r>
          </a:p>
          <a:p>
            <a:r>
              <a:rPr lang="pt-BR" sz="1200" dirty="0" smtClean="0"/>
              <a:t>1       1      0          1       1            0</a:t>
            </a:r>
            <a:endParaRPr lang="pt-BR" sz="1200" dirty="0"/>
          </a:p>
        </p:txBody>
      </p:sp>
      <p:sp>
        <p:nvSpPr>
          <p:cNvPr id="29" name="Chave esquerda 28"/>
          <p:cNvSpPr/>
          <p:nvPr/>
        </p:nvSpPr>
        <p:spPr>
          <a:xfrm>
            <a:off x="4392707" y="4935623"/>
            <a:ext cx="216024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3376216" y="4916081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Porta XNOU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7438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animBg="1"/>
      <p:bldP spid="9" grpId="0"/>
      <p:bldP spid="7" grpId="0" animBg="1"/>
      <p:bldP spid="11" grpId="0"/>
      <p:bldP spid="12" grpId="0" animBg="1"/>
      <p:bldP spid="13" grpId="0"/>
      <p:bldP spid="10" grpId="0"/>
      <p:bldP spid="14" grpId="0"/>
      <p:bldP spid="15" grpId="0"/>
      <p:bldP spid="16" grpId="0"/>
      <p:bldP spid="19" grpId="0"/>
      <p:bldP spid="20" grpId="0" animBg="1"/>
      <p:bldP spid="21" grpId="0"/>
      <p:bldP spid="22" grpId="0"/>
      <p:bldP spid="23" grpId="0"/>
      <p:bldP spid="24" grpId="0" animBg="1"/>
      <p:bldP spid="25" grpId="0"/>
      <p:bldP spid="28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7032"/>
            <a:ext cx="2778249" cy="83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" y="260648"/>
            <a:ext cx="854387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93499"/>
            <a:ext cx="30003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914" y="3444755"/>
            <a:ext cx="32385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065457"/>
            <a:ext cx="1323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4" y="2097793"/>
            <a:ext cx="1657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416994"/>
            <a:ext cx="15525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6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7"/>
            <a:ext cx="7704856" cy="132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2714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28231"/>
            <a:ext cx="35242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62" y="1932831"/>
            <a:ext cx="1257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04482"/>
            <a:ext cx="1781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80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560840" cy="138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7" y="2132856"/>
            <a:ext cx="185332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471" y="3190130"/>
            <a:ext cx="24765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85" y="3621116"/>
            <a:ext cx="720080" cy="6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2800"/>
            <a:ext cx="3655439" cy="7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3963449"/>
            <a:ext cx="462721" cy="8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90130"/>
            <a:ext cx="19907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3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5991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940504" cy="154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4" y="2902850"/>
            <a:ext cx="25717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2" y="3573016"/>
            <a:ext cx="33718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276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61" y="4639318"/>
            <a:ext cx="2428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19" y="3554549"/>
            <a:ext cx="258136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58" y="5210733"/>
            <a:ext cx="8477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7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2533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5991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4625"/>
            <a:ext cx="35528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72" y="3789040"/>
            <a:ext cx="352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31432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62723"/>
            <a:ext cx="8477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150"/>
            <a:ext cx="3241168" cy="201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5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475524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3" y="1628800"/>
            <a:ext cx="38004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" y="2060848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33" y="2060848"/>
            <a:ext cx="1619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67" y="2636912"/>
            <a:ext cx="1619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42" y="3188885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32" y="3746773"/>
            <a:ext cx="2381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2560"/>
            <a:ext cx="285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87" y="3228264"/>
            <a:ext cx="3333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09758"/>
            <a:ext cx="714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51262"/>
            <a:ext cx="2695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41798"/>
            <a:ext cx="1600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2381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33" y="2817887"/>
            <a:ext cx="1714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33" y="3084110"/>
            <a:ext cx="1714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3274610"/>
            <a:ext cx="2381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149080"/>
            <a:ext cx="6886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294218"/>
            <a:ext cx="2667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97" y="5084668"/>
            <a:ext cx="9715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48680"/>
            <a:ext cx="4768199" cy="56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50" y="1412776"/>
            <a:ext cx="6886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29146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38862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24944"/>
            <a:ext cx="14954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661248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5513610"/>
            <a:ext cx="13144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9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2" descr="Resultado de imagem para 74138 decodificad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039958" cy="38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9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207</Words>
  <Application>Microsoft Office PowerPoint</Application>
  <PresentationFormat>Apresentação na tela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Prática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10</cp:revision>
  <dcterms:created xsi:type="dcterms:W3CDTF">2018-10-24T12:52:26Z</dcterms:created>
  <dcterms:modified xsi:type="dcterms:W3CDTF">2018-10-24T16:53:39Z</dcterms:modified>
</cp:coreProperties>
</file>