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umpy中的聚合运算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Numpy中的聚合运算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umpy中的arg运算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Numpy中的arg运算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py中的比较和Fancy Indexing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Numpy中的比较和Fancy Indexing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atplotlib数据可视化基础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Matplotlib数据可视化基础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数据加载和简单的数据探索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数据加载和简单的数据探索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14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54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Jupyter Notebook, numpy和matplotlib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Jupyter Notebook, numpy和matplotlib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Jupyter Notebook基础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Jupyter Notebook基础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Jupyter Notebook中的魔法命令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Jupyter Notebook中的魔法命令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umpy数据基础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Numpy数据基础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创建Numpy数组(和矩阵)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创建Numpy数组(和矩阵)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Numpy数组(和矩阵)的基本操作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Numpy数组(和矩阵)的基本操作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umpy数组(和矩阵)的合并与分割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Numpy数组(和矩阵)的合并与分割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Numpy中的矩阵运算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Numpy中的矩阵运算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