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66" d="100"/>
          <a:sy n="66" d="100"/>
        </p:scale>
        <p:origin x="2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112C-D1F7-4C7E-AFD6-5B38FDB92513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BD8-9A10-448C-93D4-F5086D6F4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58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112C-D1F7-4C7E-AFD6-5B38FDB92513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BD8-9A10-448C-93D4-F5086D6F4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99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112C-D1F7-4C7E-AFD6-5B38FDB92513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BD8-9A10-448C-93D4-F5086D6F4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67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112C-D1F7-4C7E-AFD6-5B38FDB92513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BD8-9A10-448C-93D4-F5086D6F4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75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112C-D1F7-4C7E-AFD6-5B38FDB92513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BD8-9A10-448C-93D4-F5086D6F4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01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112C-D1F7-4C7E-AFD6-5B38FDB92513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BD8-9A10-448C-93D4-F5086D6F4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82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112C-D1F7-4C7E-AFD6-5B38FDB92513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BD8-9A10-448C-93D4-F5086D6F4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56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112C-D1F7-4C7E-AFD6-5B38FDB92513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BD8-9A10-448C-93D4-F5086D6F4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91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112C-D1F7-4C7E-AFD6-5B38FDB92513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BD8-9A10-448C-93D4-F5086D6F4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74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112C-D1F7-4C7E-AFD6-5B38FDB92513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BD8-9A10-448C-93D4-F5086D6F4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73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112C-D1F7-4C7E-AFD6-5B38FDB92513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CBD8-9A10-448C-93D4-F5086D6F4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38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9112C-D1F7-4C7E-AFD6-5B38FDB92513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7CBD8-9A10-448C-93D4-F5086D6F4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08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1CA927-FC05-2E04-3680-3A6CB8866777}"/>
              </a:ext>
            </a:extLst>
          </p:cNvPr>
          <p:cNvSpPr/>
          <p:nvPr/>
        </p:nvSpPr>
        <p:spPr>
          <a:xfrm>
            <a:off x="213360" y="1378857"/>
            <a:ext cx="6431280" cy="812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DD798-7C8B-6836-32C9-4B2101F18041}"/>
              </a:ext>
            </a:extLst>
          </p:cNvPr>
          <p:cNvSpPr/>
          <p:nvPr/>
        </p:nvSpPr>
        <p:spPr>
          <a:xfrm>
            <a:off x="4236720" y="2331720"/>
            <a:ext cx="2407920" cy="96469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D3EEDE-5E89-878D-17C9-473058F8B39A}"/>
              </a:ext>
            </a:extLst>
          </p:cNvPr>
          <p:cNvSpPr/>
          <p:nvPr/>
        </p:nvSpPr>
        <p:spPr>
          <a:xfrm>
            <a:off x="213360" y="2331720"/>
            <a:ext cx="3886199" cy="96469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BC6335-A43C-5E0A-BCC2-CD58F2D56C9B}"/>
              </a:ext>
            </a:extLst>
          </p:cNvPr>
          <p:cNvSpPr/>
          <p:nvPr/>
        </p:nvSpPr>
        <p:spPr>
          <a:xfrm>
            <a:off x="4963886" y="294639"/>
            <a:ext cx="1553028" cy="58057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AC3E85-D69C-6927-63A6-5D4F4A815F42}"/>
              </a:ext>
            </a:extLst>
          </p:cNvPr>
          <p:cNvSpPr/>
          <p:nvPr/>
        </p:nvSpPr>
        <p:spPr>
          <a:xfrm>
            <a:off x="167640" y="164010"/>
            <a:ext cx="6477000" cy="84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5FA119-A9CD-0E21-D671-0697FC917877}"/>
              </a:ext>
            </a:extLst>
          </p:cNvPr>
          <p:cNvSpPr/>
          <p:nvPr/>
        </p:nvSpPr>
        <p:spPr>
          <a:xfrm>
            <a:off x="167640" y="1219199"/>
            <a:ext cx="6522720" cy="10972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95755-171A-CB26-A7E5-C716BD531BB7}"/>
              </a:ext>
            </a:extLst>
          </p:cNvPr>
          <p:cNvSpPr/>
          <p:nvPr/>
        </p:nvSpPr>
        <p:spPr>
          <a:xfrm>
            <a:off x="341448" y="1480457"/>
            <a:ext cx="6175466" cy="2757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CB703-5076-34F4-E5D3-671F89FAE65E}"/>
              </a:ext>
            </a:extLst>
          </p:cNvPr>
          <p:cNvSpPr/>
          <p:nvPr/>
        </p:nvSpPr>
        <p:spPr>
          <a:xfrm>
            <a:off x="341448" y="1836056"/>
            <a:ext cx="6175466" cy="2757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47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1CA927-FC05-2E04-3680-3A6CB8866777}"/>
              </a:ext>
            </a:extLst>
          </p:cNvPr>
          <p:cNvSpPr/>
          <p:nvPr/>
        </p:nvSpPr>
        <p:spPr>
          <a:xfrm>
            <a:off x="213360" y="1378857"/>
            <a:ext cx="6431280" cy="812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DD798-7C8B-6836-32C9-4B2101F18041}"/>
              </a:ext>
            </a:extLst>
          </p:cNvPr>
          <p:cNvSpPr/>
          <p:nvPr/>
        </p:nvSpPr>
        <p:spPr>
          <a:xfrm>
            <a:off x="213360" y="7108375"/>
            <a:ext cx="6431280" cy="489566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D3EEDE-5E89-878D-17C9-473058F8B39A}"/>
              </a:ext>
            </a:extLst>
          </p:cNvPr>
          <p:cNvSpPr/>
          <p:nvPr/>
        </p:nvSpPr>
        <p:spPr>
          <a:xfrm>
            <a:off x="213360" y="2331720"/>
            <a:ext cx="6431280" cy="463659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BC6335-A43C-5E0A-BCC2-CD58F2D56C9B}"/>
              </a:ext>
            </a:extLst>
          </p:cNvPr>
          <p:cNvSpPr/>
          <p:nvPr/>
        </p:nvSpPr>
        <p:spPr>
          <a:xfrm>
            <a:off x="4963886" y="294639"/>
            <a:ext cx="1553028" cy="58057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AC3E85-D69C-6927-63A6-5D4F4A815F42}"/>
              </a:ext>
            </a:extLst>
          </p:cNvPr>
          <p:cNvSpPr/>
          <p:nvPr/>
        </p:nvSpPr>
        <p:spPr>
          <a:xfrm>
            <a:off x="167640" y="164010"/>
            <a:ext cx="6477000" cy="84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5FA119-A9CD-0E21-D671-0697FC917877}"/>
              </a:ext>
            </a:extLst>
          </p:cNvPr>
          <p:cNvSpPr/>
          <p:nvPr/>
        </p:nvSpPr>
        <p:spPr>
          <a:xfrm>
            <a:off x="167640" y="1219199"/>
            <a:ext cx="6522720" cy="10972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0991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User-07</dc:creator>
  <cp:lastModifiedBy>User-07</cp:lastModifiedBy>
  <cp:revision>1</cp:revision>
  <dcterms:created xsi:type="dcterms:W3CDTF">2023-12-18T08:48:38Z</dcterms:created>
  <dcterms:modified xsi:type="dcterms:W3CDTF">2023-12-18T09:11:22Z</dcterms:modified>
</cp:coreProperties>
</file>