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941" r:id="rId3"/>
    <p:sldId id="938" r:id="rId4"/>
    <p:sldId id="257" r:id="rId5"/>
    <p:sldId id="946" r:id="rId6"/>
    <p:sldId id="945" r:id="rId7"/>
    <p:sldId id="948" r:id="rId8"/>
    <p:sldId id="947" r:id="rId9"/>
    <p:sldId id="9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/>
    <p:restoredTop sz="95126"/>
  </p:normalViewPr>
  <p:slideViewPr>
    <p:cSldViewPr snapToGrid="0" snapToObjects="1">
      <p:cViewPr varScale="1">
        <p:scale>
          <a:sx n="95" d="100"/>
          <a:sy n="95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7:40:1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7:40:1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7:40:1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5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09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042B-8F0F-4283-A029-A5A4A27B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5370D-4E78-C44F-8DB3-41D140BF8D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6933D9C-73BD-4BE7-83A7-7A8EF7731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030" y="217807"/>
            <a:ext cx="10642599" cy="63093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Heading Arial Bold 40pt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1C9CC745-994C-4D7D-9951-060939A3A2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538" y="848743"/>
            <a:ext cx="10642600" cy="385515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lowercase subtitle, </a:t>
            </a:r>
            <a:r>
              <a:rPr lang="en-US" dirty="0" err="1"/>
              <a:t>arial</a:t>
            </a:r>
            <a:r>
              <a:rPr lang="en-US" dirty="0"/>
              <a:t> 24pt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58FC-B878-49F9-AA7B-9A13D6E66E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4363" y="1847850"/>
            <a:ext cx="10931525" cy="4552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523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2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27,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4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27,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70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27,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9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27,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5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ink/ink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27,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99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  <p:sldLayoutId id="2147483713" r:id="rId12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10AA8-B530-474B-9C3F-79EBAF9B2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9" r="2" b="2"/>
          <a:stretch/>
        </p:blipFill>
        <p:spPr>
          <a:xfrm>
            <a:off x="3584193" y="13646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B2D653-FA3E-2748-B701-17976F2B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5" y="5038510"/>
            <a:ext cx="6879154" cy="61803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Joint UKF notes</a:t>
            </a:r>
            <a:br>
              <a:rPr lang="en-US" dirty="0"/>
            </a:br>
            <a:r>
              <a:rPr lang="en-US" dirty="0"/>
              <a:t>Compare UKF with MCMC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6FD4D-6DE4-104E-BB3D-8189D8ABA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 Do</a:t>
            </a:r>
          </a:p>
          <a:p>
            <a:pPr algn="l"/>
            <a:r>
              <a:rPr lang="en-US" dirty="0"/>
              <a:t>June 16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53613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883E25-6335-4DAF-A7CE-E4C57BBDA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8158" cy="4831308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4977304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443043"/>
                  <a:pt x="12198158" y="3664565"/>
                </a:cubicBezTo>
                <a:lnTo>
                  <a:pt x="12132764" y="3748492"/>
                </a:lnTo>
                <a:cubicBezTo>
                  <a:pt x="12118570" y="3746087"/>
                  <a:pt x="12066475" y="3748051"/>
                  <a:pt x="12053056" y="3749753"/>
                </a:cubicBezTo>
                <a:cubicBezTo>
                  <a:pt x="11951151" y="3723523"/>
                  <a:pt x="11987956" y="3741350"/>
                  <a:pt x="11938513" y="3754367"/>
                </a:cubicBezTo>
                <a:cubicBezTo>
                  <a:pt x="11893437" y="3756229"/>
                  <a:pt x="11892333" y="3768527"/>
                  <a:pt x="11853342" y="3782688"/>
                </a:cubicBezTo>
                <a:lnTo>
                  <a:pt x="11704569" y="3839336"/>
                </a:lnTo>
                <a:cubicBezTo>
                  <a:pt x="11658619" y="3856554"/>
                  <a:pt x="11620159" y="3839774"/>
                  <a:pt x="11577641" y="3885996"/>
                </a:cubicBezTo>
                <a:lnTo>
                  <a:pt x="11508791" y="3969283"/>
                </a:lnTo>
                <a:cubicBezTo>
                  <a:pt x="11460627" y="3971273"/>
                  <a:pt x="11432986" y="4009558"/>
                  <a:pt x="11388373" y="4027440"/>
                </a:cubicBezTo>
                <a:cubicBezTo>
                  <a:pt x="11343278" y="4048257"/>
                  <a:pt x="11314689" y="4047456"/>
                  <a:pt x="11276406" y="4056099"/>
                </a:cubicBezTo>
                <a:cubicBezTo>
                  <a:pt x="11261021" y="4049529"/>
                  <a:pt x="11204601" y="4061517"/>
                  <a:pt x="11190251" y="4073272"/>
                </a:cubicBezTo>
                <a:cubicBezTo>
                  <a:pt x="11148224" y="4071760"/>
                  <a:pt x="11166866" y="4068152"/>
                  <a:pt x="11139995" y="4081811"/>
                </a:cubicBezTo>
                <a:cubicBezTo>
                  <a:pt x="11109018" y="4049468"/>
                  <a:pt x="11068949" y="4077660"/>
                  <a:pt x="11040727" y="4081109"/>
                </a:cubicBezTo>
                <a:cubicBezTo>
                  <a:pt x="11023237" y="4085061"/>
                  <a:pt x="10985662" y="4089557"/>
                  <a:pt x="10969005" y="4091154"/>
                </a:cubicBezTo>
                <a:cubicBezTo>
                  <a:pt x="10940582" y="4090832"/>
                  <a:pt x="10898726" y="4139134"/>
                  <a:pt x="10899772" y="4122857"/>
                </a:cubicBezTo>
                <a:cubicBezTo>
                  <a:pt x="10876619" y="4120124"/>
                  <a:pt x="10869907" y="4153686"/>
                  <a:pt x="10838983" y="4155791"/>
                </a:cubicBezTo>
                <a:cubicBezTo>
                  <a:pt x="10773332" y="4195792"/>
                  <a:pt x="10814211" y="4181968"/>
                  <a:pt x="10769520" y="4198574"/>
                </a:cubicBezTo>
                <a:cubicBezTo>
                  <a:pt x="10724830" y="4215180"/>
                  <a:pt x="10633260" y="4238403"/>
                  <a:pt x="10570843" y="4255424"/>
                </a:cubicBezTo>
                <a:cubicBezTo>
                  <a:pt x="10542692" y="4260653"/>
                  <a:pt x="10551563" y="4286463"/>
                  <a:pt x="10512263" y="4291698"/>
                </a:cubicBezTo>
                <a:cubicBezTo>
                  <a:pt x="10488463" y="4290048"/>
                  <a:pt x="10466846" y="4304648"/>
                  <a:pt x="10439016" y="4293933"/>
                </a:cubicBezTo>
                <a:cubicBezTo>
                  <a:pt x="10429577" y="4289548"/>
                  <a:pt x="10402340" y="4290424"/>
                  <a:pt x="10376941" y="4298111"/>
                </a:cubicBezTo>
                <a:cubicBezTo>
                  <a:pt x="10367909" y="4289198"/>
                  <a:pt x="10340964" y="4298606"/>
                  <a:pt x="10329960" y="4298774"/>
                </a:cubicBezTo>
                <a:cubicBezTo>
                  <a:pt x="10316703" y="4291487"/>
                  <a:pt x="10267890" y="4301333"/>
                  <a:pt x="10254256" y="4309364"/>
                </a:cubicBezTo>
                <a:lnTo>
                  <a:pt x="10119745" y="4321869"/>
                </a:lnTo>
                <a:lnTo>
                  <a:pt x="10075444" y="4324144"/>
                </a:lnTo>
                <a:cubicBezTo>
                  <a:pt x="10067850" y="4321897"/>
                  <a:pt x="10040161" y="4323339"/>
                  <a:pt x="10032543" y="4322337"/>
                </a:cubicBezTo>
                <a:cubicBezTo>
                  <a:pt x="9991791" y="4333306"/>
                  <a:pt x="9977737" y="4333839"/>
                  <a:pt x="9953375" y="4339186"/>
                </a:cubicBezTo>
                <a:cubicBezTo>
                  <a:pt x="9912366" y="4339340"/>
                  <a:pt x="9882148" y="4335866"/>
                  <a:pt x="9841223" y="4346536"/>
                </a:cubicBezTo>
                <a:lnTo>
                  <a:pt x="9721820" y="4368481"/>
                </a:lnTo>
                <a:cubicBezTo>
                  <a:pt x="9668605" y="4358070"/>
                  <a:pt x="9595633" y="4367186"/>
                  <a:pt x="9578114" y="4380883"/>
                </a:cubicBezTo>
                <a:cubicBezTo>
                  <a:pt x="9512605" y="4396386"/>
                  <a:pt x="9409151" y="4424759"/>
                  <a:pt x="9336820" y="4430514"/>
                </a:cubicBezTo>
                <a:lnTo>
                  <a:pt x="9272837" y="4491645"/>
                </a:lnTo>
                <a:lnTo>
                  <a:pt x="9188677" y="4497828"/>
                </a:lnTo>
                <a:lnTo>
                  <a:pt x="9183116" y="4507862"/>
                </a:lnTo>
                <a:lnTo>
                  <a:pt x="9145128" y="4520027"/>
                </a:lnTo>
                <a:lnTo>
                  <a:pt x="9144106" y="4518870"/>
                </a:lnTo>
                <a:cubicBezTo>
                  <a:pt x="9140946" y="4516556"/>
                  <a:pt x="9136985" y="4515370"/>
                  <a:pt x="9131223" y="4516515"/>
                </a:cubicBezTo>
                <a:cubicBezTo>
                  <a:pt x="9132769" y="4495356"/>
                  <a:pt x="9124864" y="4509787"/>
                  <a:pt x="9107733" y="4515031"/>
                </a:cubicBezTo>
                <a:cubicBezTo>
                  <a:pt x="9106313" y="4483339"/>
                  <a:pt x="9062068" y="4520734"/>
                  <a:pt x="9047414" y="4506003"/>
                </a:cubicBezTo>
                <a:lnTo>
                  <a:pt x="8999479" y="4509570"/>
                </a:lnTo>
                <a:lnTo>
                  <a:pt x="8999194" y="4509309"/>
                </a:lnTo>
                <a:cubicBezTo>
                  <a:pt x="8997140" y="4509070"/>
                  <a:pt x="8994323" y="4509427"/>
                  <a:pt x="8990231" y="4510625"/>
                </a:cubicBezTo>
                <a:lnTo>
                  <a:pt x="8984397" y="4512863"/>
                </a:lnTo>
                <a:lnTo>
                  <a:pt x="8968351" y="4516366"/>
                </a:lnTo>
                <a:lnTo>
                  <a:pt x="8962029" y="4515606"/>
                </a:lnTo>
                <a:lnTo>
                  <a:pt x="8957069" y="4513190"/>
                </a:lnTo>
                <a:cubicBezTo>
                  <a:pt x="8948720" y="4521824"/>
                  <a:pt x="8916209" y="4555353"/>
                  <a:pt x="8889695" y="4533539"/>
                </a:cubicBezTo>
                <a:cubicBezTo>
                  <a:pt x="8858762" y="4534647"/>
                  <a:pt x="8783440" y="4526750"/>
                  <a:pt x="8746606" y="4530613"/>
                </a:cubicBezTo>
                <a:cubicBezTo>
                  <a:pt x="8714005" y="4542255"/>
                  <a:pt x="8742361" y="4527419"/>
                  <a:pt x="8702038" y="4532895"/>
                </a:cubicBezTo>
                <a:cubicBezTo>
                  <a:pt x="8665825" y="4554110"/>
                  <a:pt x="8633382" y="4536256"/>
                  <a:pt x="8590337" y="4542204"/>
                </a:cubicBezTo>
                <a:lnTo>
                  <a:pt x="8519543" y="4526086"/>
                </a:lnTo>
                <a:lnTo>
                  <a:pt x="8505306" y="4532509"/>
                </a:lnTo>
                <a:lnTo>
                  <a:pt x="8500493" y="4535768"/>
                </a:lnTo>
                <a:cubicBezTo>
                  <a:pt x="8496977" y="4537698"/>
                  <a:pt x="8494378" y="4538579"/>
                  <a:pt x="8492299" y="4538742"/>
                </a:cubicBezTo>
                <a:lnTo>
                  <a:pt x="8491926" y="4538547"/>
                </a:lnTo>
                <a:lnTo>
                  <a:pt x="8484586" y="4541860"/>
                </a:lnTo>
                <a:lnTo>
                  <a:pt x="8361601" y="4557109"/>
                </a:lnTo>
                <a:cubicBezTo>
                  <a:pt x="8356446" y="4559308"/>
                  <a:pt x="8352158" y="4558930"/>
                  <a:pt x="8348227" y="4557320"/>
                </a:cubicBezTo>
                <a:lnTo>
                  <a:pt x="8346801" y="4556408"/>
                </a:lnTo>
                <a:lnTo>
                  <a:pt x="8308886" y="4575677"/>
                </a:lnTo>
                <a:lnTo>
                  <a:pt x="8289640" y="4590767"/>
                </a:lnTo>
                <a:lnTo>
                  <a:pt x="8278750" y="4597091"/>
                </a:lnTo>
                <a:lnTo>
                  <a:pt x="8277624" y="4601916"/>
                </a:lnTo>
                <a:cubicBezTo>
                  <a:pt x="8275321" y="4605440"/>
                  <a:pt x="8270631" y="4608316"/>
                  <a:pt x="8260561" y="4609708"/>
                </a:cubicBezTo>
                <a:lnTo>
                  <a:pt x="8257864" y="4609458"/>
                </a:lnTo>
                <a:lnTo>
                  <a:pt x="8246529" y="4620148"/>
                </a:lnTo>
                <a:cubicBezTo>
                  <a:pt x="8243357" y="4624329"/>
                  <a:pt x="8241146" y="4628979"/>
                  <a:pt x="8240334" y="4634257"/>
                </a:cubicBezTo>
                <a:cubicBezTo>
                  <a:pt x="8176370" y="4631100"/>
                  <a:pt x="8141696" y="4668156"/>
                  <a:pt x="8084875" y="4684387"/>
                </a:cubicBezTo>
                <a:cubicBezTo>
                  <a:pt x="8020114" y="4709519"/>
                  <a:pt x="7961756" y="4732581"/>
                  <a:pt x="7900134" y="4729969"/>
                </a:cubicBezTo>
                <a:cubicBezTo>
                  <a:pt x="7829893" y="4746164"/>
                  <a:pt x="7775775" y="4748586"/>
                  <a:pt x="7713595" y="4757895"/>
                </a:cubicBezTo>
                <a:lnTo>
                  <a:pt x="7609267" y="4754126"/>
                </a:lnTo>
                <a:lnTo>
                  <a:pt x="7522521" y="4760455"/>
                </a:lnTo>
                <a:lnTo>
                  <a:pt x="7514554" y="4763228"/>
                </a:lnTo>
                <a:cubicBezTo>
                  <a:pt x="7508980" y="4764682"/>
                  <a:pt x="7505163" y="4765062"/>
                  <a:pt x="7502403" y="4764677"/>
                </a:cubicBezTo>
                <a:lnTo>
                  <a:pt x="7502032" y="4764322"/>
                </a:lnTo>
                <a:lnTo>
                  <a:pt x="7490794" y="4766442"/>
                </a:lnTo>
                <a:cubicBezTo>
                  <a:pt x="7471998" y="4770914"/>
                  <a:pt x="7417576" y="4752001"/>
                  <a:pt x="7400450" y="4757640"/>
                </a:cubicBezTo>
                <a:cubicBezTo>
                  <a:pt x="7369869" y="4754437"/>
                  <a:pt x="7329097" y="4753237"/>
                  <a:pt x="7307302" y="4747220"/>
                </a:cubicBezTo>
                <a:lnTo>
                  <a:pt x="7305976" y="4745654"/>
                </a:lnTo>
                <a:lnTo>
                  <a:pt x="7213744" y="4773074"/>
                </a:lnTo>
                <a:lnTo>
                  <a:pt x="7196298" y="4778016"/>
                </a:lnTo>
                <a:lnTo>
                  <a:pt x="7192202" y="4783834"/>
                </a:lnTo>
                <a:cubicBezTo>
                  <a:pt x="7187314" y="4787660"/>
                  <a:pt x="7179713" y="4789983"/>
                  <a:pt x="7166024" y="4788882"/>
                </a:cubicBezTo>
                <a:lnTo>
                  <a:pt x="7092253" y="4802161"/>
                </a:lnTo>
                <a:cubicBezTo>
                  <a:pt x="7056437" y="4803224"/>
                  <a:pt x="7045485" y="4804285"/>
                  <a:pt x="7013814" y="4801755"/>
                </a:cubicBezTo>
                <a:cubicBezTo>
                  <a:pt x="6932900" y="4813634"/>
                  <a:pt x="6939012" y="4839878"/>
                  <a:pt x="6899540" y="4833798"/>
                </a:cubicBezTo>
                <a:cubicBezTo>
                  <a:pt x="6867337" y="4828143"/>
                  <a:pt x="6783460" y="4848857"/>
                  <a:pt x="6703746" y="4864157"/>
                </a:cubicBezTo>
                <a:cubicBezTo>
                  <a:pt x="6644670" y="4874425"/>
                  <a:pt x="6623684" y="4889739"/>
                  <a:pt x="6545085" y="4895408"/>
                </a:cubicBezTo>
                <a:cubicBezTo>
                  <a:pt x="6467836" y="4943289"/>
                  <a:pt x="6405420" y="4917526"/>
                  <a:pt x="6313345" y="4946232"/>
                </a:cubicBezTo>
                <a:cubicBezTo>
                  <a:pt x="6293349" y="4963089"/>
                  <a:pt x="6205149" y="4944417"/>
                  <a:pt x="6164558" y="4948498"/>
                </a:cubicBezTo>
                <a:cubicBezTo>
                  <a:pt x="6123967" y="4952580"/>
                  <a:pt x="6086477" y="4967293"/>
                  <a:pt x="6069796" y="4970720"/>
                </a:cubicBezTo>
                <a:lnTo>
                  <a:pt x="6064481" y="4969051"/>
                </a:lnTo>
                <a:lnTo>
                  <a:pt x="6044602" y="4969792"/>
                </a:lnTo>
                <a:lnTo>
                  <a:pt x="6037252" y="4960726"/>
                </a:lnTo>
                <a:lnTo>
                  <a:pt x="6006081" y="4955195"/>
                </a:lnTo>
                <a:cubicBezTo>
                  <a:pt x="5994678" y="4954557"/>
                  <a:pt x="5932808" y="4941262"/>
                  <a:pt x="5920065" y="4944866"/>
                </a:cubicBezTo>
                <a:cubicBezTo>
                  <a:pt x="5853957" y="4950547"/>
                  <a:pt x="5821185" y="4970512"/>
                  <a:pt x="5755077" y="4976193"/>
                </a:cubicBezTo>
                <a:lnTo>
                  <a:pt x="5623207" y="4977304"/>
                </a:lnTo>
                <a:lnTo>
                  <a:pt x="5467256" y="4962079"/>
                </a:lnTo>
                <a:cubicBezTo>
                  <a:pt x="5474480" y="4947930"/>
                  <a:pt x="5435381" y="4963206"/>
                  <a:pt x="5429137" y="4949858"/>
                </a:cubicBezTo>
                <a:cubicBezTo>
                  <a:pt x="5425747" y="4938963"/>
                  <a:pt x="5388231" y="4933877"/>
                  <a:pt x="5378078" y="4930634"/>
                </a:cubicBezTo>
                <a:lnTo>
                  <a:pt x="5258253" y="4908461"/>
                </a:lnTo>
                <a:cubicBezTo>
                  <a:pt x="5248095" y="4908261"/>
                  <a:pt x="5227061" y="4899237"/>
                  <a:pt x="5219477" y="4896381"/>
                </a:cubicBezTo>
                <a:lnTo>
                  <a:pt x="5171208" y="4893134"/>
                </a:lnTo>
                <a:lnTo>
                  <a:pt x="5153115" y="4885290"/>
                </a:lnTo>
                <a:lnTo>
                  <a:pt x="5139168" y="4881597"/>
                </a:lnTo>
                <a:lnTo>
                  <a:pt x="5136167" y="4879315"/>
                </a:lnTo>
                <a:cubicBezTo>
                  <a:pt x="5130452" y="4874928"/>
                  <a:pt x="5124659" y="4870789"/>
                  <a:pt x="5118243" y="4867529"/>
                </a:cubicBezTo>
                <a:cubicBezTo>
                  <a:pt x="5104912" y="4898609"/>
                  <a:pt x="5061478" y="4844922"/>
                  <a:pt x="5062411" y="4874665"/>
                </a:cubicBezTo>
                <a:cubicBezTo>
                  <a:pt x="5024842" y="4862159"/>
                  <a:pt x="5035586" y="4893749"/>
                  <a:pt x="5008170" y="4856876"/>
                </a:cubicBezTo>
                <a:cubicBezTo>
                  <a:pt x="4933732" y="4857292"/>
                  <a:pt x="4913077" y="4871417"/>
                  <a:pt x="4837210" y="4830794"/>
                </a:cubicBezTo>
                <a:cubicBezTo>
                  <a:pt x="4803536" y="4812721"/>
                  <a:pt x="4780918" y="4800616"/>
                  <a:pt x="4759270" y="4800638"/>
                </a:cubicBezTo>
                <a:cubicBezTo>
                  <a:pt x="4738164" y="4795750"/>
                  <a:pt x="4726328" y="4792685"/>
                  <a:pt x="4720035" y="4790848"/>
                </a:cubicBezTo>
                <a:lnTo>
                  <a:pt x="4718027" y="4790035"/>
                </a:lnTo>
                <a:lnTo>
                  <a:pt x="4718961" y="4789806"/>
                </a:lnTo>
                <a:cubicBezTo>
                  <a:pt x="4717997" y="4789109"/>
                  <a:pt x="4715119" y="4788451"/>
                  <a:pt x="4714055" y="4788426"/>
                </a:cubicBezTo>
                <a:lnTo>
                  <a:pt x="4718027" y="4790035"/>
                </a:lnTo>
                <a:lnTo>
                  <a:pt x="4712381" y="4791420"/>
                </a:lnTo>
                <a:cubicBezTo>
                  <a:pt x="4677029" y="4783866"/>
                  <a:pt x="4521728" y="4782988"/>
                  <a:pt x="4512801" y="4780666"/>
                </a:cubicBezTo>
                <a:cubicBezTo>
                  <a:pt x="4454849" y="4766427"/>
                  <a:pt x="4459685" y="4765622"/>
                  <a:pt x="4425588" y="4769100"/>
                </a:cubicBezTo>
                <a:lnTo>
                  <a:pt x="4314086" y="4774822"/>
                </a:lnTo>
                <a:lnTo>
                  <a:pt x="4312230" y="4773365"/>
                </a:lnTo>
                <a:cubicBezTo>
                  <a:pt x="4303254" y="4769704"/>
                  <a:pt x="4297128" y="4769706"/>
                  <a:pt x="4292278" y="4771325"/>
                </a:cubicBezTo>
                <a:lnTo>
                  <a:pt x="4287201" y="4774493"/>
                </a:lnTo>
                <a:lnTo>
                  <a:pt x="4273289" y="4774225"/>
                </a:lnTo>
                <a:lnTo>
                  <a:pt x="4245283" y="4776749"/>
                </a:lnTo>
                <a:lnTo>
                  <a:pt x="4199245" y="4773714"/>
                </a:lnTo>
                <a:cubicBezTo>
                  <a:pt x="4199145" y="4773258"/>
                  <a:pt x="4199042" y="4772803"/>
                  <a:pt x="4198941" y="4772347"/>
                </a:cubicBezTo>
                <a:cubicBezTo>
                  <a:pt x="4197318" y="4769266"/>
                  <a:pt x="4194344" y="4766965"/>
                  <a:pt x="4188453" y="4766228"/>
                </a:cubicBezTo>
                <a:cubicBezTo>
                  <a:pt x="4201411" y="4747453"/>
                  <a:pt x="4158502" y="4749511"/>
                  <a:pt x="4139982" y="4748999"/>
                </a:cubicBezTo>
                <a:cubicBezTo>
                  <a:pt x="4121969" y="4741325"/>
                  <a:pt x="4096368" y="4726578"/>
                  <a:pt x="4080374" y="4720184"/>
                </a:cubicBezTo>
                <a:lnTo>
                  <a:pt x="4071828" y="4719278"/>
                </a:lnTo>
                <a:cubicBezTo>
                  <a:pt x="4071789" y="4719168"/>
                  <a:pt x="4071748" y="4719061"/>
                  <a:pt x="4071710" y="4718953"/>
                </a:cubicBezTo>
                <a:lnTo>
                  <a:pt x="4056247" y="4717622"/>
                </a:lnTo>
                <a:lnTo>
                  <a:pt x="4039668" y="4715861"/>
                </a:lnTo>
                <a:lnTo>
                  <a:pt x="4034303" y="4713218"/>
                </a:lnTo>
                <a:lnTo>
                  <a:pt x="4032672" y="4709236"/>
                </a:lnTo>
                <a:lnTo>
                  <a:pt x="4031088" y="4709491"/>
                </a:lnTo>
                <a:cubicBezTo>
                  <a:pt x="4018745" y="4714773"/>
                  <a:pt x="4014198" y="4723869"/>
                  <a:pt x="4001867" y="4695842"/>
                </a:cubicBezTo>
                <a:lnTo>
                  <a:pt x="3934220" y="4676884"/>
                </a:lnTo>
                <a:cubicBezTo>
                  <a:pt x="3917894" y="4685272"/>
                  <a:pt x="3905931" y="4680180"/>
                  <a:pt x="3894676" y="4670743"/>
                </a:cubicBezTo>
                <a:cubicBezTo>
                  <a:pt x="3858520" y="4671281"/>
                  <a:pt x="3827077" y="4656219"/>
                  <a:pt x="3787232" y="4648764"/>
                </a:cubicBezTo>
                <a:cubicBezTo>
                  <a:pt x="3738515" y="4632794"/>
                  <a:pt x="3722648" y="4630647"/>
                  <a:pt x="3680057" y="4622784"/>
                </a:cubicBezTo>
                <a:lnTo>
                  <a:pt x="3607627" y="4587738"/>
                </a:lnTo>
                <a:lnTo>
                  <a:pt x="3601451" y="4589218"/>
                </a:lnTo>
                <a:cubicBezTo>
                  <a:pt x="3597182" y="4589890"/>
                  <a:pt x="3594330" y="4589890"/>
                  <a:pt x="3592338" y="4589396"/>
                </a:cubicBezTo>
                <a:lnTo>
                  <a:pt x="3592104" y="4589103"/>
                </a:lnTo>
                <a:lnTo>
                  <a:pt x="3583586" y="4589853"/>
                </a:lnTo>
                <a:cubicBezTo>
                  <a:pt x="3569244" y="4591798"/>
                  <a:pt x="3547025" y="4576378"/>
                  <a:pt x="3533777" y="4579320"/>
                </a:cubicBezTo>
                <a:cubicBezTo>
                  <a:pt x="3511599" y="4574654"/>
                  <a:pt x="3486298" y="4581458"/>
                  <a:pt x="3470906" y="4575344"/>
                </a:cubicBezTo>
                <a:lnTo>
                  <a:pt x="3398460" y="4562260"/>
                </a:lnTo>
                <a:lnTo>
                  <a:pt x="3361644" y="4580670"/>
                </a:lnTo>
                <a:cubicBezTo>
                  <a:pt x="3357618" y="4583165"/>
                  <a:pt x="3351760" y="4584336"/>
                  <a:pt x="3341795" y="4582496"/>
                </a:cubicBezTo>
                <a:lnTo>
                  <a:pt x="3339469" y="4581438"/>
                </a:lnTo>
                <a:cubicBezTo>
                  <a:pt x="3334155" y="4584121"/>
                  <a:pt x="3293348" y="4585348"/>
                  <a:pt x="3260180" y="4587820"/>
                </a:cubicBezTo>
                <a:cubicBezTo>
                  <a:pt x="3207583" y="4590362"/>
                  <a:pt x="3201254" y="4599020"/>
                  <a:pt x="3140460" y="4596263"/>
                </a:cubicBezTo>
                <a:cubicBezTo>
                  <a:pt x="3080635" y="4597598"/>
                  <a:pt x="3070240" y="4604121"/>
                  <a:pt x="3028270" y="4599134"/>
                </a:cubicBezTo>
                <a:lnTo>
                  <a:pt x="2779714" y="4622831"/>
                </a:lnTo>
                <a:cubicBezTo>
                  <a:pt x="2717485" y="4652864"/>
                  <a:pt x="2720552" y="4643479"/>
                  <a:pt x="2649525" y="4658086"/>
                </a:cubicBezTo>
                <a:cubicBezTo>
                  <a:pt x="2585557" y="4592997"/>
                  <a:pt x="2606961" y="4610743"/>
                  <a:pt x="2566315" y="4605776"/>
                </a:cubicBezTo>
                <a:lnTo>
                  <a:pt x="2441626" y="4620872"/>
                </a:lnTo>
                <a:cubicBezTo>
                  <a:pt x="2409973" y="4638856"/>
                  <a:pt x="2352457" y="4606180"/>
                  <a:pt x="2313568" y="4630067"/>
                </a:cubicBezTo>
                <a:cubicBezTo>
                  <a:pt x="2274482" y="4630651"/>
                  <a:pt x="2231693" y="4626096"/>
                  <a:pt x="2207105" y="4624384"/>
                </a:cubicBezTo>
                <a:cubicBezTo>
                  <a:pt x="2170388" y="4620413"/>
                  <a:pt x="2128447" y="4610713"/>
                  <a:pt x="2093268" y="4606236"/>
                </a:cubicBezTo>
                <a:cubicBezTo>
                  <a:pt x="2076153" y="4621015"/>
                  <a:pt x="2044188" y="4596793"/>
                  <a:pt x="1996024" y="4597526"/>
                </a:cubicBezTo>
                <a:cubicBezTo>
                  <a:pt x="1977383" y="4614519"/>
                  <a:pt x="1963539" y="4597813"/>
                  <a:pt x="1926886" y="4621358"/>
                </a:cubicBezTo>
                <a:cubicBezTo>
                  <a:pt x="1925073" y="4619412"/>
                  <a:pt x="1922877" y="4617645"/>
                  <a:pt x="1920368" y="4616112"/>
                </a:cubicBezTo>
                <a:cubicBezTo>
                  <a:pt x="1905804" y="4607213"/>
                  <a:pt x="1884071" y="4607988"/>
                  <a:pt x="1871831" y="4617844"/>
                </a:cubicBezTo>
                <a:cubicBezTo>
                  <a:pt x="1842333" y="4633872"/>
                  <a:pt x="1813480" y="4642318"/>
                  <a:pt x="1785463" y="4647841"/>
                </a:cubicBezTo>
                <a:lnTo>
                  <a:pt x="1737045" y="4642356"/>
                </a:lnTo>
                <a:cubicBezTo>
                  <a:pt x="1718461" y="4638483"/>
                  <a:pt x="1695530" y="4628808"/>
                  <a:pt x="1673954" y="4624601"/>
                </a:cubicBezTo>
                <a:cubicBezTo>
                  <a:pt x="1651606" y="4623293"/>
                  <a:pt x="1622786" y="4654278"/>
                  <a:pt x="1602834" y="4640924"/>
                </a:cubicBezTo>
                <a:cubicBezTo>
                  <a:pt x="1563877" y="4628244"/>
                  <a:pt x="1518595" y="4650131"/>
                  <a:pt x="1490351" y="4613132"/>
                </a:cubicBezTo>
                <a:cubicBezTo>
                  <a:pt x="1412573" y="4597158"/>
                  <a:pt x="1263233" y="4580189"/>
                  <a:pt x="1149212" y="4564210"/>
                </a:cubicBezTo>
                <a:cubicBezTo>
                  <a:pt x="1116338" y="4591134"/>
                  <a:pt x="987159" y="4573292"/>
                  <a:pt x="938574" y="4566821"/>
                </a:cubicBezTo>
                <a:cubicBezTo>
                  <a:pt x="889988" y="4560351"/>
                  <a:pt x="864045" y="4523705"/>
                  <a:pt x="857697" y="4525391"/>
                </a:cubicBezTo>
                <a:lnTo>
                  <a:pt x="836981" y="4526708"/>
                </a:lnTo>
                <a:cubicBezTo>
                  <a:pt x="827680" y="4523006"/>
                  <a:pt x="821314" y="4522979"/>
                  <a:pt x="816264" y="4524575"/>
                </a:cubicBezTo>
                <a:lnTo>
                  <a:pt x="810965" y="4527718"/>
                </a:lnTo>
                <a:lnTo>
                  <a:pt x="796509" y="4527387"/>
                </a:lnTo>
                <a:lnTo>
                  <a:pt x="767389" y="4529784"/>
                </a:lnTo>
                <a:lnTo>
                  <a:pt x="762544" y="4527372"/>
                </a:lnTo>
                <a:lnTo>
                  <a:pt x="719567" y="4526534"/>
                </a:lnTo>
                <a:cubicBezTo>
                  <a:pt x="719467" y="4526078"/>
                  <a:pt x="719363" y="4525621"/>
                  <a:pt x="719262" y="4525164"/>
                </a:cubicBezTo>
                <a:cubicBezTo>
                  <a:pt x="717595" y="4522076"/>
                  <a:pt x="714519" y="4519761"/>
                  <a:pt x="708402" y="4518999"/>
                </a:cubicBezTo>
                <a:cubicBezTo>
                  <a:pt x="687925" y="4510214"/>
                  <a:pt x="618105" y="4480694"/>
                  <a:pt x="596394" y="4472455"/>
                </a:cubicBezTo>
                <a:cubicBezTo>
                  <a:pt x="585891" y="4471805"/>
                  <a:pt x="582326" y="4470021"/>
                  <a:pt x="578149" y="4469575"/>
                </a:cubicBezTo>
                <a:lnTo>
                  <a:pt x="571336" y="4469781"/>
                </a:lnTo>
                <a:cubicBezTo>
                  <a:pt x="549113" y="4462932"/>
                  <a:pt x="472734" y="4436418"/>
                  <a:pt x="444802" y="4428480"/>
                </a:cubicBezTo>
                <a:cubicBezTo>
                  <a:pt x="427780" y="4436790"/>
                  <a:pt x="415383" y="4431645"/>
                  <a:pt x="403746" y="4422157"/>
                </a:cubicBezTo>
                <a:cubicBezTo>
                  <a:pt x="366174" y="4422528"/>
                  <a:pt x="333597" y="4407319"/>
                  <a:pt x="292240" y="4399681"/>
                </a:cubicBezTo>
                <a:lnTo>
                  <a:pt x="118302" y="4343421"/>
                </a:lnTo>
                <a:cubicBezTo>
                  <a:pt x="72181" y="4333528"/>
                  <a:pt x="35232" y="4341827"/>
                  <a:pt x="15516" y="4340320"/>
                </a:cubicBezTo>
                <a:lnTo>
                  <a:pt x="2" y="4334381"/>
                </a:lnTo>
                <a:cubicBezTo>
                  <a:pt x="1" y="2889587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2E156-AC20-C84A-8DBA-E44CA7A8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22" y="1122363"/>
            <a:ext cx="8376514" cy="25966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Prey-Predator model- Joint UKF</a:t>
            </a:r>
          </a:p>
        </p:txBody>
      </p:sp>
    </p:spTree>
    <p:extLst>
      <p:ext uri="{BB962C8B-B14F-4D97-AF65-F5344CB8AC3E}">
        <p14:creationId xmlns:p14="http://schemas.microsoft.com/office/powerpoint/2010/main" val="273685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CD0C908-DE87-2A47-A8F5-08D195E79504}"/>
              </a:ext>
            </a:extLst>
          </p:cNvPr>
          <p:cNvGrpSpPr/>
          <p:nvPr/>
        </p:nvGrpSpPr>
        <p:grpSpPr>
          <a:xfrm>
            <a:off x="356583" y="636626"/>
            <a:ext cx="11478834" cy="4579538"/>
            <a:chOff x="2344988" y="1139439"/>
            <a:chExt cx="10186176" cy="379534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6D2ACA1-76E0-4ABA-A84C-EC326CC6C0D3}"/>
                </a:ext>
              </a:extLst>
            </p:cNvPr>
            <p:cNvCxnSpPr>
              <a:cxnSpLocks/>
              <a:stCxn id="67" idx="3"/>
              <a:endCxn id="80" idx="1"/>
            </p:cNvCxnSpPr>
            <p:nvPr/>
          </p:nvCxnSpPr>
          <p:spPr>
            <a:xfrm>
              <a:off x="3096540" y="2031607"/>
              <a:ext cx="59249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DB40F75-2138-4B4D-8BED-270E42EDC515}"/>
                </a:ext>
              </a:extLst>
            </p:cNvPr>
            <p:cNvCxnSpPr>
              <a:cxnSpLocks/>
              <a:stCxn id="80" idx="3"/>
              <a:endCxn id="69" idx="1"/>
            </p:cNvCxnSpPr>
            <p:nvPr/>
          </p:nvCxnSpPr>
          <p:spPr>
            <a:xfrm>
              <a:off x="5424725" y="2031607"/>
              <a:ext cx="2584832" cy="8843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50169458-A884-4E3C-98FD-BB81EBA54166}"/>
                </a:ext>
              </a:extLst>
            </p:cNvPr>
            <p:cNvCxnSpPr>
              <a:cxnSpLocks/>
              <a:stCxn id="69" idx="2"/>
              <a:endCxn id="76" idx="0"/>
            </p:cNvCxnSpPr>
            <p:nvPr/>
          </p:nvCxnSpPr>
          <p:spPr>
            <a:xfrm rot="16200000" flipH="1">
              <a:off x="9444452" y="2358497"/>
              <a:ext cx="715389" cy="38538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04CCDE6F-1405-46CD-9E04-BCF70EDED5D4}"/>
                </a:ext>
              </a:extLst>
            </p:cNvPr>
            <p:cNvCxnSpPr>
              <a:cxnSpLocks/>
              <a:stCxn id="74" idx="0"/>
              <a:endCxn id="76" idx="2"/>
            </p:cNvCxnSpPr>
            <p:nvPr/>
          </p:nvCxnSpPr>
          <p:spPr>
            <a:xfrm rot="5400000" flipH="1" flipV="1">
              <a:off x="8931043" y="3564897"/>
              <a:ext cx="928284" cy="119930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B40D11-DC6E-44F7-AFCA-1AD230D65D18}"/>
                </a:ext>
              </a:extLst>
            </p:cNvPr>
            <p:cNvCxnSpPr>
              <a:cxnSpLocks/>
              <a:stCxn id="76" idx="1"/>
              <a:endCxn id="80" idx="2"/>
            </p:cNvCxnSpPr>
            <p:nvPr/>
          </p:nvCxnSpPr>
          <p:spPr>
            <a:xfrm flipH="1" flipV="1">
              <a:off x="4556878" y="2184651"/>
              <a:ext cx="2901635" cy="1119994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15872DB-C8A6-4F50-BA75-D79FDF0A368D}"/>
                </a:ext>
              </a:extLst>
            </p:cNvPr>
            <p:cNvSpPr txBox="1"/>
            <p:nvPr/>
          </p:nvSpPr>
          <p:spPr>
            <a:xfrm>
              <a:off x="2344988" y="1878563"/>
              <a:ext cx="751552" cy="30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Initial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298B0C-634F-477D-8F93-9D4A6661498B}"/>
                </a:ext>
              </a:extLst>
            </p:cNvPr>
            <p:cNvSpPr txBox="1"/>
            <p:nvPr/>
          </p:nvSpPr>
          <p:spPr>
            <a:xfrm>
              <a:off x="8009557" y="1887406"/>
              <a:ext cx="3199795" cy="30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Prior estimates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28F8213-7794-401E-B6C3-C369BAD2E607}"/>
                    </a:ext>
                  </a:extLst>
                </p:cNvPr>
                <p:cNvSpPr txBox="1"/>
                <p:nvPr/>
              </p:nvSpPr>
              <p:spPr>
                <a:xfrm>
                  <a:off x="7954352" y="1139439"/>
                  <a:ext cx="2172447" cy="675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Predict observables using mathematical model</a:t>
                  </a: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28F8213-7794-401E-B6C3-C369BAD2E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352" y="1139439"/>
                  <a:ext cx="2172447" cy="675253"/>
                </a:xfrm>
                <a:prstGeom prst="rect">
                  <a:avLst/>
                </a:prstGeom>
                <a:blipFill>
                  <a:blip r:embed="rId2"/>
                  <a:stretch>
                    <a:fillRect l="-51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797A5FA-62C6-46D5-8422-3A3E779FB7A3}"/>
                    </a:ext>
                  </a:extLst>
                </p:cNvPr>
                <p:cNvSpPr txBox="1"/>
                <p:nvPr/>
              </p:nvSpPr>
              <p:spPr>
                <a:xfrm>
                  <a:off x="7861761" y="4628691"/>
                  <a:ext cx="1867541" cy="3060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/>
                    <a:t>New input data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797A5FA-62C6-46D5-8422-3A3E779FB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761" y="4628691"/>
                  <a:ext cx="1867541" cy="306088"/>
                </a:xfrm>
                <a:prstGeom prst="rect">
                  <a:avLst/>
                </a:prstGeom>
                <a:blipFill>
                  <a:blip r:embed="rId3"/>
                  <a:stretch>
                    <a:fillRect t="-312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E3D1CA2-FCF4-4BE0-9011-73B96185941D}"/>
                    </a:ext>
                  </a:extLst>
                </p:cNvPr>
                <p:cNvSpPr txBox="1"/>
                <p:nvPr/>
              </p:nvSpPr>
              <p:spPr>
                <a:xfrm>
                  <a:off x="7458513" y="2908883"/>
                  <a:ext cx="5072651" cy="7915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/>
                    <a:t>Prediction Enhancement: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800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E3D1CA2-FCF4-4BE0-9011-73B961859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8513" y="2908883"/>
                  <a:ext cx="5072651" cy="791524"/>
                </a:xfrm>
                <a:prstGeom prst="rect">
                  <a:avLst/>
                </a:prstGeom>
                <a:blipFill>
                  <a:blip r:embed="rId4"/>
                  <a:stretch>
                    <a:fillRect l="-885" t="-1299" b="-12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D4E0662-B7E5-4998-8AE0-68A1D01C56EF}"/>
                </a:ext>
              </a:extLst>
            </p:cNvPr>
            <p:cNvSpPr txBox="1"/>
            <p:nvPr/>
          </p:nvSpPr>
          <p:spPr>
            <a:xfrm>
              <a:off x="3689031" y="1878563"/>
              <a:ext cx="1735694" cy="30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Previous state</a:t>
              </a:r>
            </a:p>
          </p:txBody>
        </p:sp>
      </p:grpSp>
      <p:sp>
        <p:nvSpPr>
          <p:cNvPr id="22" name="Title 2">
            <a:extLst>
              <a:ext uri="{FF2B5EF4-FFF2-40B4-BE49-F238E27FC236}">
                <a16:creationId xmlns:a16="http://schemas.microsoft.com/office/drawing/2014/main" id="{45A7A18C-1923-1544-9439-47DBF626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62" y="11927"/>
            <a:ext cx="8615531" cy="560932"/>
          </a:xfrm>
        </p:spPr>
        <p:txBody>
          <a:bodyPr>
            <a:normAutofit/>
          </a:bodyPr>
          <a:lstStyle/>
          <a:p>
            <a:r>
              <a:rPr lang="en-US" sz="2800" dirty="0"/>
              <a:t>Unscented Kalman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79727E-7A35-4441-9537-0766988C8B52}"/>
                  </a:ext>
                </a:extLst>
              </p:cNvPr>
              <p:cNvSpPr txBox="1"/>
              <p:nvPr/>
            </p:nvSpPr>
            <p:spPr>
              <a:xfrm>
                <a:off x="206062" y="1992841"/>
                <a:ext cx="1664565" cy="1000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/>
                  <a:t>States/parameters: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>
                  <a:highlight>
                    <a:srgbClr val="FFFF00"/>
                  </a:highlight>
                </a:endParaRPr>
              </a:p>
              <a:p>
                <a:r>
                  <a:rPr lang="en-US" sz="1600" dirty="0"/>
                  <a:t>Observables/ ODE outputs: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79727E-7A35-4441-9537-0766988C8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2" y="1992841"/>
                <a:ext cx="1664565" cy="1000862"/>
              </a:xfrm>
              <a:prstGeom prst="rect">
                <a:avLst/>
              </a:prstGeom>
              <a:blipFill>
                <a:blip r:embed="rId5"/>
                <a:stretch>
                  <a:fillRect l="-7576" t="-5000" r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8CBBF0-E1BB-D34F-A049-CCEE5D72E7AA}"/>
                  </a:ext>
                </a:extLst>
              </p:cNvPr>
              <p:cNvSpPr txBox="1"/>
              <p:nvPr/>
            </p:nvSpPr>
            <p:spPr>
              <a:xfrm>
                <a:off x="9295387" y="741516"/>
                <a:ext cx="14044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0" dirty="0"/>
                  <a:t>Predict states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8CBBF0-E1BB-D34F-A049-CCEE5D72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87" y="741516"/>
                <a:ext cx="1404458" cy="492443"/>
              </a:xfrm>
              <a:prstGeom prst="rect">
                <a:avLst/>
              </a:prstGeom>
              <a:blipFill>
                <a:blip r:embed="rId6"/>
                <a:stretch>
                  <a:fillRect l="-8108" t="-1282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EE5D25-323C-0F43-B9ED-402F34C7048A}"/>
                  </a:ext>
                </a:extLst>
              </p:cNvPr>
              <p:cNvSpPr txBox="1"/>
              <p:nvPr/>
            </p:nvSpPr>
            <p:spPr>
              <a:xfrm>
                <a:off x="1951968" y="1059449"/>
                <a:ext cx="1051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EE5D25-323C-0F43-B9ED-402F34C70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968" y="1059449"/>
                <a:ext cx="1051891" cy="276999"/>
              </a:xfrm>
              <a:prstGeom prst="rect">
                <a:avLst/>
              </a:prstGeom>
              <a:blipFill>
                <a:blip r:embed="rId7"/>
                <a:stretch>
                  <a:fillRect l="-2381" r="-119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D8729E-297A-F440-BCB2-7090B699DF69}"/>
                  </a:ext>
                </a:extLst>
              </p:cNvPr>
              <p:cNvSpPr txBox="1"/>
              <p:nvPr/>
            </p:nvSpPr>
            <p:spPr>
              <a:xfrm>
                <a:off x="6766656" y="5406922"/>
                <a:ext cx="2974982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D8729E-297A-F440-BCB2-7090B699D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56" y="5406922"/>
                <a:ext cx="2974982" cy="303096"/>
              </a:xfrm>
              <a:prstGeom prst="rect">
                <a:avLst/>
              </a:prstGeom>
              <a:blipFill>
                <a:blip r:embed="rId8"/>
                <a:stretch>
                  <a:fillRect l="-2542" t="-8000" r="-1271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505FE2-1075-A04D-8739-7D5A27499578}"/>
                  </a:ext>
                </a:extLst>
              </p:cNvPr>
              <p:cNvSpPr/>
              <p:nvPr/>
            </p:nvSpPr>
            <p:spPr>
              <a:xfrm>
                <a:off x="6653574" y="5721055"/>
                <a:ext cx="5283626" cy="395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: covariance matrix between states and variables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505FE2-1075-A04D-8739-7D5A27499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74" y="5721055"/>
                <a:ext cx="5283626" cy="395429"/>
              </a:xfrm>
              <a:prstGeom prst="rect">
                <a:avLst/>
              </a:prstGeom>
              <a:blipFill>
                <a:blip r:embed="rId9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6D63ABD-2885-DC4B-9129-C78AE73AA444}"/>
                  </a:ext>
                </a:extLst>
              </p:cNvPr>
              <p:cNvSpPr/>
              <p:nvPr/>
            </p:nvSpPr>
            <p:spPr>
              <a:xfrm>
                <a:off x="6653574" y="6180251"/>
                <a:ext cx="2917209" cy="400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: Kalman gain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6D63ABD-2885-DC4B-9129-C78AE73AA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74" y="6180251"/>
                <a:ext cx="2917209" cy="400366"/>
              </a:xfrm>
              <a:prstGeom prst="rect">
                <a:avLst/>
              </a:prstGeom>
              <a:blipFill>
                <a:blip r:embed="rId10"/>
                <a:stretch>
                  <a:fillRect t="-6250" r="-86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CAFE58C-ED32-BC41-8010-389DC8A99D2A}"/>
              </a:ext>
            </a:extLst>
          </p:cNvPr>
          <p:cNvSpPr/>
          <p:nvPr/>
        </p:nvSpPr>
        <p:spPr>
          <a:xfrm>
            <a:off x="4190999" y="1364489"/>
            <a:ext cx="1757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 sigma vectors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A9787D-EE49-3B43-8E7B-D080FA7F0402}"/>
              </a:ext>
            </a:extLst>
          </p:cNvPr>
          <p:cNvGrpSpPr/>
          <p:nvPr/>
        </p:nvGrpSpPr>
        <p:grpSpPr>
          <a:xfrm>
            <a:off x="432872" y="3784410"/>
            <a:ext cx="4636669" cy="2199532"/>
            <a:chOff x="489602" y="3234451"/>
            <a:chExt cx="6683312" cy="3331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ABD32BB-06B8-E44E-807B-CCA05C7FA0FD}"/>
                    </a:ext>
                  </a:extLst>
                </p:cNvPr>
                <p:cNvSpPr txBox="1"/>
                <p:nvPr/>
              </p:nvSpPr>
              <p:spPr>
                <a:xfrm>
                  <a:off x="575991" y="4816972"/>
                  <a:ext cx="6596923" cy="9423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ABD32BB-06B8-E44E-807B-CCA05C7FA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91" y="4816972"/>
                  <a:ext cx="6596923" cy="942335"/>
                </a:xfrm>
                <a:prstGeom prst="rect">
                  <a:avLst/>
                </a:prstGeom>
                <a:blipFill>
                  <a:blip r:embed="rId11"/>
                  <a:stretch>
                    <a:fillRect l="-3234" t="-109524" r="-249" b="-17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45FAE7E-A27D-9A48-9B39-459AABBAE581}"/>
                    </a:ext>
                  </a:extLst>
                </p:cNvPr>
                <p:cNvSpPr/>
                <p:nvPr/>
              </p:nvSpPr>
              <p:spPr>
                <a:xfrm>
                  <a:off x="489602" y="5694509"/>
                  <a:ext cx="5185459" cy="8714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45FAE7E-A27D-9A48-9B39-459AABBAE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602" y="5694509"/>
                  <a:ext cx="5185459" cy="871457"/>
                </a:xfrm>
                <a:prstGeom prst="rect">
                  <a:avLst/>
                </a:prstGeom>
                <a:blipFill>
                  <a:blip r:embed="rId12"/>
                  <a:stretch>
                    <a:fillRect t="-110169" r="-23810" b="-1966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41BD3A8-2175-9B4D-B11F-94EC7C585EE9}"/>
                    </a:ext>
                  </a:extLst>
                </p:cNvPr>
                <p:cNvSpPr txBox="1"/>
                <p:nvPr/>
              </p:nvSpPr>
              <p:spPr>
                <a:xfrm>
                  <a:off x="630103" y="3769008"/>
                  <a:ext cx="2262413" cy="7791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nary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41BD3A8-2175-9B4D-B11F-94EC7C585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03" y="3769008"/>
                  <a:ext cx="2262413" cy="779124"/>
                </a:xfrm>
                <a:prstGeom prst="rect">
                  <a:avLst/>
                </a:prstGeom>
                <a:blipFill>
                  <a:blip r:embed="rId13"/>
                  <a:stretch>
                    <a:fillRect l="-8696" t="-132692" r="-28261" b="-228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5988FC1-8E4A-3A48-A293-C9CF17599127}"/>
                    </a:ext>
                  </a:extLst>
                </p:cNvPr>
                <p:cNvSpPr/>
                <p:nvPr/>
              </p:nvSpPr>
              <p:spPr>
                <a:xfrm>
                  <a:off x="630103" y="3234451"/>
                  <a:ext cx="2348014" cy="4139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5988FC1-8E4A-3A48-A293-C9CF17599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03" y="3234451"/>
                  <a:ext cx="2348014" cy="413959"/>
                </a:xfrm>
                <a:prstGeom prst="rect">
                  <a:avLst/>
                </a:prstGeom>
                <a:blipFill>
                  <a:blip r:embed="rId14"/>
                  <a:stretch>
                    <a:fillRect r="-19444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417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9EEAF085-6942-F243-BED2-F7E491B5FA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9406574"/>
                  </p:ext>
                </p:extLst>
              </p:nvPr>
            </p:nvGraphicFramePr>
            <p:xfrm>
              <a:off x="5340425" y="296202"/>
              <a:ext cx="2230269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209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726419">
                      <a:extLst>
                        <a:ext uri="{9D8B030D-6E8A-4147-A177-3AD203B41FA5}">
                          <a16:colId xmlns:a16="http://schemas.microsoft.com/office/drawing/2014/main" val="3626785595"/>
                        </a:ext>
                      </a:extLst>
                    </a:gridCol>
                    <a:gridCol w="694641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</a:tblGrid>
                  <a:tr h="399662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Mahafy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UKF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3541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0.4807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0.3311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3788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0.02482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0.0099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360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0.9272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0.8193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3569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0.02756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0.0304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9EEAF085-6942-F243-BED2-F7E491B5FA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9406574"/>
                  </p:ext>
                </p:extLst>
              </p:nvPr>
            </p:nvGraphicFramePr>
            <p:xfrm>
              <a:off x="5340425" y="296202"/>
              <a:ext cx="2230269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209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726419">
                      <a:extLst>
                        <a:ext uri="{9D8B030D-6E8A-4147-A177-3AD203B41FA5}">
                          <a16:colId xmlns:a16="http://schemas.microsoft.com/office/drawing/2014/main" val="3626785595"/>
                        </a:ext>
                      </a:extLst>
                    </a:gridCol>
                    <a:gridCol w="694641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Mahafy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UKF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2439" r="-179688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345" t="-102439" r="-98276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818" t="-102439" r="-3636" b="-3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2439" r="-179688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345" t="-202439" r="-98276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818" t="-202439" r="-3636" b="-2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2439" r="-179688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345" t="-302439" r="-98276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818" t="-302439" r="-3636" b="-1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2439" r="-17968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345" t="-402439" r="-9827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818" t="-402439" r="-3636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242BB13-3746-B44A-8E1F-20F217F7B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4" t="3976" r="5158"/>
          <a:stretch/>
        </p:blipFill>
        <p:spPr>
          <a:xfrm>
            <a:off x="8682390" y="104137"/>
            <a:ext cx="3410195" cy="290948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3086C43-0D7C-3143-B8A6-EC73004FDB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3" t="3976" r="5729"/>
          <a:stretch/>
        </p:blipFill>
        <p:spPr>
          <a:xfrm>
            <a:off x="8531715" y="3429000"/>
            <a:ext cx="3609021" cy="3079118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169BD37-739E-1240-B0B0-4DA8B8F994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86" t="1634" r="5049"/>
          <a:stretch/>
        </p:blipFill>
        <p:spPr>
          <a:xfrm>
            <a:off x="4587894" y="3361895"/>
            <a:ext cx="3829982" cy="3079118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012E1191-E388-BA40-B90C-FBA8FA68B4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41" t="3585" r="7580" b="1372"/>
          <a:stretch/>
        </p:blipFill>
        <p:spPr>
          <a:xfrm>
            <a:off x="55143" y="0"/>
            <a:ext cx="4610091" cy="3183204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F1FEE062-EB11-A643-8F4E-A6177E5AE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496" y="3429000"/>
            <a:ext cx="4479551" cy="27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8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883E25-6335-4DAF-A7CE-E4C57BBDA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8158" cy="4831308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4977304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443043"/>
                  <a:pt x="12198158" y="3664565"/>
                </a:cubicBezTo>
                <a:lnTo>
                  <a:pt x="12132764" y="3748492"/>
                </a:lnTo>
                <a:cubicBezTo>
                  <a:pt x="12118570" y="3746087"/>
                  <a:pt x="12066475" y="3748051"/>
                  <a:pt x="12053056" y="3749753"/>
                </a:cubicBezTo>
                <a:cubicBezTo>
                  <a:pt x="11951151" y="3723523"/>
                  <a:pt x="11987956" y="3741350"/>
                  <a:pt x="11938513" y="3754367"/>
                </a:cubicBezTo>
                <a:cubicBezTo>
                  <a:pt x="11893437" y="3756229"/>
                  <a:pt x="11892333" y="3768527"/>
                  <a:pt x="11853342" y="3782688"/>
                </a:cubicBezTo>
                <a:lnTo>
                  <a:pt x="11704569" y="3839336"/>
                </a:lnTo>
                <a:cubicBezTo>
                  <a:pt x="11658619" y="3856554"/>
                  <a:pt x="11620159" y="3839774"/>
                  <a:pt x="11577641" y="3885996"/>
                </a:cubicBezTo>
                <a:lnTo>
                  <a:pt x="11508791" y="3969283"/>
                </a:lnTo>
                <a:cubicBezTo>
                  <a:pt x="11460627" y="3971273"/>
                  <a:pt x="11432986" y="4009558"/>
                  <a:pt x="11388373" y="4027440"/>
                </a:cubicBezTo>
                <a:cubicBezTo>
                  <a:pt x="11343278" y="4048257"/>
                  <a:pt x="11314689" y="4047456"/>
                  <a:pt x="11276406" y="4056099"/>
                </a:cubicBezTo>
                <a:cubicBezTo>
                  <a:pt x="11261021" y="4049529"/>
                  <a:pt x="11204601" y="4061517"/>
                  <a:pt x="11190251" y="4073272"/>
                </a:cubicBezTo>
                <a:cubicBezTo>
                  <a:pt x="11148224" y="4071760"/>
                  <a:pt x="11166866" y="4068152"/>
                  <a:pt x="11139995" y="4081811"/>
                </a:cubicBezTo>
                <a:cubicBezTo>
                  <a:pt x="11109018" y="4049468"/>
                  <a:pt x="11068949" y="4077660"/>
                  <a:pt x="11040727" y="4081109"/>
                </a:cubicBezTo>
                <a:cubicBezTo>
                  <a:pt x="11023237" y="4085061"/>
                  <a:pt x="10985662" y="4089557"/>
                  <a:pt x="10969005" y="4091154"/>
                </a:cubicBezTo>
                <a:cubicBezTo>
                  <a:pt x="10940582" y="4090832"/>
                  <a:pt x="10898726" y="4139134"/>
                  <a:pt x="10899772" y="4122857"/>
                </a:cubicBezTo>
                <a:cubicBezTo>
                  <a:pt x="10876619" y="4120124"/>
                  <a:pt x="10869907" y="4153686"/>
                  <a:pt x="10838983" y="4155791"/>
                </a:cubicBezTo>
                <a:cubicBezTo>
                  <a:pt x="10773332" y="4195792"/>
                  <a:pt x="10814211" y="4181968"/>
                  <a:pt x="10769520" y="4198574"/>
                </a:cubicBezTo>
                <a:cubicBezTo>
                  <a:pt x="10724830" y="4215180"/>
                  <a:pt x="10633260" y="4238403"/>
                  <a:pt x="10570843" y="4255424"/>
                </a:cubicBezTo>
                <a:cubicBezTo>
                  <a:pt x="10542692" y="4260653"/>
                  <a:pt x="10551563" y="4286463"/>
                  <a:pt x="10512263" y="4291698"/>
                </a:cubicBezTo>
                <a:cubicBezTo>
                  <a:pt x="10488463" y="4290048"/>
                  <a:pt x="10466846" y="4304648"/>
                  <a:pt x="10439016" y="4293933"/>
                </a:cubicBezTo>
                <a:cubicBezTo>
                  <a:pt x="10429577" y="4289548"/>
                  <a:pt x="10402340" y="4290424"/>
                  <a:pt x="10376941" y="4298111"/>
                </a:cubicBezTo>
                <a:cubicBezTo>
                  <a:pt x="10367909" y="4289198"/>
                  <a:pt x="10340964" y="4298606"/>
                  <a:pt x="10329960" y="4298774"/>
                </a:cubicBezTo>
                <a:cubicBezTo>
                  <a:pt x="10316703" y="4291487"/>
                  <a:pt x="10267890" y="4301333"/>
                  <a:pt x="10254256" y="4309364"/>
                </a:cubicBezTo>
                <a:lnTo>
                  <a:pt x="10119745" y="4321869"/>
                </a:lnTo>
                <a:lnTo>
                  <a:pt x="10075444" y="4324144"/>
                </a:lnTo>
                <a:cubicBezTo>
                  <a:pt x="10067850" y="4321897"/>
                  <a:pt x="10040161" y="4323339"/>
                  <a:pt x="10032543" y="4322337"/>
                </a:cubicBezTo>
                <a:cubicBezTo>
                  <a:pt x="9991791" y="4333306"/>
                  <a:pt x="9977737" y="4333839"/>
                  <a:pt x="9953375" y="4339186"/>
                </a:cubicBezTo>
                <a:cubicBezTo>
                  <a:pt x="9912366" y="4339340"/>
                  <a:pt x="9882148" y="4335866"/>
                  <a:pt x="9841223" y="4346536"/>
                </a:cubicBezTo>
                <a:lnTo>
                  <a:pt x="9721820" y="4368481"/>
                </a:lnTo>
                <a:cubicBezTo>
                  <a:pt x="9668605" y="4358070"/>
                  <a:pt x="9595633" y="4367186"/>
                  <a:pt x="9578114" y="4380883"/>
                </a:cubicBezTo>
                <a:cubicBezTo>
                  <a:pt x="9512605" y="4396386"/>
                  <a:pt x="9409151" y="4424759"/>
                  <a:pt x="9336820" y="4430514"/>
                </a:cubicBezTo>
                <a:lnTo>
                  <a:pt x="9272837" y="4491645"/>
                </a:lnTo>
                <a:lnTo>
                  <a:pt x="9188677" y="4497828"/>
                </a:lnTo>
                <a:lnTo>
                  <a:pt x="9183116" y="4507862"/>
                </a:lnTo>
                <a:lnTo>
                  <a:pt x="9145128" y="4520027"/>
                </a:lnTo>
                <a:lnTo>
                  <a:pt x="9144106" y="4518870"/>
                </a:lnTo>
                <a:cubicBezTo>
                  <a:pt x="9140946" y="4516556"/>
                  <a:pt x="9136985" y="4515370"/>
                  <a:pt x="9131223" y="4516515"/>
                </a:cubicBezTo>
                <a:cubicBezTo>
                  <a:pt x="9132769" y="4495356"/>
                  <a:pt x="9124864" y="4509787"/>
                  <a:pt x="9107733" y="4515031"/>
                </a:cubicBezTo>
                <a:cubicBezTo>
                  <a:pt x="9106313" y="4483339"/>
                  <a:pt x="9062068" y="4520734"/>
                  <a:pt x="9047414" y="4506003"/>
                </a:cubicBezTo>
                <a:lnTo>
                  <a:pt x="8999479" y="4509570"/>
                </a:lnTo>
                <a:lnTo>
                  <a:pt x="8999194" y="4509309"/>
                </a:lnTo>
                <a:cubicBezTo>
                  <a:pt x="8997140" y="4509070"/>
                  <a:pt x="8994323" y="4509427"/>
                  <a:pt x="8990231" y="4510625"/>
                </a:cubicBezTo>
                <a:lnTo>
                  <a:pt x="8984397" y="4512863"/>
                </a:lnTo>
                <a:lnTo>
                  <a:pt x="8968351" y="4516366"/>
                </a:lnTo>
                <a:lnTo>
                  <a:pt x="8962029" y="4515606"/>
                </a:lnTo>
                <a:lnTo>
                  <a:pt x="8957069" y="4513190"/>
                </a:lnTo>
                <a:cubicBezTo>
                  <a:pt x="8948720" y="4521824"/>
                  <a:pt x="8916209" y="4555353"/>
                  <a:pt x="8889695" y="4533539"/>
                </a:cubicBezTo>
                <a:cubicBezTo>
                  <a:pt x="8858762" y="4534647"/>
                  <a:pt x="8783440" y="4526750"/>
                  <a:pt x="8746606" y="4530613"/>
                </a:cubicBezTo>
                <a:cubicBezTo>
                  <a:pt x="8714005" y="4542255"/>
                  <a:pt x="8742361" y="4527419"/>
                  <a:pt x="8702038" y="4532895"/>
                </a:cubicBezTo>
                <a:cubicBezTo>
                  <a:pt x="8665825" y="4554110"/>
                  <a:pt x="8633382" y="4536256"/>
                  <a:pt x="8590337" y="4542204"/>
                </a:cubicBezTo>
                <a:lnTo>
                  <a:pt x="8519543" y="4526086"/>
                </a:lnTo>
                <a:lnTo>
                  <a:pt x="8505306" y="4532509"/>
                </a:lnTo>
                <a:lnTo>
                  <a:pt x="8500493" y="4535768"/>
                </a:lnTo>
                <a:cubicBezTo>
                  <a:pt x="8496977" y="4537698"/>
                  <a:pt x="8494378" y="4538579"/>
                  <a:pt x="8492299" y="4538742"/>
                </a:cubicBezTo>
                <a:lnTo>
                  <a:pt x="8491926" y="4538547"/>
                </a:lnTo>
                <a:lnTo>
                  <a:pt x="8484586" y="4541860"/>
                </a:lnTo>
                <a:lnTo>
                  <a:pt x="8361601" y="4557109"/>
                </a:lnTo>
                <a:cubicBezTo>
                  <a:pt x="8356446" y="4559308"/>
                  <a:pt x="8352158" y="4558930"/>
                  <a:pt x="8348227" y="4557320"/>
                </a:cubicBezTo>
                <a:lnTo>
                  <a:pt x="8346801" y="4556408"/>
                </a:lnTo>
                <a:lnTo>
                  <a:pt x="8308886" y="4575677"/>
                </a:lnTo>
                <a:lnTo>
                  <a:pt x="8289640" y="4590767"/>
                </a:lnTo>
                <a:lnTo>
                  <a:pt x="8278750" y="4597091"/>
                </a:lnTo>
                <a:lnTo>
                  <a:pt x="8277624" y="4601916"/>
                </a:lnTo>
                <a:cubicBezTo>
                  <a:pt x="8275321" y="4605440"/>
                  <a:pt x="8270631" y="4608316"/>
                  <a:pt x="8260561" y="4609708"/>
                </a:cubicBezTo>
                <a:lnTo>
                  <a:pt x="8257864" y="4609458"/>
                </a:lnTo>
                <a:lnTo>
                  <a:pt x="8246529" y="4620148"/>
                </a:lnTo>
                <a:cubicBezTo>
                  <a:pt x="8243357" y="4624329"/>
                  <a:pt x="8241146" y="4628979"/>
                  <a:pt x="8240334" y="4634257"/>
                </a:cubicBezTo>
                <a:cubicBezTo>
                  <a:pt x="8176370" y="4631100"/>
                  <a:pt x="8141696" y="4668156"/>
                  <a:pt x="8084875" y="4684387"/>
                </a:cubicBezTo>
                <a:cubicBezTo>
                  <a:pt x="8020114" y="4709519"/>
                  <a:pt x="7961756" y="4732581"/>
                  <a:pt x="7900134" y="4729969"/>
                </a:cubicBezTo>
                <a:cubicBezTo>
                  <a:pt x="7829893" y="4746164"/>
                  <a:pt x="7775775" y="4748586"/>
                  <a:pt x="7713595" y="4757895"/>
                </a:cubicBezTo>
                <a:lnTo>
                  <a:pt x="7609267" y="4754126"/>
                </a:lnTo>
                <a:lnTo>
                  <a:pt x="7522521" y="4760455"/>
                </a:lnTo>
                <a:lnTo>
                  <a:pt x="7514554" y="4763228"/>
                </a:lnTo>
                <a:cubicBezTo>
                  <a:pt x="7508980" y="4764682"/>
                  <a:pt x="7505163" y="4765062"/>
                  <a:pt x="7502403" y="4764677"/>
                </a:cubicBezTo>
                <a:lnTo>
                  <a:pt x="7502032" y="4764322"/>
                </a:lnTo>
                <a:lnTo>
                  <a:pt x="7490794" y="4766442"/>
                </a:lnTo>
                <a:cubicBezTo>
                  <a:pt x="7471998" y="4770914"/>
                  <a:pt x="7417576" y="4752001"/>
                  <a:pt x="7400450" y="4757640"/>
                </a:cubicBezTo>
                <a:cubicBezTo>
                  <a:pt x="7369869" y="4754437"/>
                  <a:pt x="7329097" y="4753237"/>
                  <a:pt x="7307302" y="4747220"/>
                </a:cubicBezTo>
                <a:lnTo>
                  <a:pt x="7305976" y="4745654"/>
                </a:lnTo>
                <a:lnTo>
                  <a:pt x="7213744" y="4773074"/>
                </a:lnTo>
                <a:lnTo>
                  <a:pt x="7196298" y="4778016"/>
                </a:lnTo>
                <a:lnTo>
                  <a:pt x="7192202" y="4783834"/>
                </a:lnTo>
                <a:cubicBezTo>
                  <a:pt x="7187314" y="4787660"/>
                  <a:pt x="7179713" y="4789983"/>
                  <a:pt x="7166024" y="4788882"/>
                </a:cubicBezTo>
                <a:lnTo>
                  <a:pt x="7092253" y="4802161"/>
                </a:lnTo>
                <a:cubicBezTo>
                  <a:pt x="7056437" y="4803224"/>
                  <a:pt x="7045485" y="4804285"/>
                  <a:pt x="7013814" y="4801755"/>
                </a:cubicBezTo>
                <a:cubicBezTo>
                  <a:pt x="6932900" y="4813634"/>
                  <a:pt x="6939012" y="4839878"/>
                  <a:pt x="6899540" y="4833798"/>
                </a:cubicBezTo>
                <a:cubicBezTo>
                  <a:pt x="6867337" y="4828143"/>
                  <a:pt x="6783460" y="4848857"/>
                  <a:pt x="6703746" y="4864157"/>
                </a:cubicBezTo>
                <a:cubicBezTo>
                  <a:pt x="6644670" y="4874425"/>
                  <a:pt x="6623684" y="4889739"/>
                  <a:pt x="6545085" y="4895408"/>
                </a:cubicBezTo>
                <a:cubicBezTo>
                  <a:pt x="6467836" y="4943289"/>
                  <a:pt x="6405420" y="4917526"/>
                  <a:pt x="6313345" y="4946232"/>
                </a:cubicBezTo>
                <a:cubicBezTo>
                  <a:pt x="6293349" y="4963089"/>
                  <a:pt x="6205149" y="4944417"/>
                  <a:pt x="6164558" y="4948498"/>
                </a:cubicBezTo>
                <a:cubicBezTo>
                  <a:pt x="6123967" y="4952580"/>
                  <a:pt x="6086477" y="4967293"/>
                  <a:pt x="6069796" y="4970720"/>
                </a:cubicBezTo>
                <a:lnTo>
                  <a:pt x="6064481" y="4969051"/>
                </a:lnTo>
                <a:lnTo>
                  <a:pt x="6044602" y="4969792"/>
                </a:lnTo>
                <a:lnTo>
                  <a:pt x="6037252" y="4960726"/>
                </a:lnTo>
                <a:lnTo>
                  <a:pt x="6006081" y="4955195"/>
                </a:lnTo>
                <a:cubicBezTo>
                  <a:pt x="5994678" y="4954557"/>
                  <a:pt x="5932808" y="4941262"/>
                  <a:pt x="5920065" y="4944866"/>
                </a:cubicBezTo>
                <a:cubicBezTo>
                  <a:pt x="5853957" y="4950547"/>
                  <a:pt x="5821185" y="4970512"/>
                  <a:pt x="5755077" y="4976193"/>
                </a:cubicBezTo>
                <a:lnTo>
                  <a:pt x="5623207" y="4977304"/>
                </a:lnTo>
                <a:lnTo>
                  <a:pt x="5467256" y="4962079"/>
                </a:lnTo>
                <a:cubicBezTo>
                  <a:pt x="5474480" y="4947930"/>
                  <a:pt x="5435381" y="4963206"/>
                  <a:pt x="5429137" y="4949858"/>
                </a:cubicBezTo>
                <a:cubicBezTo>
                  <a:pt x="5425747" y="4938963"/>
                  <a:pt x="5388231" y="4933877"/>
                  <a:pt x="5378078" y="4930634"/>
                </a:cubicBezTo>
                <a:lnTo>
                  <a:pt x="5258253" y="4908461"/>
                </a:lnTo>
                <a:cubicBezTo>
                  <a:pt x="5248095" y="4908261"/>
                  <a:pt x="5227061" y="4899237"/>
                  <a:pt x="5219477" y="4896381"/>
                </a:cubicBezTo>
                <a:lnTo>
                  <a:pt x="5171208" y="4893134"/>
                </a:lnTo>
                <a:lnTo>
                  <a:pt x="5153115" y="4885290"/>
                </a:lnTo>
                <a:lnTo>
                  <a:pt x="5139168" y="4881597"/>
                </a:lnTo>
                <a:lnTo>
                  <a:pt x="5136167" y="4879315"/>
                </a:lnTo>
                <a:cubicBezTo>
                  <a:pt x="5130452" y="4874928"/>
                  <a:pt x="5124659" y="4870789"/>
                  <a:pt x="5118243" y="4867529"/>
                </a:cubicBezTo>
                <a:cubicBezTo>
                  <a:pt x="5104912" y="4898609"/>
                  <a:pt x="5061478" y="4844922"/>
                  <a:pt x="5062411" y="4874665"/>
                </a:cubicBezTo>
                <a:cubicBezTo>
                  <a:pt x="5024842" y="4862159"/>
                  <a:pt x="5035586" y="4893749"/>
                  <a:pt x="5008170" y="4856876"/>
                </a:cubicBezTo>
                <a:cubicBezTo>
                  <a:pt x="4933732" y="4857292"/>
                  <a:pt x="4913077" y="4871417"/>
                  <a:pt x="4837210" y="4830794"/>
                </a:cubicBezTo>
                <a:cubicBezTo>
                  <a:pt x="4803536" y="4812721"/>
                  <a:pt x="4780918" y="4800616"/>
                  <a:pt x="4759270" y="4800638"/>
                </a:cubicBezTo>
                <a:cubicBezTo>
                  <a:pt x="4738164" y="4795750"/>
                  <a:pt x="4726328" y="4792685"/>
                  <a:pt x="4720035" y="4790848"/>
                </a:cubicBezTo>
                <a:lnTo>
                  <a:pt x="4718027" y="4790035"/>
                </a:lnTo>
                <a:lnTo>
                  <a:pt x="4718961" y="4789806"/>
                </a:lnTo>
                <a:cubicBezTo>
                  <a:pt x="4717997" y="4789109"/>
                  <a:pt x="4715119" y="4788451"/>
                  <a:pt x="4714055" y="4788426"/>
                </a:cubicBezTo>
                <a:lnTo>
                  <a:pt x="4718027" y="4790035"/>
                </a:lnTo>
                <a:lnTo>
                  <a:pt x="4712381" y="4791420"/>
                </a:lnTo>
                <a:cubicBezTo>
                  <a:pt x="4677029" y="4783866"/>
                  <a:pt x="4521728" y="4782988"/>
                  <a:pt x="4512801" y="4780666"/>
                </a:cubicBezTo>
                <a:cubicBezTo>
                  <a:pt x="4454849" y="4766427"/>
                  <a:pt x="4459685" y="4765622"/>
                  <a:pt x="4425588" y="4769100"/>
                </a:cubicBezTo>
                <a:lnTo>
                  <a:pt x="4314086" y="4774822"/>
                </a:lnTo>
                <a:lnTo>
                  <a:pt x="4312230" y="4773365"/>
                </a:lnTo>
                <a:cubicBezTo>
                  <a:pt x="4303254" y="4769704"/>
                  <a:pt x="4297128" y="4769706"/>
                  <a:pt x="4292278" y="4771325"/>
                </a:cubicBezTo>
                <a:lnTo>
                  <a:pt x="4287201" y="4774493"/>
                </a:lnTo>
                <a:lnTo>
                  <a:pt x="4273289" y="4774225"/>
                </a:lnTo>
                <a:lnTo>
                  <a:pt x="4245283" y="4776749"/>
                </a:lnTo>
                <a:lnTo>
                  <a:pt x="4199245" y="4773714"/>
                </a:lnTo>
                <a:cubicBezTo>
                  <a:pt x="4199145" y="4773258"/>
                  <a:pt x="4199042" y="4772803"/>
                  <a:pt x="4198941" y="4772347"/>
                </a:cubicBezTo>
                <a:cubicBezTo>
                  <a:pt x="4197318" y="4769266"/>
                  <a:pt x="4194344" y="4766965"/>
                  <a:pt x="4188453" y="4766228"/>
                </a:cubicBezTo>
                <a:cubicBezTo>
                  <a:pt x="4201411" y="4747453"/>
                  <a:pt x="4158502" y="4749511"/>
                  <a:pt x="4139982" y="4748999"/>
                </a:cubicBezTo>
                <a:cubicBezTo>
                  <a:pt x="4121969" y="4741325"/>
                  <a:pt x="4096368" y="4726578"/>
                  <a:pt x="4080374" y="4720184"/>
                </a:cubicBezTo>
                <a:lnTo>
                  <a:pt x="4071828" y="4719278"/>
                </a:lnTo>
                <a:cubicBezTo>
                  <a:pt x="4071789" y="4719168"/>
                  <a:pt x="4071748" y="4719061"/>
                  <a:pt x="4071710" y="4718953"/>
                </a:cubicBezTo>
                <a:lnTo>
                  <a:pt x="4056247" y="4717622"/>
                </a:lnTo>
                <a:lnTo>
                  <a:pt x="4039668" y="4715861"/>
                </a:lnTo>
                <a:lnTo>
                  <a:pt x="4034303" y="4713218"/>
                </a:lnTo>
                <a:lnTo>
                  <a:pt x="4032672" y="4709236"/>
                </a:lnTo>
                <a:lnTo>
                  <a:pt x="4031088" y="4709491"/>
                </a:lnTo>
                <a:cubicBezTo>
                  <a:pt x="4018745" y="4714773"/>
                  <a:pt x="4014198" y="4723869"/>
                  <a:pt x="4001867" y="4695842"/>
                </a:cubicBezTo>
                <a:lnTo>
                  <a:pt x="3934220" y="4676884"/>
                </a:lnTo>
                <a:cubicBezTo>
                  <a:pt x="3917894" y="4685272"/>
                  <a:pt x="3905931" y="4680180"/>
                  <a:pt x="3894676" y="4670743"/>
                </a:cubicBezTo>
                <a:cubicBezTo>
                  <a:pt x="3858520" y="4671281"/>
                  <a:pt x="3827077" y="4656219"/>
                  <a:pt x="3787232" y="4648764"/>
                </a:cubicBezTo>
                <a:cubicBezTo>
                  <a:pt x="3738515" y="4632794"/>
                  <a:pt x="3722648" y="4630647"/>
                  <a:pt x="3680057" y="4622784"/>
                </a:cubicBezTo>
                <a:lnTo>
                  <a:pt x="3607627" y="4587738"/>
                </a:lnTo>
                <a:lnTo>
                  <a:pt x="3601451" y="4589218"/>
                </a:lnTo>
                <a:cubicBezTo>
                  <a:pt x="3597182" y="4589890"/>
                  <a:pt x="3594330" y="4589890"/>
                  <a:pt x="3592338" y="4589396"/>
                </a:cubicBezTo>
                <a:lnTo>
                  <a:pt x="3592104" y="4589103"/>
                </a:lnTo>
                <a:lnTo>
                  <a:pt x="3583586" y="4589853"/>
                </a:lnTo>
                <a:cubicBezTo>
                  <a:pt x="3569244" y="4591798"/>
                  <a:pt x="3547025" y="4576378"/>
                  <a:pt x="3533777" y="4579320"/>
                </a:cubicBezTo>
                <a:cubicBezTo>
                  <a:pt x="3511599" y="4574654"/>
                  <a:pt x="3486298" y="4581458"/>
                  <a:pt x="3470906" y="4575344"/>
                </a:cubicBezTo>
                <a:lnTo>
                  <a:pt x="3398460" y="4562260"/>
                </a:lnTo>
                <a:lnTo>
                  <a:pt x="3361644" y="4580670"/>
                </a:lnTo>
                <a:cubicBezTo>
                  <a:pt x="3357618" y="4583165"/>
                  <a:pt x="3351760" y="4584336"/>
                  <a:pt x="3341795" y="4582496"/>
                </a:cubicBezTo>
                <a:lnTo>
                  <a:pt x="3339469" y="4581438"/>
                </a:lnTo>
                <a:cubicBezTo>
                  <a:pt x="3334155" y="4584121"/>
                  <a:pt x="3293348" y="4585348"/>
                  <a:pt x="3260180" y="4587820"/>
                </a:cubicBezTo>
                <a:cubicBezTo>
                  <a:pt x="3207583" y="4590362"/>
                  <a:pt x="3201254" y="4599020"/>
                  <a:pt x="3140460" y="4596263"/>
                </a:cubicBezTo>
                <a:cubicBezTo>
                  <a:pt x="3080635" y="4597598"/>
                  <a:pt x="3070240" y="4604121"/>
                  <a:pt x="3028270" y="4599134"/>
                </a:cubicBezTo>
                <a:lnTo>
                  <a:pt x="2779714" y="4622831"/>
                </a:lnTo>
                <a:cubicBezTo>
                  <a:pt x="2717485" y="4652864"/>
                  <a:pt x="2720552" y="4643479"/>
                  <a:pt x="2649525" y="4658086"/>
                </a:cubicBezTo>
                <a:cubicBezTo>
                  <a:pt x="2585557" y="4592997"/>
                  <a:pt x="2606961" y="4610743"/>
                  <a:pt x="2566315" y="4605776"/>
                </a:cubicBezTo>
                <a:lnTo>
                  <a:pt x="2441626" y="4620872"/>
                </a:lnTo>
                <a:cubicBezTo>
                  <a:pt x="2409973" y="4638856"/>
                  <a:pt x="2352457" y="4606180"/>
                  <a:pt x="2313568" y="4630067"/>
                </a:cubicBezTo>
                <a:cubicBezTo>
                  <a:pt x="2274482" y="4630651"/>
                  <a:pt x="2231693" y="4626096"/>
                  <a:pt x="2207105" y="4624384"/>
                </a:cubicBezTo>
                <a:cubicBezTo>
                  <a:pt x="2170388" y="4620413"/>
                  <a:pt x="2128447" y="4610713"/>
                  <a:pt x="2093268" y="4606236"/>
                </a:cubicBezTo>
                <a:cubicBezTo>
                  <a:pt x="2076153" y="4621015"/>
                  <a:pt x="2044188" y="4596793"/>
                  <a:pt x="1996024" y="4597526"/>
                </a:cubicBezTo>
                <a:cubicBezTo>
                  <a:pt x="1977383" y="4614519"/>
                  <a:pt x="1963539" y="4597813"/>
                  <a:pt x="1926886" y="4621358"/>
                </a:cubicBezTo>
                <a:cubicBezTo>
                  <a:pt x="1925073" y="4619412"/>
                  <a:pt x="1922877" y="4617645"/>
                  <a:pt x="1920368" y="4616112"/>
                </a:cubicBezTo>
                <a:cubicBezTo>
                  <a:pt x="1905804" y="4607213"/>
                  <a:pt x="1884071" y="4607988"/>
                  <a:pt x="1871831" y="4617844"/>
                </a:cubicBezTo>
                <a:cubicBezTo>
                  <a:pt x="1842333" y="4633872"/>
                  <a:pt x="1813480" y="4642318"/>
                  <a:pt x="1785463" y="4647841"/>
                </a:cubicBezTo>
                <a:lnTo>
                  <a:pt x="1737045" y="4642356"/>
                </a:lnTo>
                <a:cubicBezTo>
                  <a:pt x="1718461" y="4638483"/>
                  <a:pt x="1695530" y="4628808"/>
                  <a:pt x="1673954" y="4624601"/>
                </a:cubicBezTo>
                <a:cubicBezTo>
                  <a:pt x="1651606" y="4623293"/>
                  <a:pt x="1622786" y="4654278"/>
                  <a:pt x="1602834" y="4640924"/>
                </a:cubicBezTo>
                <a:cubicBezTo>
                  <a:pt x="1563877" y="4628244"/>
                  <a:pt x="1518595" y="4650131"/>
                  <a:pt x="1490351" y="4613132"/>
                </a:cubicBezTo>
                <a:cubicBezTo>
                  <a:pt x="1412573" y="4597158"/>
                  <a:pt x="1263233" y="4580189"/>
                  <a:pt x="1149212" y="4564210"/>
                </a:cubicBezTo>
                <a:cubicBezTo>
                  <a:pt x="1116338" y="4591134"/>
                  <a:pt x="987159" y="4573292"/>
                  <a:pt x="938574" y="4566821"/>
                </a:cubicBezTo>
                <a:cubicBezTo>
                  <a:pt x="889988" y="4560351"/>
                  <a:pt x="864045" y="4523705"/>
                  <a:pt x="857697" y="4525391"/>
                </a:cubicBezTo>
                <a:lnTo>
                  <a:pt x="836981" y="4526708"/>
                </a:lnTo>
                <a:cubicBezTo>
                  <a:pt x="827680" y="4523006"/>
                  <a:pt x="821314" y="4522979"/>
                  <a:pt x="816264" y="4524575"/>
                </a:cubicBezTo>
                <a:lnTo>
                  <a:pt x="810965" y="4527718"/>
                </a:lnTo>
                <a:lnTo>
                  <a:pt x="796509" y="4527387"/>
                </a:lnTo>
                <a:lnTo>
                  <a:pt x="767389" y="4529784"/>
                </a:lnTo>
                <a:lnTo>
                  <a:pt x="762544" y="4527372"/>
                </a:lnTo>
                <a:lnTo>
                  <a:pt x="719567" y="4526534"/>
                </a:lnTo>
                <a:cubicBezTo>
                  <a:pt x="719467" y="4526078"/>
                  <a:pt x="719363" y="4525621"/>
                  <a:pt x="719262" y="4525164"/>
                </a:cubicBezTo>
                <a:cubicBezTo>
                  <a:pt x="717595" y="4522076"/>
                  <a:pt x="714519" y="4519761"/>
                  <a:pt x="708402" y="4518999"/>
                </a:cubicBezTo>
                <a:cubicBezTo>
                  <a:pt x="687925" y="4510214"/>
                  <a:pt x="618105" y="4480694"/>
                  <a:pt x="596394" y="4472455"/>
                </a:cubicBezTo>
                <a:cubicBezTo>
                  <a:pt x="585891" y="4471805"/>
                  <a:pt x="582326" y="4470021"/>
                  <a:pt x="578149" y="4469575"/>
                </a:cubicBezTo>
                <a:lnTo>
                  <a:pt x="571336" y="4469781"/>
                </a:lnTo>
                <a:cubicBezTo>
                  <a:pt x="549113" y="4462932"/>
                  <a:pt x="472734" y="4436418"/>
                  <a:pt x="444802" y="4428480"/>
                </a:cubicBezTo>
                <a:cubicBezTo>
                  <a:pt x="427780" y="4436790"/>
                  <a:pt x="415383" y="4431645"/>
                  <a:pt x="403746" y="4422157"/>
                </a:cubicBezTo>
                <a:cubicBezTo>
                  <a:pt x="366174" y="4422528"/>
                  <a:pt x="333597" y="4407319"/>
                  <a:pt x="292240" y="4399681"/>
                </a:cubicBezTo>
                <a:lnTo>
                  <a:pt x="118302" y="4343421"/>
                </a:lnTo>
                <a:cubicBezTo>
                  <a:pt x="72181" y="4333528"/>
                  <a:pt x="35232" y="4341827"/>
                  <a:pt x="15516" y="4340320"/>
                </a:cubicBezTo>
                <a:lnTo>
                  <a:pt x="2" y="4334381"/>
                </a:lnTo>
                <a:cubicBezTo>
                  <a:pt x="1" y="2889587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2E156-AC20-C84A-8DBA-E44CA7A8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22" y="1122363"/>
            <a:ext cx="8376514" cy="25966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Prey-Predator model- DRAM</a:t>
            </a:r>
          </a:p>
        </p:txBody>
      </p:sp>
    </p:spTree>
    <p:extLst>
      <p:ext uri="{BB962C8B-B14F-4D97-AF65-F5344CB8AC3E}">
        <p14:creationId xmlns:p14="http://schemas.microsoft.com/office/powerpoint/2010/main" val="368220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3823DB4-237E-224F-9DAD-0F124BBDE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4" t="4197" r="9630" b="5185"/>
          <a:stretch/>
        </p:blipFill>
        <p:spPr>
          <a:xfrm>
            <a:off x="79283" y="3482787"/>
            <a:ext cx="3828619" cy="3002357"/>
          </a:xfrm>
          <a:prstGeom prst="rect">
            <a:avLst/>
          </a:prstGeom>
        </p:spPr>
      </p:pic>
      <p:pic>
        <p:nvPicPr>
          <p:cNvPr id="5" name="Picture 4" descr="Shape, histogram&#10;&#10;Description automatically generated">
            <a:extLst>
              <a:ext uri="{FF2B5EF4-FFF2-40B4-BE49-F238E27FC236}">
                <a16:creationId xmlns:a16="http://schemas.microsoft.com/office/drawing/2014/main" id="{C2361508-3AE2-9342-822C-8A821199F7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8" r="6852" b="2716"/>
          <a:stretch/>
        </p:blipFill>
        <p:spPr>
          <a:xfrm>
            <a:off x="0" y="0"/>
            <a:ext cx="3388659" cy="289616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079264F-3929-754D-A7D1-D7A11F8BA1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89"/>
          <a:stretch/>
        </p:blipFill>
        <p:spPr>
          <a:xfrm>
            <a:off x="7169180" y="-1"/>
            <a:ext cx="4997325" cy="389964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8BB0FB7-8D70-3547-A6A2-52980C59F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238" y="4061012"/>
            <a:ext cx="3933267" cy="2420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0">
                <a:extLst>
                  <a:ext uri="{FF2B5EF4-FFF2-40B4-BE49-F238E27FC236}">
                    <a16:creationId xmlns:a16="http://schemas.microsoft.com/office/drawing/2014/main" id="{3E564F73-C1BC-694F-A82B-9E557ACD5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5736"/>
                  </p:ext>
                </p:extLst>
              </p:nvPr>
            </p:nvGraphicFramePr>
            <p:xfrm>
              <a:off x="3923056" y="161732"/>
              <a:ext cx="3144669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209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726419">
                      <a:extLst>
                        <a:ext uri="{9D8B030D-6E8A-4147-A177-3AD203B41FA5}">
                          <a16:colId xmlns:a16="http://schemas.microsoft.com/office/drawing/2014/main" val="3626785595"/>
                        </a:ext>
                      </a:extLst>
                    </a:gridCol>
                    <a:gridCol w="694641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154028409"/>
                        </a:ext>
                      </a:extLst>
                    </a:gridCol>
                  </a:tblGrid>
                  <a:tr h="399662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Mahafy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DRAM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3541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0.4807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0.3311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0.5608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3788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0.02482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0.0099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0.0292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360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0.9272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0.8193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0.8301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3569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0.02756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0.0304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0.0257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0">
                <a:extLst>
                  <a:ext uri="{FF2B5EF4-FFF2-40B4-BE49-F238E27FC236}">
                    <a16:creationId xmlns:a16="http://schemas.microsoft.com/office/drawing/2014/main" id="{3E564F73-C1BC-694F-A82B-9E557ACD5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5736"/>
                  </p:ext>
                </p:extLst>
              </p:nvPr>
            </p:nvGraphicFramePr>
            <p:xfrm>
              <a:off x="3923056" y="161732"/>
              <a:ext cx="3144669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209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726419">
                      <a:extLst>
                        <a:ext uri="{9D8B030D-6E8A-4147-A177-3AD203B41FA5}">
                          <a16:colId xmlns:a16="http://schemas.microsoft.com/office/drawing/2014/main" val="3626785595"/>
                        </a:ext>
                      </a:extLst>
                    </a:gridCol>
                    <a:gridCol w="694641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1540284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Mahafy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DRAM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00000" r="-292188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0345" t="-100000" r="-222414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1818" t="-100000" r="-134545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0.5608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00000" r="-292188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0345" t="-200000" r="-222414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1818" t="-200000" r="-134545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0.0292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00000" r="-292188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0345" t="-300000" r="-22241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1818" t="-300000" r="-134545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0.8301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400000" r="-29218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0345" t="-400000" r="-22241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1818" t="-400000" r="-13454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0.0257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7536323-E109-EC47-BB80-2C4249437E6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04" r="4754"/>
          <a:stretch/>
        </p:blipFill>
        <p:spPr>
          <a:xfrm>
            <a:off x="4061014" y="3576552"/>
            <a:ext cx="3866001" cy="31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9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883E25-6335-4DAF-A7CE-E4C57BBDA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8158" cy="4831308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4977304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443043"/>
                  <a:pt x="12198158" y="3664565"/>
                </a:cubicBezTo>
                <a:lnTo>
                  <a:pt x="12132764" y="3748492"/>
                </a:lnTo>
                <a:cubicBezTo>
                  <a:pt x="12118570" y="3746087"/>
                  <a:pt x="12066475" y="3748051"/>
                  <a:pt x="12053056" y="3749753"/>
                </a:cubicBezTo>
                <a:cubicBezTo>
                  <a:pt x="11951151" y="3723523"/>
                  <a:pt x="11987956" y="3741350"/>
                  <a:pt x="11938513" y="3754367"/>
                </a:cubicBezTo>
                <a:cubicBezTo>
                  <a:pt x="11893437" y="3756229"/>
                  <a:pt x="11892333" y="3768527"/>
                  <a:pt x="11853342" y="3782688"/>
                </a:cubicBezTo>
                <a:lnTo>
                  <a:pt x="11704569" y="3839336"/>
                </a:lnTo>
                <a:cubicBezTo>
                  <a:pt x="11658619" y="3856554"/>
                  <a:pt x="11620159" y="3839774"/>
                  <a:pt x="11577641" y="3885996"/>
                </a:cubicBezTo>
                <a:lnTo>
                  <a:pt x="11508791" y="3969283"/>
                </a:lnTo>
                <a:cubicBezTo>
                  <a:pt x="11460627" y="3971273"/>
                  <a:pt x="11432986" y="4009558"/>
                  <a:pt x="11388373" y="4027440"/>
                </a:cubicBezTo>
                <a:cubicBezTo>
                  <a:pt x="11343278" y="4048257"/>
                  <a:pt x="11314689" y="4047456"/>
                  <a:pt x="11276406" y="4056099"/>
                </a:cubicBezTo>
                <a:cubicBezTo>
                  <a:pt x="11261021" y="4049529"/>
                  <a:pt x="11204601" y="4061517"/>
                  <a:pt x="11190251" y="4073272"/>
                </a:cubicBezTo>
                <a:cubicBezTo>
                  <a:pt x="11148224" y="4071760"/>
                  <a:pt x="11166866" y="4068152"/>
                  <a:pt x="11139995" y="4081811"/>
                </a:cubicBezTo>
                <a:cubicBezTo>
                  <a:pt x="11109018" y="4049468"/>
                  <a:pt x="11068949" y="4077660"/>
                  <a:pt x="11040727" y="4081109"/>
                </a:cubicBezTo>
                <a:cubicBezTo>
                  <a:pt x="11023237" y="4085061"/>
                  <a:pt x="10985662" y="4089557"/>
                  <a:pt x="10969005" y="4091154"/>
                </a:cubicBezTo>
                <a:cubicBezTo>
                  <a:pt x="10940582" y="4090832"/>
                  <a:pt x="10898726" y="4139134"/>
                  <a:pt x="10899772" y="4122857"/>
                </a:cubicBezTo>
                <a:cubicBezTo>
                  <a:pt x="10876619" y="4120124"/>
                  <a:pt x="10869907" y="4153686"/>
                  <a:pt x="10838983" y="4155791"/>
                </a:cubicBezTo>
                <a:cubicBezTo>
                  <a:pt x="10773332" y="4195792"/>
                  <a:pt x="10814211" y="4181968"/>
                  <a:pt x="10769520" y="4198574"/>
                </a:cubicBezTo>
                <a:cubicBezTo>
                  <a:pt x="10724830" y="4215180"/>
                  <a:pt x="10633260" y="4238403"/>
                  <a:pt x="10570843" y="4255424"/>
                </a:cubicBezTo>
                <a:cubicBezTo>
                  <a:pt x="10542692" y="4260653"/>
                  <a:pt x="10551563" y="4286463"/>
                  <a:pt x="10512263" y="4291698"/>
                </a:cubicBezTo>
                <a:cubicBezTo>
                  <a:pt x="10488463" y="4290048"/>
                  <a:pt x="10466846" y="4304648"/>
                  <a:pt x="10439016" y="4293933"/>
                </a:cubicBezTo>
                <a:cubicBezTo>
                  <a:pt x="10429577" y="4289548"/>
                  <a:pt x="10402340" y="4290424"/>
                  <a:pt x="10376941" y="4298111"/>
                </a:cubicBezTo>
                <a:cubicBezTo>
                  <a:pt x="10367909" y="4289198"/>
                  <a:pt x="10340964" y="4298606"/>
                  <a:pt x="10329960" y="4298774"/>
                </a:cubicBezTo>
                <a:cubicBezTo>
                  <a:pt x="10316703" y="4291487"/>
                  <a:pt x="10267890" y="4301333"/>
                  <a:pt x="10254256" y="4309364"/>
                </a:cubicBezTo>
                <a:lnTo>
                  <a:pt x="10119745" y="4321869"/>
                </a:lnTo>
                <a:lnTo>
                  <a:pt x="10075444" y="4324144"/>
                </a:lnTo>
                <a:cubicBezTo>
                  <a:pt x="10067850" y="4321897"/>
                  <a:pt x="10040161" y="4323339"/>
                  <a:pt x="10032543" y="4322337"/>
                </a:cubicBezTo>
                <a:cubicBezTo>
                  <a:pt x="9991791" y="4333306"/>
                  <a:pt x="9977737" y="4333839"/>
                  <a:pt x="9953375" y="4339186"/>
                </a:cubicBezTo>
                <a:cubicBezTo>
                  <a:pt x="9912366" y="4339340"/>
                  <a:pt x="9882148" y="4335866"/>
                  <a:pt x="9841223" y="4346536"/>
                </a:cubicBezTo>
                <a:lnTo>
                  <a:pt x="9721820" y="4368481"/>
                </a:lnTo>
                <a:cubicBezTo>
                  <a:pt x="9668605" y="4358070"/>
                  <a:pt x="9595633" y="4367186"/>
                  <a:pt x="9578114" y="4380883"/>
                </a:cubicBezTo>
                <a:cubicBezTo>
                  <a:pt x="9512605" y="4396386"/>
                  <a:pt x="9409151" y="4424759"/>
                  <a:pt x="9336820" y="4430514"/>
                </a:cubicBezTo>
                <a:lnTo>
                  <a:pt x="9272837" y="4491645"/>
                </a:lnTo>
                <a:lnTo>
                  <a:pt x="9188677" y="4497828"/>
                </a:lnTo>
                <a:lnTo>
                  <a:pt x="9183116" y="4507862"/>
                </a:lnTo>
                <a:lnTo>
                  <a:pt x="9145128" y="4520027"/>
                </a:lnTo>
                <a:lnTo>
                  <a:pt x="9144106" y="4518870"/>
                </a:lnTo>
                <a:cubicBezTo>
                  <a:pt x="9140946" y="4516556"/>
                  <a:pt x="9136985" y="4515370"/>
                  <a:pt x="9131223" y="4516515"/>
                </a:cubicBezTo>
                <a:cubicBezTo>
                  <a:pt x="9132769" y="4495356"/>
                  <a:pt x="9124864" y="4509787"/>
                  <a:pt x="9107733" y="4515031"/>
                </a:cubicBezTo>
                <a:cubicBezTo>
                  <a:pt x="9106313" y="4483339"/>
                  <a:pt x="9062068" y="4520734"/>
                  <a:pt x="9047414" y="4506003"/>
                </a:cubicBezTo>
                <a:lnTo>
                  <a:pt x="8999479" y="4509570"/>
                </a:lnTo>
                <a:lnTo>
                  <a:pt x="8999194" y="4509309"/>
                </a:lnTo>
                <a:cubicBezTo>
                  <a:pt x="8997140" y="4509070"/>
                  <a:pt x="8994323" y="4509427"/>
                  <a:pt x="8990231" y="4510625"/>
                </a:cubicBezTo>
                <a:lnTo>
                  <a:pt x="8984397" y="4512863"/>
                </a:lnTo>
                <a:lnTo>
                  <a:pt x="8968351" y="4516366"/>
                </a:lnTo>
                <a:lnTo>
                  <a:pt x="8962029" y="4515606"/>
                </a:lnTo>
                <a:lnTo>
                  <a:pt x="8957069" y="4513190"/>
                </a:lnTo>
                <a:cubicBezTo>
                  <a:pt x="8948720" y="4521824"/>
                  <a:pt x="8916209" y="4555353"/>
                  <a:pt x="8889695" y="4533539"/>
                </a:cubicBezTo>
                <a:cubicBezTo>
                  <a:pt x="8858762" y="4534647"/>
                  <a:pt x="8783440" y="4526750"/>
                  <a:pt x="8746606" y="4530613"/>
                </a:cubicBezTo>
                <a:cubicBezTo>
                  <a:pt x="8714005" y="4542255"/>
                  <a:pt x="8742361" y="4527419"/>
                  <a:pt x="8702038" y="4532895"/>
                </a:cubicBezTo>
                <a:cubicBezTo>
                  <a:pt x="8665825" y="4554110"/>
                  <a:pt x="8633382" y="4536256"/>
                  <a:pt x="8590337" y="4542204"/>
                </a:cubicBezTo>
                <a:lnTo>
                  <a:pt x="8519543" y="4526086"/>
                </a:lnTo>
                <a:lnTo>
                  <a:pt x="8505306" y="4532509"/>
                </a:lnTo>
                <a:lnTo>
                  <a:pt x="8500493" y="4535768"/>
                </a:lnTo>
                <a:cubicBezTo>
                  <a:pt x="8496977" y="4537698"/>
                  <a:pt x="8494378" y="4538579"/>
                  <a:pt x="8492299" y="4538742"/>
                </a:cubicBezTo>
                <a:lnTo>
                  <a:pt x="8491926" y="4538547"/>
                </a:lnTo>
                <a:lnTo>
                  <a:pt x="8484586" y="4541860"/>
                </a:lnTo>
                <a:lnTo>
                  <a:pt x="8361601" y="4557109"/>
                </a:lnTo>
                <a:cubicBezTo>
                  <a:pt x="8356446" y="4559308"/>
                  <a:pt x="8352158" y="4558930"/>
                  <a:pt x="8348227" y="4557320"/>
                </a:cubicBezTo>
                <a:lnTo>
                  <a:pt x="8346801" y="4556408"/>
                </a:lnTo>
                <a:lnTo>
                  <a:pt x="8308886" y="4575677"/>
                </a:lnTo>
                <a:lnTo>
                  <a:pt x="8289640" y="4590767"/>
                </a:lnTo>
                <a:lnTo>
                  <a:pt x="8278750" y="4597091"/>
                </a:lnTo>
                <a:lnTo>
                  <a:pt x="8277624" y="4601916"/>
                </a:lnTo>
                <a:cubicBezTo>
                  <a:pt x="8275321" y="4605440"/>
                  <a:pt x="8270631" y="4608316"/>
                  <a:pt x="8260561" y="4609708"/>
                </a:cubicBezTo>
                <a:lnTo>
                  <a:pt x="8257864" y="4609458"/>
                </a:lnTo>
                <a:lnTo>
                  <a:pt x="8246529" y="4620148"/>
                </a:lnTo>
                <a:cubicBezTo>
                  <a:pt x="8243357" y="4624329"/>
                  <a:pt x="8241146" y="4628979"/>
                  <a:pt x="8240334" y="4634257"/>
                </a:cubicBezTo>
                <a:cubicBezTo>
                  <a:pt x="8176370" y="4631100"/>
                  <a:pt x="8141696" y="4668156"/>
                  <a:pt x="8084875" y="4684387"/>
                </a:cubicBezTo>
                <a:cubicBezTo>
                  <a:pt x="8020114" y="4709519"/>
                  <a:pt x="7961756" y="4732581"/>
                  <a:pt x="7900134" y="4729969"/>
                </a:cubicBezTo>
                <a:cubicBezTo>
                  <a:pt x="7829893" y="4746164"/>
                  <a:pt x="7775775" y="4748586"/>
                  <a:pt x="7713595" y="4757895"/>
                </a:cubicBezTo>
                <a:lnTo>
                  <a:pt x="7609267" y="4754126"/>
                </a:lnTo>
                <a:lnTo>
                  <a:pt x="7522521" y="4760455"/>
                </a:lnTo>
                <a:lnTo>
                  <a:pt x="7514554" y="4763228"/>
                </a:lnTo>
                <a:cubicBezTo>
                  <a:pt x="7508980" y="4764682"/>
                  <a:pt x="7505163" y="4765062"/>
                  <a:pt x="7502403" y="4764677"/>
                </a:cubicBezTo>
                <a:lnTo>
                  <a:pt x="7502032" y="4764322"/>
                </a:lnTo>
                <a:lnTo>
                  <a:pt x="7490794" y="4766442"/>
                </a:lnTo>
                <a:cubicBezTo>
                  <a:pt x="7471998" y="4770914"/>
                  <a:pt x="7417576" y="4752001"/>
                  <a:pt x="7400450" y="4757640"/>
                </a:cubicBezTo>
                <a:cubicBezTo>
                  <a:pt x="7369869" y="4754437"/>
                  <a:pt x="7329097" y="4753237"/>
                  <a:pt x="7307302" y="4747220"/>
                </a:cubicBezTo>
                <a:lnTo>
                  <a:pt x="7305976" y="4745654"/>
                </a:lnTo>
                <a:lnTo>
                  <a:pt x="7213744" y="4773074"/>
                </a:lnTo>
                <a:lnTo>
                  <a:pt x="7196298" y="4778016"/>
                </a:lnTo>
                <a:lnTo>
                  <a:pt x="7192202" y="4783834"/>
                </a:lnTo>
                <a:cubicBezTo>
                  <a:pt x="7187314" y="4787660"/>
                  <a:pt x="7179713" y="4789983"/>
                  <a:pt x="7166024" y="4788882"/>
                </a:cubicBezTo>
                <a:lnTo>
                  <a:pt x="7092253" y="4802161"/>
                </a:lnTo>
                <a:cubicBezTo>
                  <a:pt x="7056437" y="4803224"/>
                  <a:pt x="7045485" y="4804285"/>
                  <a:pt x="7013814" y="4801755"/>
                </a:cubicBezTo>
                <a:cubicBezTo>
                  <a:pt x="6932900" y="4813634"/>
                  <a:pt x="6939012" y="4839878"/>
                  <a:pt x="6899540" y="4833798"/>
                </a:cubicBezTo>
                <a:cubicBezTo>
                  <a:pt x="6867337" y="4828143"/>
                  <a:pt x="6783460" y="4848857"/>
                  <a:pt x="6703746" y="4864157"/>
                </a:cubicBezTo>
                <a:cubicBezTo>
                  <a:pt x="6644670" y="4874425"/>
                  <a:pt x="6623684" y="4889739"/>
                  <a:pt x="6545085" y="4895408"/>
                </a:cubicBezTo>
                <a:cubicBezTo>
                  <a:pt x="6467836" y="4943289"/>
                  <a:pt x="6405420" y="4917526"/>
                  <a:pt x="6313345" y="4946232"/>
                </a:cubicBezTo>
                <a:cubicBezTo>
                  <a:pt x="6293349" y="4963089"/>
                  <a:pt x="6205149" y="4944417"/>
                  <a:pt x="6164558" y="4948498"/>
                </a:cubicBezTo>
                <a:cubicBezTo>
                  <a:pt x="6123967" y="4952580"/>
                  <a:pt x="6086477" y="4967293"/>
                  <a:pt x="6069796" y="4970720"/>
                </a:cubicBezTo>
                <a:lnTo>
                  <a:pt x="6064481" y="4969051"/>
                </a:lnTo>
                <a:lnTo>
                  <a:pt x="6044602" y="4969792"/>
                </a:lnTo>
                <a:lnTo>
                  <a:pt x="6037252" y="4960726"/>
                </a:lnTo>
                <a:lnTo>
                  <a:pt x="6006081" y="4955195"/>
                </a:lnTo>
                <a:cubicBezTo>
                  <a:pt x="5994678" y="4954557"/>
                  <a:pt x="5932808" y="4941262"/>
                  <a:pt x="5920065" y="4944866"/>
                </a:cubicBezTo>
                <a:cubicBezTo>
                  <a:pt x="5853957" y="4950547"/>
                  <a:pt x="5821185" y="4970512"/>
                  <a:pt x="5755077" y="4976193"/>
                </a:cubicBezTo>
                <a:lnTo>
                  <a:pt x="5623207" y="4977304"/>
                </a:lnTo>
                <a:lnTo>
                  <a:pt x="5467256" y="4962079"/>
                </a:lnTo>
                <a:cubicBezTo>
                  <a:pt x="5474480" y="4947930"/>
                  <a:pt x="5435381" y="4963206"/>
                  <a:pt x="5429137" y="4949858"/>
                </a:cubicBezTo>
                <a:cubicBezTo>
                  <a:pt x="5425747" y="4938963"/>
                  <a:pt x="5388231" y="4933877"/>
                  <a:pt x="5378078" y="4930634"/>
                </a:cubicBezTo>
                <a:lnTo>
                  <a:pt x="5258253" y="4908461"/>
                </a:lnTo>
                <a:cubicBezTo>
                  <a:pt x="5248095" y="4908261"/>
                  <a:pt x="5227061" y="4899237"/>
                  <a:pt x="5219477" y="4896381"/>
                </a:cubicBezTo>
                <a:lnTo>
                  <a:pt x="5171208" y="4893134"/>
                </a:lnTo>
                <a:lnTo>
                  <a:pt x="5153115" y="4885290"/>
                </a:lnTo>
                <a:lnTo>
                  <a:pt x="5139168" y="4881597"/>
                </a:lnTo>
                <a:lnTo>
                  <a:pt x="5136167" y="4879315"/>
                </a:lnTo>
                <a:cubicBezTo>
                  <a:pt x="5130452" y="4874928"/>
                  <a:pt x="5124659" y="4870789"/>
                  <a:pt x="5118243" y="4867529"/>
                </a:cubicBezTo>
                <a:cubicBezTo>
                  <a:pt x="5104912" y="4898609"/>
                  <a:pt x="5061478" y="4844922"/>
                  <a:pt x="5062411" y="4874665"/>
                </a:cubicBezTo>
                <a:cubicBezTo>
                  <a:pt x="5024842" y="4862159"/>
                  <a:pt x="5035586" y="4893749"/>
                  <a:pt x="5008170" y="4856876"/>
                </a:cubicBezTo>
                <a:cubicBezTo>
                  <a:pt x="4933732" y="4857292"/>
                  <a:pt x="4913077" y="4871417"/>
                  <a:pt x="4837210" y="4830794"/>
                </a:cubicBezTo>
                <a:cubicBezTo>
                  <a:pt x="4803536" y="4812721"/>
                  <a:pt x="4780918" y="4800616"/>
                  <a:pt x="4759270" y="4800638"/>
                </a:cubicBezTo>
                <a:cubicBezTo>
                  <a:pt x="4738164" y="4795750"/>
                  <a:pt x="4726328" y="4792685"/>
                  <a:pt x="4720035" y="4790848"/>
                </a:cubicBezTo>
                <a:lnTo>
                  <a:pt x="4718027" y="4790035"/>
                </a:lnTo>
                <a:lnTo>
                  <a:pt x="4718961" y="4789806"/>
                </a:lnTo>
                <a:cubicBezTo>
                  <a:pt x="4717997" y="4789109"/>
                  <a:pt x="4715119" y="4788451"/>
                  <a:pt x="4714055" y="4788426"/>
                </a:cubicBezTo>
                <a:lnTo>
                  <a:pt x="4718027" y="4790035"/>
                </a:lnTo>
                <a:lnTo>
                  <a:pt x="4712381" y="4791420"/>
                </a:lnTo>
                <a:cubicBezTo>
                  <a:pt x="4677029" y="4783866"/>
                  <a:pt x="4521728" y="4782988"/>
                  <a:pt x="4512801" y="4780666"/>
                </a:cubicBezTo>
                <a:cubicBezTo>
                  <a:pt x="4454849" y="4766427"/>
                  <a:pt x="4459685" y="4765622"/>
                  <a:pt x="4425588" y="4769100"/>
                </a:cubicBezTo>
                <a:lnTo>
                  <a:pt x="4314086" y="4774822"/>
                </a:lnTo>
                <a:lnTo>
                  <a:pt x="4312230" y="4773365"/>
                </a:lnTo>
                <a:cubicBezTo>
                  <a:pt x="4303254" y="4769704"/>
                  <a:pt x="4297128" y="4769706"/>
                  <a:pt x="4292278" y="4771325"/>
                </a:cubicBezTo>
                <a:lnTo>
                  <a:pt x="4287201" y="4774493"/>
                </a:lnTo>
                <a:lnTo>
                  <a:pt x="4273289" y="4774225"/>
                </a:lnTo>
                <a:lnTo>
                  <a:pt x="4245283" y="4776749"/>
                </a:lnTo>
                <a:lnTo>
                  <a:pt x="4199245" y="4773714"/>
                </a:lnTo>
                <a:cubicBezTo>
                  <a:pt x="4199145" y="4773258"/>
                  <a:pt x="4199042" y="4772803"/>
                  <a:pt x="4198941" y="4772347"/>
                </a:cubicBezTo>
                <a:cubicBezTo>
                  <a:pt x="4197318" y="4769266"/>
                  <a:pt x="4194344" y="4766965"/>
                  <a:pt x="4188453" y="4766228"/>
                </a:cubicBezTo>
                <a:cubicBezTo>
                  <a:pt x="4201411" y="4747453"/>
                  <a:pt x="4158502" y="4749511"/>
                  <a:pt x="4139982" y="4748999"/>
                </a:cubicBezTo>
                <a:cubicBezTo>
                  <a:pt x="4121969" y="4741325"/>
                  <a:pt x="4096368" y="4726578"/>
                  <a:pt x="4080374" y="4720184"/>
                </a:cubicBezTo>
                <a:lnTo>
                  <a:pt x="4071828" y="4719278"/>
                </a:lnTo>
                <a:cubicBezTo>
                  <a:pt x="4071789" y="4719168"/>
                  <a:pt x="4071748" y="4719061"/>
                  <a:pt x="4071710" y="4718953"/>
                </a:cubicBezTo>
                <a:lnTo>
                  <a:pt x="4056247" y="4717622"/>
                </a:lnTo>
                <a:lnTo>
                  <a:pt x="4039668" y="4715861"/>
                </a:lnTo>
                <a:lnTo>
                  <a:pt x="4034303" y="4713218"/>
                </a:lnTo>
                <a:lnTo>
                  <a:pt x="4032672" y="4709236"/>
                </a:lnTo>
                <a:lnTo>
                  <a:pt x="4031088" y="4709491"/>
                </a:lnTo>
                <a:cubicBezTo>
                  <a:pt x="4018745" y="4714773"/>
                  <a:pt x="4014198" y="4723869"/>
                  <a:pt x="4001867" y="4695842"/>
                </a:cubicBezTo>
                <a:lnTo>
                  <a:pt x="3934220" y="4676884"/>
                </a:lnTo>
                <a:cubicBezTo>
                  <a:pt x="3917894" y="4685272"/>
                  <a:pt x="3905931" y="4680180"/>
                  <a:pt x="3894676" y="4670743"/>
                </a:cubicBezTo>
                <a:cubicBezTo>
                  <a:pt x="3858520" y="4671281"/>
                  <a:pt x="3827077" y="4656219"/>
                  <a:pt x="3787232" y="4648764"/>
                </a:cubicBezTo>
                <a:cubicBezTo>
                  <a:pt x="3738515" y="4632794"/>
                  <a:pt x="3722648" y="4630647"/>
                  <a:pt x="3680057" y="4622784"/>
                </a:cubicBezTo>
                <a:lnTo>
                  <a:pt x="3607627" y="4587738"/>
                </a:lnTo>
                <a:lnTo>
                  <a:pt x="3601451" y="4589218"/>
                </a:lnTo>
                <a:cubicBezTo>
                  <a:pt x="3597182" y="4589890"/>
                  <a:pt x="3594330" y="4589890"/>
                  <a:pt x="3592338" y="4589396"/>
                </a:cubicBezTo>
                <a:lnTo>
                  <a:pt x="3592104" y="4589103"/>
                </a:lnTo>
                <a:lnTo>
                  <a:pt x="3583586" y="4589853"/>
                </a:lnTo>
                <a:cubicBezTo>
                  <a:pt x="3569244" y="4591798"/>
                  <a:pt x="3547025" y="4576378"/>
                  <a:pt x="3533777" y="4579320"/>
                </a:cubicBezTo>
                <a:cubicBezTo>
                  <a:pt x="3511599" y="4574654"/>
                  <a:pt x="3486298" y="4581458"/>
                  <a:pt x="3470906" y="4575344"/>
                </a:cubicBezTo>
                <a:lnTo>
                  <a:pt x="3398460" y="4562260"/>
                </a:lnTo>
                <a:lnTo>
                  <a:pt x="3361644" y="4580670"/>
                </a:lnTo>
                <a:cubicBezTo>
                  <a:pt x="3357618" y="4583165"/>
                  <a:pt x="3351760" y="4584336"/>
                  <a:pt x="3341795" y="4582496"/>
                </a:cubicBezTo>
                <a:lnTo>
                  <a:pt x="3339469" y="4581438"/>
                </a:lnTo>
                <a:cubicBezTo>
                  <a:pt x="3334155" y="4584121"/>
                  <a:pt x="3293348" y="4585348"/>
                  <a:pt x="3260180" y="4587820"/>
                </a:cubicBezTo>
                <a:cubicBezTo>
                  <a:pt x="3207583" y="4590362"/>
                  <a:pt x="3201254" y="4599020"/>
                  <a:pt x="3140460" y="4596263"/>
                </a:cubicBezTo>
                <a:cubicBezTo>
                  <a:pt x="3080635" y="4597598"/>
                  <a:pt x="3070240" y="4604121"/>
                  <a:pt x="3028270" y="4599134"/>
                </a:cubicBezTo>
                <a:lnTo>
                  <a:pt x="2779714" y="4622831"/>
                </a:lnTo>
                <a:cubicBezTo>
                  <a:pt x="2717485" y="4652864"/>
                  <a:pt x="2720552" y="4643479"/>
                  <a:pt x="2649525" y="4658086"/>
                </a:cubicBezTo>
                <a:cubicBezTo>
                  <a:pt x="2585557" y="4592997"/>
                  <a:pt x="2606961" y="4610743"/>
                  <a:pt x="2566315" y="4605776"/>
                </a:cubicBezTo>
                <a:lnTo>
                  <a:pt x="2441626" y="4620872"/>
                </a:lnTo>
                <a:cubicBezTo>
                  <a:pt x="2409973" y="4638856"/>
                  <a:pt x="2352457" y="4606180"/>
                  <a:pt x="2313568" y="4630067"/>
                </a:cubicBezTo>
                <a:cubicBezTo>
                  <a:pt x="2274482" y="4630651"/>
                  <a:pt x="2231693" y="4626096"/>
                  <a:pt x="2207105" y="4624384"/>
                </a:cubicBezTo>
                <a:cubicBezTo>
                  <a:pt x="2170388" y="4620413"/>
                  <a:pt x="2128447" y="4610713"/>
                  <a:pt x="2093268" y="4606236"/>
                </a:cubicBezTo>
                <a:cubicBezTo>
                  <a:pt x="2076153" y="4621015"/>
                  <a:pt x="2044188" y="4596793"/>
                  <a:pt x="1996024" y="4597526"/>
                </a:cubicBezTo>
                <a:cubicBezTo>
                  <a:pt x="1977383" y="4614519"/>
                  <a:pt x="1963539" y="4597813"/>
                  <a:pt x="1926886" y="4621358"/>
                </a:cubicBezTo>
                <a:cubicBezTo>
                  <a:pt x="1925073" y="4619412"/>
                  <a:pt x="1922877" y="4617645"/>
                  <a:pt x="1920368" y="4616112"/>
                </a:cubicBezTo>
                <a:cubicBezTo>
                  <a:pt x="1905804" y="4607213"/>
                  <a:pt x="1884071" y="4607988"/>
                  <a:pt x="1871831" y="4617844"/>
                </a:cubicBezTo>
                <a:cubicBezTo>
                  <a:pt x="1842333" y="4633872"/>
                  <a:pt x="1813480" y="4642318"/>
                  <a:pt x="1785463" y="4647841"/>
                </a:cubicBezTo>
                <a:lnTo>
                  <a:pt x="1737045" y="4642356"/>
                </a:lnTo>
                <a:cubicBezTo>
                  <a:pt x="1718461" y="4638483"/>
                  <a:pt x="1695530" y="4628808"/>
                  <a:pt x="1673954" y="4624601"/>
                </a:cubicBezTo>
                <a:cubicBezTo>
                  <a:pt x="1651606" y="4623293"/>
                  <a:pt x="1622786" y="4654278"/>
                  <a:pt x="1602834" y="4640924"/>
                </a:cubicBezTo>
                <a:cubicBezTo>
                  <a:pt x="1563877" y="4628244"/>
                  <a:pt x="1518595" y="4650131"/>
                  <a:pt x="1490351" y="4613132"/>
                </a:cubicBezTo>
                <a:cubicBezTo>
                  <a:pt x="1412573" y="4597158"/>
                  <a:pt x="1263233" y="4580189"/>
                  <a:pt x="1149212" y="4564210"/>
                </a:cubicBezTo>
                <a:cubicBezTo>
                  <a:pt x="1116338" y="4591134"/>
                  <a:pt x="987159" y="4573292"/>
                  <a:pt x="938574" y="4566821"/>
                </a:cubicBezTo>
                <a:cubicBezTo>
                  <a:pt x="889988" y="4560351"/>
                  <a:pt x="864045" y="4523705"/>
                  <a:pt x="857697" y="4525391"/>
                </a:cubicBezTo>
                <a:lnTo>
                  <a:pt x="836981" y="4526708"/>
                </a:lnTo>
                <a:cubicBezTo>
                  <a:pt x="827680" y="4523006"/>
                  <a:pt x="821314" y="4522979"/>
                  <a:pt x="816264" y="4524575"/>
                </a:cubicBezTo>
                <a:lnTo>
                  <a:pt x="810965" y="4527718"/>
                </a:lnTo>
                <a:lnTo>
                  <a:pt x="796509" y="4527387"/>
                </a:lnTo>
                <a:lnTo>
                  <a:pt x="767389" y="4529784"/>
                </a:lnTo>
                <a:lnTo>
                  <a:pt x="762544" y="4527372"/>
                </a:lnTo>
                <a:lnTo>
                  <a:pt x="719567" y="4526534"/>
                </a:lnTo>
                <a:cubicBezTo>
                  <a:pt x="719467" y="4526078"/>
                  <a:pt x="719363" y="4525621"/>
                  <a:pt x="719262" y="4525164"/>
                </a:cubicBezTo>
                <a:cubicBezTo>
                  <a:pt x="717595" y="4522076"/>
                  <a:pt x="714519" y="4519761"/>
                  <a:pt x="708402" y="4518999"/>
                </a:cubicBezTo>
                <a:cubicBezTo>
                  <a:pt x="687925" y="4510214"/>
                  <a:pt x="618105" y="4480694"/>
                  <a:pt x="596394" y="4472455"/>
                </a:cubicBezTo>
                <a:cubicBezTo>
                  <a:pt x="585891" y="4471805"/>
                  <a:pt x="582326" y="4470021"/>
                  <a:pt x="578149" y="4469575"/>
                </a:cubicBezTo>
                <a:lnTo>
                  <a:pt x="571336" y="4469781"/>
                </a:lnTo>
                <a:cubicBezTo>
                  <a:pt x="549113" y="4462932"/>
                  <a:pt x="472734" y="4436418"/>
                  <a:pt x="444802" y="4428480"/>
                </a:cubicBezTo>
                <a:cubicBezTo>
                  <a:pt x="427780" y="4436790"/>
                  <a:pt x="415383" y="4431645"/>
                  <a:pt x="403746" y="4422157"/>
                </a:cubicBezTo>
                <a:cubicBezTo>
                  <a:pt x="366174" y="4422528"/>
                  <a:pt x="333597" y="4407319"/>
                  <a:pt x="292240" y="4399681"/>
                </a:cubicBezTo>
                <a:lnTo>
                  <a:pt x="118302" y="4343421"/>
                </a:lnTo>
                <a:cubicBezTo>
                  <a:pt x="72181" y="4333528"/>
                  <a:pt x="35232" y="4341827"/>
                  <a:pt x="15516" y="4340320"/>
                </a:cubicBezTo>
                <a:lnTo>
                  <a:pt x="2" y="4334381"/>
                </a:lnTo>
                <a:cubicBezTo>
                  <a:pt x="1" y="2889587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2E156-AC20-C84A-8DBA-E44CA7A8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22" y="1122363"/>
            <a:ext cx="8376514" cy="25966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Prey-Predator model- All methods </a:t>
            </a:r>
          </a:p>
        </p:txBody>
      </p:sp>
    </p:spTree>
    <p:extLst>
      <p:ext uri="{BB962C8B-B14F-4D97-AF65-F5344CB8AC3E}">
        <p14:creationId xmlns:p14="http://schemas.microsoft.com/office/powerpoint/2010/main" val="143794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0">
                <a:extLst>
                  <a:ext uri="{FF2B5EF4-FFF2-40B4-BE49-F238E27FC236}">
                    <a16:creationId xmlns:a16="http://schemas.microsoft.com/office/drawing/2014/main" id="{D9A497C4-E32A-EB4D-86DF-035B3E8156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021344"/>
                  </p:ext>
                </p:extLst>
              </p:nvPr>
            </p:nvGraphicFramePr>
            <p:xfrm>
              <a:off x="6776357" y="232441"/>
              <a:ext cx="523058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0343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626785595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  <a:gridCol w="997244">
                      <a:extLst>
                        <a:ext uri="{9D8B030D-6E8A-4147-A177-3AD203B41FA5}">
                          <a16:colId xmlns:a16="http://schemas.microsoft.com/office/drawing/2014/main" val="1154028409"/>
                        </a:ext>
                      </a:extLst>
                    </a:gridCol>
                    <a:gridCol w="1130913">
                      <a:extLst>
                        <a:ext uri="{9D8B030D-6E8A-4147-A177-3AD203B41FA5}">
                          <a16:colId xmlns:a16="http://schemas.microsoft.com/office/drawing/2014/main" val="381226563"/>
                        </a:ext>
                      </a:extLst>
                    </a:gridCol>
                  </a:tblGrid>
                  <a:tr h="573357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Mahafy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UKF range(?)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DRAM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PSO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5733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0.4807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0.3311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0.5608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0.5409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5733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0.02482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0.0099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5733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0.9272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0.8193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0.8301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0.8497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5733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0.02756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0.0304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0">
                <a:extLst>
                  <a:ext uri="{FF2B5EF4-FFF2-40B4-BE49-F238E27FC236}">
                    <a16:creationId xmlns:a16="http://schemas.microsoft.com/office/drawing/2014/main" id="{D9A497C4-E32A-EB4D-86DF-035B3E8156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021344"/>
                  </p:ext>
                </p:extLst>
              </p:nvPr>
            </p:nvGraphicFramePr>
            <p:xfrm>
              <a:off x="6776357" y="232441"/>
              <a:ext cx="523058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0343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626785595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  <a:gridCol w="997244">
                      <a:extLst>
                        <a:ext uri="{9D8B030D-6E8A-4147-A177-3AD203B41FA5}">
                          <a16:colId xmlns:a16="http://schemas.microsoft.com/office/drawing/2014/main" val="1154028409"/>
                        </a:ext>
                      </a:extLst>
                    </a:gridCol>
                    <a:gridCol w="1130913">
                      <a:extLst>
                        <a:ext uri="{9D8B030D-6E8A-4147-A177-3AD203B41FA5}">
                          <a16:colId xmlns:a16="http://schemas.microsoft.com/office/drawing/2014/main" val="38122656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Mahafy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UKF range(?)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DRAM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PSO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104348" r="-37159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11" t="-104348" r="-3541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412" t="-104348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0.5608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0.5409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208889" r="-371591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11" t="-208889" r="-3541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412" t="-208889" r="-2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302174" r="-371591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11" t="-302174" r="-354167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412" t="-302174" r="-200000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0.8301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0.8497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402174" r="-371591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11" t="-402174" r="-354167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412" t="-402174" r="-200000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919D8B2-6C9D-9C49-A80A-8E36E8A7AE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2" r="5893"/>
          <a:stretch/>
        </p:blipFill>
        <p:spPr>
          <a:xfrm>
            <a:off x="7260772" y="3429000"/>
            <a:ext cx="4931228" cy="334050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25C69F2-0B2F-BD48-A686-419CB79B17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92" t="1291" r="7313" b="-1"/>
          <a:stretch/>
        </p:blipFill>
        <p:spPr>
          <a:xfrm>
            <a:off x="669471" y="34920"/>
            <a:ext cx="4953001" cy="339408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7A33F8B-3147-7543-AEA4-578AEA7C53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76" t="1291" r="8164" b="-1"/>
          <a:stretch/>
        </p:blipFill>
        <p:spPr>
          <a:xfrm>
            <a:off x="669471" y="3569629"/>
            <a:ext cx="4735286" cy="32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6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2609-169C-3449-913D-BCC36702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32" y="219637"/>
            <a:ext cx="7541792" cy="640975"/>
          </a:xfrm>
        </p:spPr>
        <p:txBody>
          <a:bodyPr/>
          <a:lstStyle/>
          <a:p>
            <a:r>
              <a:rPr lang="en-US" dirty="0"/>
              <a:t>What has been changed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C7132-5A57-9842-AF66-497CB99E1F2A}"/>
              </a:ext>
            </a:extLst>
          </p:cNvPr>
          <p:cNvSpPr txBox="1"/>
          <p:nvPr/>
        </p:nvSpPr>
        <p:spPr>
          <a:xfrm>
            <a:off x="805059" y="1197712"/>
            <a:ext cx="9384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covariance matrix  0.01 * identity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Measurement error covariance matrix: diagonal matrix whose entries are the initial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</a:t>
            </a:r>
            <a:r>
              <a:rPr lang="en-US" dirty="0" err="1"/>
              <a:t>fminsearh</a:t>
            </a:r>
            <a:r>
              <a:rPr lang="en-US" dirty="0"/>
              <a:t> routine there is no noise in the solution</a:t>
            </a:r>
          </a:p>
        </p:txBody>
      </p:sp>
    </p:spTree>
    <p:extLst>
      <p:ext uri="{BB962C8B-B14F-4D97-AF65-F5344CB8AC3E}">
        <p14:creationId xmlns:p14="http://schemas.microsoft.com/office/powerpoint/2010/main" val="5324683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243B"/>
      </a:dk2>
      <a:lt2>
        <a:srgbClr val="E2E8E3"/>
      </a:lt2>
      <a:accent1>
        <a:srgbClr val="C493BB"/>
      </a:accent1>
      <a:accent2>
        <a:srgbClr val="BA7F96"/>
      </a:accent2>
      <a:accent3>
        <a:srgbClr val="C69796"/>
      </a:accent3>
      <a:accent4>
        <a:srgbClr val="BA997F"/>
      </a:accent4>
      <a:accent5>
        <a:srgbClr val="AAA481"/>
      </a:accent5>
      <a:accent6>
        <a:srgbClr val="9BAA74"/>
      </a:accent6>
      <a:hlink>
        <a:srgbClr val="568E61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228</Words>
  <Application>Microsoft Macintosh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Bembo</vt:lpstr>
      <vt:lpstr>Cambria Math</vt:lpstr>
      <vt:lpstr>ArchiveVTI</vt:lpstr>
      <vt:lpstr>Joint UKF notes Compare UKF with MCMC</vt:lpstr>
      <vt:lpstr>Prey-Predator model- Joint UKF</vt:lpstr>
      <vt:lpstr>Unscented Kalman Filter</vt:lpstr>
      <vt:lpstr>PowerPoint Presentation</vt:lpstr>
      <vt:lpstr>Prey-Predator model- DRAM</vt:lpstr>
      <vt:lpstr>PowerPoint Presentation</vt:lpstr>
      <vt:lpstr>Prey-Predator model- All methods </vt:lpstr>
      <vt:lpstr>PowerPoint Presentation</vt:lpstr>
      <vt:lpstr>What has been changed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UKF notes</dc:title>
  <dc:creator>An Do</dc:creator>
  <cp:lastModifiedBy>An Do</cp:lastModifiedBy>
  <cp:revision>22</cp:revision>
  <dcterms:created xsi:type="dcterms:W3CDTF">2021-06-07T17:40:17Z</dcterms:created>
  <dcterms:modified xsi:type="dcterms:W3CDTF">2021-07-27T21:22:49Z</dcterms:modified>
</cp:coreProperties>
</file>