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94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1.2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28485,'0'0'0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0.38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26861,'0'0'0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1.14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27953,'32'0'0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51.31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78 69 28664,'2'7'0,"1"2"0,2-1 0,-1 0 0,-2-2 0,0-2 0,-1 0 0,0-4-6,-1 1 1,0-7 5,-4-3-11,-1-6 5,-5-1 0,-1 1 6,-1-1 6,2 4-6,1 1 0,2 4 0,2 4 6,1 0-6,2 3 5,1 0 1,1 0-6,0 4 0,0 4 5,0 5-5,4 5 0,2 2 6,3-1-6,3 0 0,-3-2 0,1-4 0,-2-1 0,-1-5 0,-2-2-6,-2-2 6,-1-3 0,-1 0-5,0 0-1,-1-3 1,0-5-1,-1-4 0,-3-4 6,-2 3 0,-1 2 0,1 2 0,2 5 0,1 1 0,0 1 6,3 2 5,-2 0-5,2 4-6,0 4 5,0 4-5,0 3 0,3-1 0,0-2 0,2-5 0,1-1 0,-3-5 0,1 1 0,-2-2 0,1 0 0,-3 0-5,1 0 5,-1-3 0,0-3-6,0-3 6,-4-4 0,-2 1 0,-3-3 0,-2 4 6,4-1-6,0 5 0,2 1 0,2 3 0,2 2 5,1 1-5,0-2 0,0 1 0,1-2 6,5-2-6,2 2 0,5-1 0,0 0 0,2 0 0,1 0 0,-1 1 0,2 0 0,-4 0 0,0 0 0,-1 0 0,-2 0 0,-2 1 0,-3 1 0,-2 0 0,-2 1 0,-1-2 0,0 1 0,0 1 0,-5-2-6,-5 2 6,-5 0-5,-5 0 5,1 0 0,-1 2 0,5 2 5,-2 2-5,7 0 0,0-1 0,7-3 0,1-1 0,2 0 6,3-1-6,4 0 0,4 0 0,5 0 0,1 0 0,-1 0 0,1 0 0,-5 0 0,-1 0 0,-3-1 0,-2 0 0,-2-1 0,-2 1 0,-1 0 0,-1 0 0,0 0 0,0 0-6,-5 1 6,-4 0 0,-8 0 0,-2 0-5,-1 0 5,1 0 0,1 0 0,3 1 0,1 1 0,3 1 0,3 0 0,3-1 0,3-1 0,1-1 0,1 0 0,5 0 0,0 0 0,6-1 0,-3-2 0,-1-1-6,-2 0 6,-3 1 0,-1 0 0,-1 1-5,0 1-1,-4 1-5,-3 0 11,-4 0 0,-2 0 0,2 3 0,1 1 5,4 5 1,0 1-6,4 0 6,1 0-6,1 1 5,0-1-5,1 2 6,9 4-1,0-2-5,6 2 0,-2-3 6,-4-4-6,2 0 0,-3-1 0,0-4 0,-2 0 0,-2-2 0,-1-1 0,-2-1-6,-1 0 1,-1 0 5,0-1-6,0-4-5,-3-3 5,-3-6 1,-2 2-1,-3-1 1,2 2 5,0 2 0,1 2 0,3 1 0,-1 2 0,1-1 0,2 4 5,2-1 23,1 2-22,4 6-6,1 0 0,4 5 5,-1 0-5,0-1 0,-1-1 0,-2-2 0,-1-3 0,-2 1 0,0-4 0,-1 1-16,0-2 10,-4-6 0,-1 0-5,-5-7 6,-2 0 5,1 2-6,1 3 12,3 2-12,2 3 12,2 2-6,1-1 11,1 2-6,0 4 1,2 1-6,3 4 6,1 0-6,2-1 0,-3-1 0,1-2 0,-1-2 0,-2-2 0,0-1 0,-3 0-6,1 0 6,-1-5-6,-4-1 6,-1-5-5,-2 0 5,0 1 0,2-1-6,2 4 12,2 0-6,1 2 5,0 1 1,0-1-6,0 2 6,1-1-1,4-1 1,3 2-1,6-1-5,-1 1 0,2-1 6,0 0-6,0 0 0,-2 1 0,-1 0 0,-2-1 0,-2 0 0,-2 0 0,-2 3-11,-1-2-28,-1 1 39,-1-1 0,-1 2 0,0-1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55.67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28671,'15'48'0,"-2"-8"0,-4-28 0,0-3 0,0 1 0,0-1 0,-1 0 0,1-1 0,-1 0 0,1 0 0,-2 1 0,3-2 0,2 2 0,2 0 0,1 0 0,1 3 0,-1-2 0,3 1 0,-2 0 0,1 0 0,5 3 0,-5-4 0,3 1 0,-6-3 0,5 1 0,-4-3 0,2 2 0,-6-4 0,-3 0 0,0-1 0,1 1 0,-2 0 0,3 0 0,1 0 0,1 0 0,1 1 0,9 1 0,-3-1 0,6 2 0,-5-4 0,0 3 0,-1-3 0,7 3 0,-8-3 0,6 1 0,-9-1 0,3 0 0,-2 0 0,2-1 0,0-1 0,1 1 0,2-2 0,0 1 0,2-1 0,9 0 0,-7 2 0,5-2 0,-8 2 0,-2-1 0,3 2 0,-1-3 0,2 1 0,8 0 0,-9 0 0,7 0 0,-12-1 0,2 0 0,0 0 0,2 0 0,-1 0 0,2 0 0,0 0 0,-1 0 0,-1 0 0,-2 0 0,-3 0 0,-1 0 0,-2 0 0,0 0 0,-1 0 0,0 0 0,-1 0 0,3 1 0,-1 1 0,1 1 0,0 0 0,-2-1 0,2 0 0,-3-1 0,1 0 0,0-1 0,2 0 0,-1 0 0,2 0 0,-2 0 0,2 0 0,-3 0 0,0 1 0,0 0 0,-3 0 0,0 0 0,-2 0 0,0 0 0,1-1 0,1 0 0,0 0 0,0 0 0,1 0 0,-1 0 0,1 0 0,-1 1 0,0 0 0,5 1 0,-3-1 0,4 0 0,-6 0 0,2 0 0,-3 1 0,1-2 0,0 3 0,4-1 0,-3-1 0,3 2 0,-4-3 0,0 2 0,0-2 0,0 0 0,-1 0 0,1 0 0,-1 0 0,2 0 0,-3 0 0,0 0 0,-3 0 0,-2 0 0,0 0 0,-1 0 0,0 0-24,-6 0 24,-19-2 0,13 2 0,-11-1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58.86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61 131 28658,'-9'47'0,"1"-9"6,12-29-6,-1-1 0,-1-5 0,-1 0 0,-1-3-6,0 0 6,0-2 0,0-3 0,0-6 0,-1-4-5,-4-4 5,-1-1-6,-2-1 6,0 2 0,3 3 0,-2 1-5,5 6 10,-1 3-5,3 2 0,0 4 11,0-2-11,0 9 0,0 1 6,0 7-6,2 0 0,1 1 0,1-2 0,1 0 0,1-4 0,-3-2 0,0-3 0,-2-2 0,-1-2-6,0-1 6,0-5 0,0-3 0,-1-7-5,-4 0 5,1-1 0,-4 2 0,2 1 0,2 4 0,1 0 0,0 4 0,3 3 0,-2 0 5,2 2-5,0 7 0,0 1 6,0 8-6,4 1 0,1-1 0,3 2 0,-1-4 0,-1 0 0,-1-5 0,-1 0 0,-2-6 0,-1 0 0,-1-3-6,0 0 6,0-1 0,0-4 0,-3-2 0,0-4-5,-4-2 5,0 1 0,2-3 0,-1 4 0,3-2 0,-2 4 0,4 0-6,-1 1 12,2 1-12,0 0 12,0 1-6,0 0 0,0 0 0,0 2 0,0-1 0,0 4 0,0-1 11,0 2-11,0 6 0,0 2 0,2 5 0,-1 5 0,1-2 0,1 5 0,-3-2 0,1 1 0,-1 0 0,0-3 0,0 1 0,0-5 0,0-2 0,0-3 0,0-3 0,0-2 0,0-2 0,0 1 0,0-2 0,0 1 0,0-3 0,0-3 0,0-5 0,0-2 0,0-3 0,0 0 0,0 1 0,0 1 0,2 3 0,-1-2 0,1 3 0,1-1-6,-2 1 6,2 0 0,-1 1 0,-1 1 0,1 1 0,-2 1 6,1 2-12,-1 1 6,0 1 0,0 0 0,0 6 0,0 2 0,0 6 0,0 1 0,0 2 0,0-2 0,0-1 0,0-3 0,0-4 0,0-1 0,0-4 0,0-1 0,0-8 0,-1-2 0,-1-9-5,-1-2 5,0-1-6,0-2 6,0 0 0,0 3 0,2 2 0,-1 7 6,1 2-6,1 5 0,-2 2 0,2 2 5,0 1 1,2 0-6,2 4 0,4 1 0,2 4 0,2 0 0,1 0 0,-1 0 7,2-2-7,-2 0 0,1-1 0,-1-1 0,1-2 0,-1 0 0,-1-3 0,-1 1 0,-4-1 0,0 0 0,-3 0 0,-2 0 0,1 0 0,-2 0 0,-7 0 0,0-1 0,-7-1 0,0-2 0,-1 1-7,0-4 7,1 2 0,0-3 0,1 3 0,4 0 0,0 1 0,4 2 0,2 1 0,2 1 7,1 0-7,3 4 0,1 1 0,5 2 0,2 2 0,-1-4 0,1 2 0,-3-4 0,0 1 0,-1-2 0,-2 1 0,-1-3 0,-2 1 0,-1-1 0,-1 0-7,-2 0 7,-4-2 0,-5-3 0,-2-1 0,-1-2 0,2 4 0,5 1 0,2 2 0,4 1 7,1 0-7,0 2 0,4 3 0,2 2 0,5 2 0,1-1 0,-1-1 0,1-2 0,-1-1-13,-1-2 13,-1 0 0,-4-1 0,-1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2:08.03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0 406 28671,'45'6'0,"-7"-2"0,-29-4 0,4 0 0,6 0 0,7 0 0,8-1 0,5-2 0,7-3 0,1-2 0,1-1 0,-1 2 0,-6-1 0,-3 4 0,-8-1 0,-2 3 0,-5-1 0,-1 0 0,-2 0 0,3-2 0,-1 1 0,3-2 0,0-1 0,2-1 0,0-2 0,-3 0 0,-1 2 0,-3 0 0,-2 4 0,-1-1 0,-5 2 0,0 0 0,-3 0 0,2 0 0,3-1 0,1 0 0,3-2 0,13-6 0,-7 4 0,10-5 0,-10 5 0,0 0 0,-2 2 0,-1 0 0,-2 1 0,-4 2 0,-2 2 0,-4-2 0,-1 3 0,-4-3 0,2 3 0,0-3 0,3 0 0,4-2 0,5-2 0,3 0 0,4-2 0,-2 0 0,-1 3 0,-6 0 0,-2 4 0,-7 1 0,-1 1 0,-1-1 0,0 0 0,4-1 0,-3 0 0,1-1 0,1 0 0,-3 1 0,2 0 0,-4 1 0,3 0 0,-3 0 0,2 0 0,-1 0 0,1 1 0,0 0 0,1 0 0,-1 0 0,0 0 0,0 0 0,-1 0 0,2 0 0,-3 0 0,2 0 0,-2 0-7,0 0 14,0 0-14,-2 0 14,2 0-7,0 0 0,1 0 0,2 0 0,-1-1-7,3-1 14,-2-1-14,1 0 7,-2 0 0,0 0 0,1 0 0,-1 2 0,0-2 0,3 1 0,-2-1 0,3 0 0,-3-1 0,-1 1 0,1-3 0,2 3 0,-2-3-6,1 2 6,-1-1 0,1-2 0,-2 3 0,1-1 0,-3 1 0,0 0 0,1 0 0,0 2 0,0 0-5,-1 0 5,0 0 0,-2 1 0,1 1-213,-2 0 213,-7 3 0,6-3 0,-6 3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2:08.94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19 28642,'22'-9'11,"-2"2"-11,-14 7 0,3 0 0,-1 0 0,0 0 0,1 0 0,0 0 0,0 0 0,0 0 0,0 0 0,0 0 5,0 0-10,0 0 10,-2 0-5,1-1 0,-2 1-5,0-2 5,-1 2 0,0 0 5,-1 0-10,-1 0 10,-1 0-10,1 0 5,-2 0 0,2 0 0,-1 0 0,-1 0 5,-1 0-5,0 2 0,0 1 0,-1 1 0,-1 2 0,-1 0 0,0 0 0,0 1 0,0 1 0,0 1 0,0 0 0,0 0 0,2 1 0,0-1 0,1 2 0,-2-3 0,2 1 0,-1 0 0,1 0 0,0-1 0,0-1 0,0 0 0,0-2 0,0 2 6,0-2-12,0-1 12,0 2-6,0-3 0,0 2 0,0-2 0,1-2-6,-1 2 6,2-3 0,-1 2 0,-1-2-95,1 0-6,-1-6 101,0-2 0,0 1 0,0 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6:30.29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160 39 28602,'-25'-6'0,"4"1"-5,13 5 5,0 0 0,-9 5 0,8-1 0,-7 5 0,12-5 0,-1 2 0,3-3 0,0 3 0,-1-2 0,3 1 0,-1-1 0,1 0 0,0 0-6,0 1 6,0-1 0,0 0 0,0-1 0,2-1 0,2-1-5,1-1 5,3 0 0,-2 0 0,3 0 0,-3 0 0,1 0-12,-2 0 7,0 0-1,-1 0 6,-1-1 0,-1-1-5,-1-2 10,0-1-10,-1-1 5,0 0 0,0 0 0,0 0 0,0-1 0,-3 1-12,-1 0 12,-4 2 0,-1 2-5,-1 0 10,1 2 1,-3 0-6,3 0 6,-1 2-6,2 1 0,1 1 0,1 4 0,1-2 0,2 3 0,1-1 5,1 7-5,0-2 0,1 1 0,0-3 6,0-4-6,0 2 0,0-4 0,3 2 0,3-4 5,2 0-10,3-2 5,0-1 0,-1 0 0,0 0 0,-1 0 0,0 0 0,-1 0-6,0-4 12,0-1-12,-2-4 12,1 1-6,-3-1 0,0 0 0,-3 1 5,1 0 1,-2 1 0,0 0-6,0 1 0,0 0 5,-3 0-10,-2 2 10,-2-1-5,-6 4-5,3-1 5,-3 2 0,6 0 0,-2 0 5,3 0-5,-1 3 0,1 0 0,1 7 0,2-2 0,2 3 0,1-3 0,0 0 0,0 1 0,0 0 6,1 0-6,2-2 0,2 0 0,6 1 0,-3-5 0,5 1 5,-4-4-10,0 0 10,0 0-10,0-1 5,0-3 0,0-7 0,-3 2 0,-2-4 0,-2 4 0,-2 1 0,0 0 0,0 0 5,0-1-5,0 1 0,-2 0 0,-6-1 0,2 2 6,-6 2-6,4 3 0,-1 2 6,0 0-12,0 0 12,0 0-12,2 0 6,-1 2 0,3 2 0,-1 1 0,2 4 0,0-2 0,4 1 0,-1 0 0,1-1 0,0 1 0,0-2 0,0 2 0,2-2 0,2 0 0,3-2 0,1 1 0,0-3 0,1 0 0,2-1 0,-2-1 0,5 0-6,-4 0 6,3-4-5,-6-2 5,1-3 0,-4-3 0,-1 1 0,-1-2 0,-2 0 5,0 1-5,0 0 0,0 0 0,-4-2 0,-3 4 6,-2-1-6,-2 6 6,0 1-6,-1 2 5,-5 1-5,4 1 0,-5 1 0,7 4 0,0 1 6,2 4-12,2-1 12,2 3-12,2-3 6,2 1 0,1-1 0,0 0 0,0 5 0,0-3 0,1 3 0,4-5 0,2-2 0,2 2 0,8-3 0,-6-1 0,4-3-5,-4-2 5,-2 0-6,1-1 6,-2-3-6,-1-2 6,-1-6 0,-3 1 0,0-2 0,-3 1 0,0 0 0,0 0 0,0 0 0,0 0 0,-3 2 0,0 1 6,-4 2-6,-1 2 0,-1 1 6,0 2-6,0 1 5,0 1-5,-1 0 0,1 1 0,-1 3 0,1 4 0,2 3 0,2-1 0,3 2 0,1-3 0,1 6 0,0-4-5,0 3 10,1-6-10,5-1 5,2-1 0,4-3 0,-2 0-6,7-3 6,-6 0 0,4 0-6,-6-3 6,-1-3-5,-3-3 5,-1-3 0,-3 1 0,-1-3 0,0 4 0,0-3 0,-3 6 0,-1 1 0,-5 2 0,-2 2 0,-1 1 0,0 1 0,2 0 0,-3 4 0,5-1 0,0 6 0,6 0 5,2 1-5,0 2 0,0-1 6,0-1-6,5 0 0,0-5 0,5 1-6,-1-6 1,0 0-6,0 0-23,0-2-100,-1-8 134,-2-10 0,-3 5 0,-2-1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44:02.4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68 31 28608,'-16'5'0,"3"-1"6,11-2-6,1 1 0,1 3 0,0-2 0,0 1 0,0 1 0,0-2 0,0 1 0,0 0 0,0-2-6,1 0 6,2-2-6,0 0 6,1-1 0,1 0 0,0 0 0,0-1 0,-1-2 0,0-1 0,-2-3 0,-1 2 6,-1-1-12,0 1 12,0-1-6,-1 0 0,-2 1-6,-2 3 6,-2 1 0,0 1 0,-1 0 0,1 0 0,0 0 0,1 0 0,-2 4 0,3-2 0,0 5 0,3-3 0,1 0 0,0-1 0,1 2 0,0-2 0,0 1 0,0 0-5,2 2 5,1-4-6,3 1 6,0-3-5,1 0 5,-2 0-12,1-2 7,-1-2-6,2-8-1,-4 1 12,1-4 0,-4 6 0,0 0 6,0 1-6,0 2 0,0 1 6,-2 1-6,-2 2 0,-4 1-6,1 1 6,-2 0 0,3 1 0,1 3 0,2 2 6,0 3-12,1-1 12,1 1-6,1-1 0,0 1 0,0-2 0,0 0-6,1-2 6,2-1-6,2 0 6,2-2-11,0-1 11,1-1 0,-1 0 0,0-2-5,0-2-1,-2-2 6,0-2 0,-1 0 0,-2 0 6,-1 1-6,-1 2 0,0-1 0,0 3 5,0 0-5,-3 1 0,-1 1-5,-2 0-1,0 1 6,-1 0-6,1 0 12,-1 2-6,2 2 6,1 2-6,1 3 0,1-1 0,1 0 0,1-1 0,0 0 0,0-2-6,0 0 6,2-3 0,2-1-6,1-1 6,3-2 0,-2-2 0,1-3-5,-4-3-23,-1 1-23,-2-1-122,0 1-314,0 3 487,-1 1 0,1 2 0,-1 2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44:08.63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76 47 28574,'17'-18'0,"-3"3"6,-16 9-6,-3 1 6,-4 3-6,0 1 5,-2 1-5,1 0 6,1 5-6,0 1 0,1 6 5,0 1-5,2 2 6,0 2-6,3-2 6,1 0-6,1-2 0,1-2 5,0-2-10,2-3 5,2-2 0,3-2 5,2-1-5,0-1 0,2 0 6,-2-5-12,2-2 1,-2-6 5,-1-1 0,-2 0 0,-3 0 0,-1 2 0,-2 0 0,0 1 0,0 0 0,-3 2 5,-2 2-5,-2 1 0,-3 3 0,1 2 0,-2 1 6,0 0-6,0 3 0,2 4 0,0 4 0,3 2 0,2 0 5,1 0-10,2 0 10,1 0-10,0-1 5,0-2 0,2-3 0,3-1 0,1-3 0,3-1 0,-1-2-6,2 0 1,2-9-7,-1 0 12,-1-7-5,-3 3-1,-5 1 6,0 0-5,-2 1 5,0 2 0,0 0-6,-1 3 6,-6 1-6,2 3 6,-5 1-5,5 1 5,2 4 5,0 1-5,1 4 0,2 0 6,0 0-12,0-1 6,0 1 0,0-5-5,3 0 5,0-3 0,1-1-6,0 0 6,2-1-17,-3-4 6,0 0-28,-2-4-39,-1 3-107,0-3 185,0 1 0,0 3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2.6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44 0 26995,'-24'19'0,"4"-3"0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3.59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 1 28518,'-1'1'90,"0"1"-120,1-2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5.8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28412,'10'10'-78,"-2"-2"-1177,-8-8 1255,0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7.61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28278,'0'0'0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0.19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28003,'0'0'0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1.3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28143,'0'0'0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1.55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52 260 28569,'-15'-64'-678,"0"0"0,-1 2 1,11 16-1,17 33 0,-4 2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2.3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28647,'0'0'0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38.1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28412,'0'0'0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1.4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28048,'0'18'0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38.7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28255,'0'64'0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39.1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28283,'18'16'56,"-3"-3"-140,-15-13-258,0 0 1,0 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39.55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27281,'0'0'0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40.3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28003,'0'0'0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41.2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6 28126,'63'-3'0,"-13"1"0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42.0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28479,'8'0'56,"-1"1"-56,-7-1-411,0 0 1,0 0-1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49.6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27583,'0'0'0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0.27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28138,'0'0'0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0.7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27953,'0'0'0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1.6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28076,'0'0'0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1.7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27796,'0'0'0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2.0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27387,'0'0'0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2.9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25365,'0'0'0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4.0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27214,'0'0'0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4.4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27886,'0'0'0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5.26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27393,'0'0'0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5.5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2 28070,'2'-1'96,"0"1"-406,-2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5.9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26082,'0'0'0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6.30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27242,'0'0'0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6.6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27578,'0'0'0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7.0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27152,'0'0'0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2.0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28014,'0'0'0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6.39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27992,'0'0'0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37.08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28300,'0'0'0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7.6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27936,'0'0'0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8.2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27930,'0'0'0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8.5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28048,'9'8'-470,"-1"-2"-970,-8-6 1440,0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8.8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22330,'0'0'0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5.0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28468,'14'0'-11,"-3"1"-101,-11-1 112,0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7.8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27622,'13'11'-199,"-2"-3"0,-11-8 1,0 0-1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9.9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28031,'0'0'0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0.16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27729,'0'0'0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2.3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28076,'0'0'0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0.4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21685,'0'0'0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0.7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28266,'2'6'68,"0"-1"-203,-2-5-207,0 0 1,0 0-1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1.39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27852,'0'0'0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1.0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28082,'0'0'0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2.6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28401,'1'6'101,"-1"0"-90,0-6-45,0 0-72,1 9-297,-1-2 403,1 8 0,-1-9 0,0-1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2.9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28317,'0'0'0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3.2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21315,'0'0'0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3.8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9 7 28238,'-4'-4'-414,"0"1"-3899,4 3 4313,0 0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4.21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26194,'0'0'0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4.54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28205,'0'0'0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2.9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28026,'0'0'0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4.8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27774,'29'9'0,"-6"-2"0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2.51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28054,'0'0'0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3.6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27740,'0'0'0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5.1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28076,'0'0'0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5.40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28300,'0'0'0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5.70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27174,'0'0'0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6.05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13 0 27746,'-7'12'0,"2"-3"0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6.3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28003,'0'0'0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6.5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22867,'0'0'0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6.9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28138,'23'9'-406,"-5"-2"1,-17-7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3.1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27673,'0'0'0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7.2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28429,'6'7'22,"-1"-1"-251,-5-6-197,0 0 0,0 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7.5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27958,'0'0'0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7.81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18767,'0'0'0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8.08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27762,'0'0'0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8.3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28188,'10'6'-8776,"-2"-1"8776,-8-5 0,0 0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8.71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28244,'0'0'0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8.98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27919,'0'0'0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9.2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27678,'0'0'0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0.04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27454,'0'0'0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1.1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28009,'0'0'0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3.5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27925,'0'0'0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2.6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10 26794,'27'-5'0,"-6"1"0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4.41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28070,'0'0'0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4.7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28031,'0'0'0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5.01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28098,'0'0'0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6.2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28143,'17'21'0,"-3"-4"0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6.6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27208,'0'0'0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7.2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23595,'0'0'0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7.6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27034,'0'0'0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7.91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19 27432,'0'-18'0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8.22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27365,'0'0'0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3.8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17 28003,'-2'-9'-717,"0"2"717,2 7 0,0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8.5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19 1 28199,'-19'0'0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8.8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28373,'5'9'-101,"-1"-2"-375,-4-7 476,0 0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1.2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28317,'0'0'0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1.7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28401,'0'0'0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2.04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19 1 28339,'-18'0'0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2.5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28 28625,'26'-10'-254,"-4"2"1,-17 2 0,-2 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3.9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28373,'0'18'0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4.2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28182,'0'0'0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5.5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28138,'0'0'0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6.1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27538,'0'0'0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4.09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19 27191,'0'-19'0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7.4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12 28530,'21'-6'-114,"-7"1"0,-10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7.8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28059,'0'0'0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8.2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27835,'0'0'0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8.5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28098,'0'0'0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8.8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27723,'0'0'0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9.1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28166,'0'0'0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9.4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28261,'0'0'0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9.8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28339,'0'0'0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0.2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21489,'19'0'0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0.5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6 26777,'37'-3'0,"-6"0"0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0.80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27835,'0'19'0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5.3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12864,'0'0'0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0.8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26575,'25'5'0,"-5"0"0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3.9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28334,'0'0'0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4.2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13513,'19'0'0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5.4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28194,'0'0'0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6.2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28272,'0'18'0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0.59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27684,'0'0'0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1.0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28048,'0'0'0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1.36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27947,'0'0'0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1.76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28115,'0'0'0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2.09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28345,'3'23'-897,"-3"-4"1,-1-16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9.63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25752,'0'0'0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2.5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28054,'0'0'0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2.8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28132,'0'0'0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3.1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27986,'0'19'0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3.4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 27454,'18'-1'0,"-4"1"0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4.89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55 28110,'0'-28'-2019,"0"11"1,0 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6.8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27869,'0'0'0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7.1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28412,'0'0'0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7.4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28328,'0'0'0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7.7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28362,'0'0'0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8.05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27818,'0'19'0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0.1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6 27751,'13'-3'0,"-2"0"0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9.0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27830,'19'0'0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9.3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28166,'0'0'0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9.6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27986,'0'0'0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9.9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28378,'0'0'0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0.2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28037,'0'0'0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0.1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28194,'0'0'0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2.3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27734,'0'19'0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3.5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27718,'0'0'0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0.5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28132,'0'0'0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0.8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28238,'0'18'0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0.55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27454,'0'0'0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1.10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28462,'0'0'0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1.39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28188,'0'37'0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1.7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28233,'0'19'0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1.96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27970,'0'0'0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2.2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27757,'0'0'0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3.0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28261,'0'0'0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3.3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27981,'0'0'0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3.6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28093,'8'8'-263,"-2"-1"-180,-6-7-1288,0 0 1,0 0-1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3.9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26592,'0'0'0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5.5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26553,'0'0'0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0.98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23685,'0'0'0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6.9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27488,'0'0'0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19.2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28154,'0'37'0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5.8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28238,'0'19'0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6.1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28154,'0'0'0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6.4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28132,'0'0'0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6.9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27600,'0'0'0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0.3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28334,'0'0'0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0.55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28513,'35'23'-198,"-7"-1"1,-22-17 0,-2 1-1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0.79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28406,'23'27'-245,"-6"-8"1,-15-15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1.0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28020,'35'10'0,"-8"-2"0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2.86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41 28524,'27'-23'0,"-6"5"0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1.3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28496,'0'0'0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2.2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28322,'0'0'0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2.8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27785,'0'0'0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3.1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33 26620,'22'-18'0,"-4"3"0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3.4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28278,'0'0'0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3.75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27930,'0'0'0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5.7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26267,'19'0'0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5.9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27634,'0'0'0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6.1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28054,'0'0'0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6.4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21259,'0'0'0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3.4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25651,'0'0'0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6.6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22167,'0'18'0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6.9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27964,'2'0'-8138,"0"0"8138,-2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7.1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27992,'0'0'0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7.38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28110,'0'0'0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7.62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28306,'0'0'0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7.8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28423,'0'0'0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8.1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28065,'0'19'0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8.3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28160,'0'0'0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4.60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25595,'24'7'0,"-5"-1"0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4.86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27258,'0'0'0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4.8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28065,'0'0'0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5.1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28132,'0'0'0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5.4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26239,'0'0'0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5.66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27583,'0'0'0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6.6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22733,'0'0'0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4.4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25203,'0'0'0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2.1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28440,'14'0'-353,"-5"1"0,-7-1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2.3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28362,'0'0'0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2.6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26967,'0'0'0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6.9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28625,'7'4'0,"-2"0"-95,-5-4 95,0 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3.6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28608,'7'7'17,"-2"0"-40,-5-7-3056,0 0 1,0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6.5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28059,'0'0'0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5.3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28524,'0'11'11,"-1"-2"-173,1-9-585,0 0 0,0 0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1.5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27466,'0'0'0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2.39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25 28457,'-2'-14'11,"0"4"-521,2 10 510,0 0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2.6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20621,'0'0'0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3.4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28 28026,'0'-27'0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7.01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28619,'6'10'23,"0"-1"-35,-6-9-283,0 0 0,0 0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5.24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27656,'0'0'0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5.41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27695,'0'0'0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7.19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19507,'0'0'0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7.7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28278,'0'0'0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5.8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28037,'0'0'0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8.1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17 19 28345,'-9'-2'145,"1"1"-145,8 1-173,0 0-225,8-5 398,-3 2 0,4-2 0,-6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8.5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27841,'0'0'0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8.8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28070,'2'2'101,"0"1"-347,-2-3-589,0 0 1,0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9.15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27841,'0'0'0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9.4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28423,'4'3'107,"0"-1"-107,-4-2-2268,0 0 2268,-4 1 0,3 0 0,-3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9.8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21 27757,'0'-20'0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0.0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28250,'4'3'67,"-1"0"-123,-3-3-125,0 0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0.2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27779,'0'0'0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0.64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0.9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27986,'0'0'0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1:51.14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24575,'0'4'0,"0"-1"0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6.8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28205,'0'0'0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1.26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 9 28126,'-2'-5'236,"0"1"-236,2 4-2369,0 0 2369,-1 1 0,1-1 0,-1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1.5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27818,'0'0'0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1.7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27734,'0'0'0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2.0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27393,'0'0'0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2.25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28423,'5'8'51,"0"-1"-57,-5-7-287,0 0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2.49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26004,'0'0'0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2.8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0 28401,'-1'10'89,"-1"-3"-89,2-7-369,0 0-746,-1 4 1115,1-2 0,-1 1 0,1-1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3.1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27902,'0'0'0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3.3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0 28266,'-2'6'101,"0"-1"-101,2-5-577,0 0-33,1 8-1053,0-4 1663,0 6 0,-1-7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3.66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28126,'0'0'0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27.1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28199,'0'0'0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4.4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28087,'0'0'0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4.6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28143,'0'0'0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5.5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 7 28177,'-3'-4'-28,"1"1"-555,2 3 583,0 0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5.8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27908,'0'0'0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6.0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28362,'9'9'67,"-2"-2"-151,-7-7-291,0 0 375,3-2 0,-2 2 0,2-3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6.3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23987,'0'0'0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6.6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28171,'3'6'62,"0"-2"-197,-3-4-225,0 0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6.8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15 12 28418,'-8'-6'39,"1"1"-146,7 5-268,0 0 0,0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7.1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27880,'0'0'0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7.41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28294,'13'11'107,"-2"-2"-107,-11-9-374,0 0 1,0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1.2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28541,'0'19'0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2.7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27958,'0'0'0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2.9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10 25 28216,'-5'-13'-6,"1"2"1,4 11-1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3.2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1 27785,'-21'0'0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3.4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 5 27320,'-6'-3'-3025,"2"1"3025,4 2 0,0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3.65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28115,'0'0'0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3.8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27925,'0'0'0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4.12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28222,'0'0'0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3.90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28423,'8'1'28,"-1"-1"-162,-7 0 134,0 0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4.1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 21 27326,'-3'-11'-1574,"1"2"1574,2 9 0,0 0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4.8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28345,'3'9'106,"-1"-1"-156,-2-8-146,0 0 196,4 11 0,-3-8 0,3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1.5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28602,'0'0'0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5.1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28227,'33'88'0,"-6"-17"0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0.9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27970,'0'21'0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1.2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28250,'7'2'50,"-2"0"-106,-5-2-265,0 0 0,0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2.1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27880,'0'0'0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2.3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27746,'0'0'0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2.56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19 28250,'0'-10'44,"-1"2"-357,1 8-2964,0 0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4.3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28199,'0'0'0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2.0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27757,'0'0'0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2.88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31 19 28395,'-17'-10'67,"4"2"-223,13 8-207,0 0 1,0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3.11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28406,'0'0'0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2.1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28233,'0'0'0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3.7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6 28362,'2'-3'-51,"-1"1"-1836,-1 2 1887,0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4.0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28042,'0'0'0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4.2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28451,'10'12'-246,"-3"-2"246,-7-10 0,0 0 0,0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4.48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27785,'0'0'0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4.9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28362,'13'12'0,"-1"-2"0,-12-10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5.1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 5 28272,'-1'-2'190,"0"-1"-1232,1 3 0,0 0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6.8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27662,'0'0'0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7.2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21573,'21'0'0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7.4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28216,'0'0'0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7.6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28507,'9'10'-22,"-2"-3"-829,-7-7 851,0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2.4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19 0 27712,'-18'0'0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4.78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9 12 28149,'-5'-7'-151,"2"2"-1249,3 5 1400,0 0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4.98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111 0 28373,'-62'72'-101,"13"-15"0,49-56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5.9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28278,'0'0'0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6.2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28266,'0'0'0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6.95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28373,'13'1'56,"-3"1"-202,-10-2 146,0 0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7.5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27874,'0'0'0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4.7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28104,'0'0'0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35.4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28177,'0'0'0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7.8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28098,'0'0'0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8.06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28362,'0'0'0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2.7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19 14544,'19'-19'0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8.2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27992,'8'6'-210,"-2"-2"0,-6-4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8.4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28322,'0'0'0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8.87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28552,'0'4'0,"1"0"-185,-1-4 185,0 0 0,0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9.0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26082,'0'21'0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9.2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27566,'0'0'0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9.44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29 7 28328,'-16'-4'-112,"3"1"-1226,13 3 1338,0 0 0,0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9.6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21315,'0'0'0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49.8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 17 28401,'-6'-9'-885,"1"2"885,5 7 0,0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0.02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 1 28395,'-1'3'39,"0"0"-739,1-3 700,0 0 0,0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0.2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28054,'0'0'0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3.0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26637,'0'0'0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0.40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28429,'10'8'-79,"-1"-2"-1948,-9-6 2027,0 0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0.5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28334,'0'0'0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0.76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1 28048,'-20'0'0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0.9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 6 28328,'-3'-3'39,"0"1"-257,3 2-1595,0 0 0,0 0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1.36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135 0 28513,'-75'55'-179,"15"-12"-6991,60-43 7170,0 0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1.5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28255,'3'6'-269,"0"-2"269,-3-4 0,0 0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1.75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26984,'0'0'0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1.9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28255,'0'0'0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2.19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28356,'3'8'101,"0"-1"-303,-3-7 202,0 0 0,0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2.45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26654,'0'0'0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33.4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28042,'0'0'0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2.83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28205,'6'9'56,"-1"-2"-471,-5-7 415,0 0 0,0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3.1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27298,'0'0'0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3.5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28541,'4'14'73,"0"-4"-101,-4-10-1683,0 0 1,0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3.8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27074,'0'0'0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4.2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28048,'4'6'162,"-1"-1"-206,-3-5-1008,0 0 1,0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4.5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28182,'0'0'0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6.4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27835,'0'0'0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6.7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28227,'0'0'0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8.0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28143,'0'0'0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8.5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 28250,'15'-1'-355,"-3"0"0,-11 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3.7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28334,'0'0'0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9.16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26956,'0'0'0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0:59.6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20 13 28250,'-11'-7'302,"3"1"-274,8 6-47,0 0 0,0 0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7.64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28205,'0'0'0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8.3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8 1 28026,'-4'0'-353,"1"0"-4038,3 0 4391,0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8.5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27499,'0'0'0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9.3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27981,'0'0'0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9.56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27074,'0'0'0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9.8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28250,'0'0'0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0.0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50 28065,'82'-26'-129,"-14"4"0,-63 21 0,-1 0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9.69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27925,'0'0'0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3.2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27874,'0'0'0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4.0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28440,'0'0'0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50.0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27891,'4'8'-22,"-2"-1"-1037,-2-7 1059,0 0 0,0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50.3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27270,'0'0'0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50.5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28339,'43'66'-277,"-12"-15"1,-25-49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50.9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27477,'0'0'0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51.16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27746,'0'0'0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51.4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28418,'2'13'106,"0"-2"-106,-2-11-1882,0 0 1882,7 4 0,-5-3 0,5 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51.6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28300,'0'0'0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0.2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19 27947,'26'-10'-728,"-7"3"0,-16 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0.5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27852,'0'21'0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0.7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0 113 28244,'41'-30'-200,"0"0"1,28-18 0,-61 46-1,-1 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4.4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28098,'0'0'0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1.05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27942,'0'0'0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1.31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28423,'1'9'84,"-1"-1"-84,0-8-1198,0 0 1198,8 0 0,-5 0 0,5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1.5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28250,'0'0'0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1.8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8 0 28160,'-4'10'11,"0"-3"0,4-7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2.6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28272,'0'0'0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3.24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28406,'0'0'0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5.5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28423,'1'8'-129,"-1"-1"-1327,0-7 1456,0 0 0,0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6.9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28238,'10'7'90,"-2"-1"-303,-8-6-334,0 0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7.1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 9 28490,'-2'-5'45,"1"2"-95,1 3-527,0 0 577,57 32 0,-43-23 0,43 23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7.34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28087,'0'0'0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5.2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27908,'0'38'0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7.5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28278,'0'0'0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3.5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28334,'0'0'0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3.7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28384,'11'5'84,"-2"-1"-358,-9-4 274,5 0 0,-4 1 0,4-1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4.23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25724,'29'13'0,"-7"-3"0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4.4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28350,'0'0'0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4.67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32 6 28474,'-17'-3'0,"3"1"0,14 2 0,0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4.8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28244,'0'0'0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5.0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28485,'1'2'84,"-1"0"-588,0-2 0,0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5.28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28412,'0'0'0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5.5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22 0 28222,'-21'0'0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5.5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28188,'0'0'0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5.71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 16 28490,'-6'-9'56,"2"2"-56,4 7-243,0 0 1,0 0-1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5.9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28513,'2'4'28,"-1"-1"-56,-1-3-88,0 0 0,0 0 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6.0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28233,'0'0'0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6.3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21052,'0'0'0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6.55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23 9 28496,'-12'-4'34,"2"0"-146,10 4-407,0 0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6.7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28250,'0'0'0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6.9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28289,'0'0'0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7.1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 2 28401,'-6'-1'11,"1"0"0,5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7.35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27768,'0'0'0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7.5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28474,'4'10'61,"0"-3"-72,-4-7-9808,0 0 9819,4-2 0,-3 2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5.8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25914,'0'0'0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7.7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1 135 28395,'22'-55'-20,"-10"38"1,18-42-1,-21 55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8.0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28177,'0'0'0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8.21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28294,'0'0'0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8.4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10 6 28485,'-5'-3'0,"1"1"0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8.66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28266,'0'0'0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8.8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28311,'0'0'0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9.0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28462,'8'3'-33,"-2"-1"33,-6-2 0,0 0 0,0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9.3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28334,'0'0'0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9.5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27006,'0'0'0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9.7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27 6 28418,'-15'-3'-23,"4"1"-520,11 2 543,0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8.3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27992,'0'0'0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9.9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28171,'0'0'0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0.1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27572,'0'0'0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0.3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15 12 28362,'-8'-6'11,"2"1"-196,6 5 185,0 0 0,0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0.58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27320,'0'0'0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0.7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10 16 28384,'-5'-9'134,"1"3"-134,4 6-2592,0 0 2592,7 2 0,-6-1 0,6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1.01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10 16 28462,'-5'-9'23,"1"3"-130,4 6-28,0 0 1,0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1.2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27734,'0'0'0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1.4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 1 28401,'2'0'129,"-1"0"-443,-1 0-1528,-3 10 1842,2-8 0,-3 7 0,4-9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1.61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83 1 28390,'-46'71'-42,"10"-14"1,36-57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1.8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19092,'24'7'0,"-5"-2"0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8.60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27947,'0'0'0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2.0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28166,'0'0'0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2.2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17 3 28446,'-10'-1'61,"3"-1"-72,7 2-374,0 0 1,0 0-1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2.4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23 28446,'28'-11'-223,"-10"5"1,-12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2.6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28446,'0'9'-41,"1"-2"0,-1-7 1,0 0-1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2.8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28205,'0'0'0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3.08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28210,'0'0'0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3.2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14 19 28502,'-8'-10'50,"3"2"-78,5 8-616,0 0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3.48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18414,'0'0'0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3.7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27258,'0'0'0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3.96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 0 28356,'-1'7'56,"0"-1"-56,1-6-370,0 0 1,0 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6.1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20 38 28070,'-19'-38'0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4.1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28210,'0'0'0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4.3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28306,'0'0'0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4.6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 1 28350,'-1'10'124,"0"-2"-141,1-8-521,0 0 1,0 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4.8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28294,'0'0'0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5.0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12 8 28182,'-6'-4'-274,"1"0"-5663,5 4 5937,0 0 0,0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5.2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23 7 28350,'-13'-4'84,"3"1"-151,10 3-3210,0 0 0,0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5.5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27141,'0'0'0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5.7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28485,'3'8'45,"-1"-2"-45,-2-6-482,0 0-9349,13 1 9499,-10-1 1,9 1-1,-12-1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6.0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15 7 28580,'-8'-4'50,"1"1"-50,7 3-19,0 0 1,0 0-1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6.3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28451,'0'0'0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48.8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27919,'0'0'0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6.62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28468,'2'3'16,"0"0"1,-2-3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6.9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21427,'0'0'0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7.1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28166,'0'0'0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7.35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26 8 28457,'-14'-4'67,"3"1"-302,11 3-1078,0 0 1,0 0-1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7.6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34 28070,'12'-18'-1787,"-3"6"1,-9 9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7.9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54 28451,'3'6'129,"0"-2"-129,-3-4-62,0 0 62,3-28 0,-3 21 0,3-21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8.6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28446,'7'3'84,"-2"0"-84,-5-3-491,0 0 0,0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5.1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28322,'3'11'-22,"0"-3"-269,-3-8-167,0 0 1,0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5.3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28294,'0'0'0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5.81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18 13 28395,'-10'-7'56,"2"2"-173,8 5-274,0 0 1,0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2.53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27970,'0'0'0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6.04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28042,'0'0'0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6.26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16 5 28406,'-8'-2'73,"1"0"-286,7 2 213,0 0 0,0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6.4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27326,'3'9'-283,"0"-2"0,-3-7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6.7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27611,'0'0'0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7.76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 0 28373,'-2'8'84,"0"-1"-95,2-7-486,0 0 1,0 0-1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7.9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122 98 28238,'-61'-49'0,"0"0"0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3.3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29 28619,'7'-16'-728,"-1"4"0,-2 12 0,-2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34.0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28468,'2'4'34,"-1"-1"-34,-1-3 0,0 0 0,0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8.2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8.4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28205,'0'0'0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1.7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27023,'31'38'0,"-7"-7"0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2.8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19 0 27432,'-18'0'0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8.8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28311,'0'0'0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1.4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21125,'29'10'0,"-6"-3"0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1.90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18 21 28227,'-7'-10'112,"2"2"-117,5 8-847,0 0 852,-2-1 0,1 1 0,-1-1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4.5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0 28378,'-2'8'-11,"-1"-2"-190,3-6-527,0 0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1.7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28317,'2'12'78,"0"-2"-100,-2-10-3025,0 0 3047,15 1 0,-11-1 0,11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4.7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28250,'0'0'0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4.9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27925,'0'0'0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8.1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28 9 28250,'-15'-5'29,"2"2"1,13 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8.36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27320,'0'0'0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49.08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25 5 28143,'-13'-2'-224,"1"0"-4738,12 2 4962,0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4.28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28076,'0'0'0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3.6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28530,'7'9'-23,"-2"-1"-352,-5-8 375,0 0 0,0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3.8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27622,'0'0'0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4.0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28272,'0'0'0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5.14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1 28272,'-21'21'0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5.3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28160,'0'0'0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5.54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28143,'0'0'0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5.7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28524,'1'1'7,"0"0"1,-1-1-1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5.95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19 19 28535,'-10'-10'0,"2"2"-5873,77 41 5873,-34-33 0,38 31 0,-56-39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9.2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28042,'0'0'0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9.6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28373,'5'11'179,"-1"-2"-179,-4-9-402,0 0 1,0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4.57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28037,'0'0'0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4.2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28065,'0'0'0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4.5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27606,'0'0'0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5.3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15 28434,'11'12'101,"-2"-3"-101,-9-9-420,0 0-2756,12-13 3176,-9 7 0,9-7 0,-12 9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3.3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28339,'0'0'0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4.9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27146,'0'0'0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5.6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27264,'0'0'0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5.94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7 27589,'16'-4'0,"-4"1"0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6.2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28339,'0'0'0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6.4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20 28485,'0'-11'45,"-1"3"-129,1 8 84,0 0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4.2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28541,'0'8'61,"0"-2"-61,0-6-2312,0 0 2312,4-2 0,-3 1 0,3-1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4.79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23265,'9'6'0,"-2"-2"0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4.5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28250,'0'0'0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4.7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16 15 28552,'-9'-8'-392,"2"1"-3293,7 7 3685,0 0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4.9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103 0 28552,'-57'73'-116,"11"-16"0,46-55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6.7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28490,'0'0'0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6.9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0 102 28350,'71'-55'-179,"-14"10"0,-55 44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7.1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28591,'10'5'11,"-1"-2"-89,-9-3-451,0 0 1,0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9.9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22 27566,'0'-21'0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0.34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27796,'0'0'0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0.7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27107,'0'0'0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1.0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26536,'0'0'0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5.0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28182,'0'0'0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1.53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27751,'0'0'0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1.9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21 26312,'0'-20'0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2.24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28076,'0'0'0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2.55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27841,'0'0'0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2.8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27219,'0'0'0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3.6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28121,'28'6'-684,"-7"-2"1,-20-4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4.05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21 28138,'0'-20'0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4.4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28306,'0'0'0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4.7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28423,'1'7'39,"-1"-2"-134,0-5-223,0 0 1,0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5.28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20 47 27510,'-10'-26'0,"1"5"0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56.66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9 27953,'-3'-5'-241,"2"2"-4066,1 3 4307,0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5.7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28132,'0'0'0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6.1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27751,'0'0'0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6.4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28076,'0'0'0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6.7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28294,'0'0'0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7.0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27746,'10'8'-216,"-1"-2"0,-9-6 1,0 0-1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7.3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28328,'0'0'0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7.6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27964,'0'0'0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7.99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28065,'0'0'0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8.2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28485,'2'7'50,"0"-1"-50,-2-6-189,0 0 1,0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8.5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22027,'0'0'0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0.0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36 0 28233,'-20'27'-2269,"4"-11"1,16-6-1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8.84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 28244,'9'-1'6,"-2"0"-1434,-7 1 1428,0 0 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9.1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27740,'0'0'0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9.6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28261,'0'0'0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29.8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28300,'0'0'0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0.1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22 0 28138,'-21'0'0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0.3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43 28541,'2'6'39,"-1"0"-39,-1-6-56,0 0-269,43-13 325,-12-2 0,17-1 0,-28 5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0.6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1 28434,'-21'0'0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0.8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26004,'0'0'0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1.1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28468,'0'0'0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1.4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28378,'0'0'0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1.68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28076,'0'0'0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2.0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28216,'0'0'0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2.3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23159,'0'0'0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3.7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28014,'0'0'0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4.0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28474,'14'4'61,"-2"-1"-61,-12-3-260,0 0 1,0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4.21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27964,'45'18'0,"-9"-3"0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4.41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28429,'0'10'45,"-1"-2"-146,1-8-250,0 0 0,0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4.6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28210,'21'0'0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4.8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28446,'7'12'95,"-2"-2"-95,-5-10-3887,0 0 3887,19 21 0,-14-16 0,13 16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5.0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5.1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28507,'8'4'90,"-1"-1"-90,-7-3-1764,0 0 1764,10 6 0,-8-4 0,9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1.98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27807,'0'0'0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6.7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27600,'0'0'0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6.9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26379,'1'3'-546,"0"0"0,-1-3 0,0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7.3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27415,'0'0'0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7.58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23 18 27639,'-13'-10'0,"3"2"-1299,10 8 1299,0 0 0,0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7.8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27454,'0'0'0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9.1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28401,'4'6'45,"-1"0"-45,-3-6-644,0 0-4291,17 4 4935,-13-1 0,14 2 0,-18-3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9.3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28031,'0'0'0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9.6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28350,'2'7'40,"0"-2"-80,-2-5-4871,0 0 4911,22 0 0,-17 0 0,17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9.8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33 29 28451,'-17'-4'118,"4"1"-118,13 3-381,0 0-1036,-1-7 1417,1 3 0,-1-4 0,2 6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0.1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28233,'0'0'0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2.5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28395,'0'0'0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0.36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28294,'0'0'0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1.35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14 24 25836,'-8'-13'-1860,"2"3"1,6 10-1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1.5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30 137 27751,'-15'-75'2,"1"17"0,17 54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1.8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27947,'0'0'0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2.1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25769,'0'20'0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2.3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36 5 28171,'-1'-2'-420,"0"0"420,-13 8 0,10-4 0,-11 4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2.66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27796,'0'0'0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2.8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27768,'0'0'0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3.09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28266,'13'3'135,"-3"-1"-135,-10-2-2223,0 0 2223,32 6 0,-24-5 0,25 4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3.3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28222,'70'4'-915,"-15"0"0,-52-4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4.9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26995,'0'0'0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4.0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27953,'0'0'0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3.4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27846,'21'0'0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3.69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28182,'0'0'0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3.89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28322,'2'1'62,"0"1"-439,-2-2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4.1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28250,'31'40'-1309,"-8"-9"0,-20-29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4.29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28418,'1'9'134,"1"-2"-229,-2-7 95,21 11 0,-15-9 0,16 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4.4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27673,'0'0'0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8.0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27740,'0'0'0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8.4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21 28602,'11'1'56,"-3"0"-56,-8-1-2088,0 0 2088,-6-10 0,5 8 0,-6-8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1.6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49 1 28530,'-24'10'-1261,"10"-5"1,4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1.96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28367,'0'0'0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4.3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19 27970,'0'-19'0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2.2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27807,'0'0'0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2.6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28266,'0'0'0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2.9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27454,'0'0'0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3.2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27852,'0'0'0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3.5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28250,'0'0'0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3.8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27936,'0'0'0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4.1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27090,'0'0'0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4.4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28406,'9'9'73,"-1"-1"-73,-8-8-1170,0 0 1170,20 2 0,-15-1 0,16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4.8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28098,'0'0'0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5.54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28255,'0'0'0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4.56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27852,'0'0'0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6.4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28143,'0'0'0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6.6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28177,'0'0'0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59.54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55 28658,'5'-21'-115,"-1"2"0,-4 11 1,0 2-1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0.0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27163,'0'0'0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0.3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28082,'0'0'0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0.7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27230,'26'4'0,"-5"-1"0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1.00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22 0 28070,'-21'0'0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4.16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28138,'21'0'0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4.2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28003,'0'0'0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4.3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21517,'0'0'0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4.8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27746,'19'0'0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4.41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26760,'0'0'0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4.62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28087,'8'5'140,"-2"-1"-308,-6-4-1115,0 0 1,0 0-1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4.9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27874,'0'0'0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5.4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27130,'0'0'0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5.82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37 28378,'40'-20'-659,"-11"6"0,-23 11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6.1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18414,'0'0'0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6.4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49 28429,'19'-25'-628,"-8"7"1,-4 13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6.73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28328,'0'0'0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7.21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22 27998,'0'-21'0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7.5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27393,'0'0'0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5.0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28255,'32'12'-405,"-10"-4"0,-14-6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7.9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28597,'30'3'-133,"-4"-1"0,-19-2 0,-2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8.2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26301,'0'0'0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8.6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28401,'0'0'0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9.0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28306,'0'21'0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9.4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27830,'0'0'0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09.7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28171,'0'0'0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0.0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26614,'0'0'0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0.3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25528,'0'0'0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0.6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28546,'1'8'28,"1"-1"-67,-2-7-114,0 0 0,0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0.98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28440,'0'0'0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5.2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27723,'0'0'0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1.2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28255,'0'0'0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1.4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20 28530,'-11'-11'28,"2"2"-28,9 9-159,0 0 0,0 0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1.7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28222,'0'0'0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2.01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29 15 28530,'-7'0'-364,"2"-1"364,-2-5 0,5 4 0,-5-4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2.2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28322,'21'0'0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2.48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27152,'0'0'0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2.7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27908,'0'0'0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3.06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28003,'0'0'0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3.29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27611,'3'5'-201,"0"-1"1,-3-4 0,0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13.46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28395,'0'0'0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5.5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28031,'0'0'0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1.42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28440,'0'0'0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1.86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31 15 28586,'-5'-8'56,"1"2"-56,4 6-314,0 0-7466,-7 2 7780,3 1 0,-4 0 0,6-1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2.16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28474,'0'0'0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2.4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28586,'2'4'0,"0"-1"-280,-2-3 280,0 0 0,0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2.7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23987,'0'0'0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3.0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7 3 28597,'-4'-1'45,"1"0"-45,3 1-206,0 0 1,0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3.3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28070,'0'0'0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4.01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28070,'0'0'0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4.28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22867,'0'0'0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4.5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28485,'0'0'0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8.6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28530,'7'3'-12,"-1"0"-133,-6-3-1052,0 0 0,0 0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4.87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1 157 28602,'33'-39'-1927,"0"-1"1,20-25 1926,-50 59 0,-1 3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5.1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27914,'0'0'0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5.4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25 28468,'3'10'157,"0"-2"-157,-3-8-487,0 0 487,11-19 0,-8 14 0,8-13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5.7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28205,'0'0'0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6.0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28289,'0'0'0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6.3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28384,'13'10'106,"-3"-3"-106,-10-7-163,0 0 1,0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0.01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25573,'23'3'0,"-4"0"0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00.3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28429,'6'2'106,"-2"0"-106,-4-2-196,0 0 196,9 0 0,-7 0 0,8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8.0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53 0 28272,'-28'8'-482,"8"-3"1,16-3-1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8.7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 3 28266,'-6'-2'-212,"1"1"-1149,5 1 1361,0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8.86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28311,'0'19'0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19.0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 3 27768,'-6'-2'-470,"1"1"-9361,5 1 9312,0 0 0,0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1:20.2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27740,'0'0'0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6.6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28322,'0'0'0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2.5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28345,'3'5'106,"-1"-1"-106,-2-4-290,0 0 1,0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2.7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16 11 28306,'-9'-6'36,"2"1"0,7 5 1,0 0-1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6.91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28479,'6'8'-5,"-1"-2"5,-5-6-473,0 0 1,0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7.1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20727,'0'0'0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8.3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28350,'0'0'0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9.11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28541,'0'20'0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9.3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28485,'6'3'45,"-2"-1"-51,-4-2-377,0 0 0,0 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9.1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28591,'45'37'-2,"-11"-16"0,-28-6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9.5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28244,'0'0'0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9.8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28541,'0'0'0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0.08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9 28552,'-2'-5'17,"0"1"-17,2 4-152,0 0 1,0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0.3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28350,'0'0'0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0.5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28619,'8'4'-5,"-2"-1"-35,-6-3-222,0 0 1,0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0.8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23 1 28317,'-13'0'-43,"3"0"0,10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1.12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28591,'0'21'0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1.43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22 0 15261,'-21'21'0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1.6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28177,'0'0'0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1.85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19 8 28653,'-11'-4'5,"3"0"-5,8 4-209,0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9.1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27998,'7'8'61,"-1"-1"-492,-6-7 431,0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9.3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23976,'0'0'0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2.81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28558,'10'11'5,"-3"-3"-72,-7-8-71,0 0 0,0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3.02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28563,'5'1'-157,"0"-1"157,-5 0 0,0 0 0,0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3.29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28266,'0'0'0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3.5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9 12 28597,'-5'-6'5,"2"1"-89,3 5-211,0 0 0,0 0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3.8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28418,'0'0'0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4.7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27270,'21'0'0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4.8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28350,'0'0'0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5.1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28367,'0'0'0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5.38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28451,'2'8'17,"0"-1"0,-2-7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5.6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23226,'0'0'0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09.9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28238,'0'0'0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5.88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28580,'9'1'34,"-2"1"-40,-7-2-455,0 0 0,0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6.1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28317,'0'0'0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6.3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28227,'0'0'0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6.6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28350,'0'0'0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6.8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31 28272,'56'-17'0,"-11"3"0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7.2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27947,'0'0'0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7.5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22 28003,'-1'-21'0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7.80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28054,'0'0'0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8.0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3 28278,'-3'-1'-174,"1"0"-222,2 1 0,0 0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8.3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26 52 24475,'-14'-28'0,"3"5"0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0.1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19 28132,'0'-18'0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8.55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28345,'4'6'173,"-1"-1"-173,-3-5-295,0 0 0,0 0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8.79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28418,'0'3'100,"0"0"-100,0-3-515,0 0 0,0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9.9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27998,'0'0'0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0.1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28065,'0'0'0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9.01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28401,'0'20'0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2.4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28429,'4'3'-41,"-1"-1"0,-3-2 1,0 0-1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2.0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28020,'0'0'0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02.26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28110,'0'0'0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0.4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26536,'21'0'0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0.6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27981,'0'0'0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0.42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26760,'0'0'0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1.3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27852,'1'9'-605,"-1"-1"605,0-8 0,0 0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1.6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28065,'0'0'0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2.9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28171,'0'0'0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3.2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28418,'3'9'78,"0"-2"-84,-3-7-786,0 0 1,0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6.2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12 28070,'4'7'342,"-1"-1"-342,-3-6-2274,0 0 2274,3-11 0,-3 8 0,3-8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6.4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44 137 28054,'-24'-69'-997,"5"13"997,19 50 0,0 3 0,0 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8.3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27415,'0'0'0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1.1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27718,'0'0'0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0.9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27342,'0'0'0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1.1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27958,'0'0'0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1.4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28558,'36'3'-413,"-5"2"0,-23-1 0,-4-1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9.2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28462,'0'42'0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0.0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14 21 28406,'-7'-12'-72,"1"3"-421,6 9 493,0 0 0,0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0.2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28602,'4'0'40,"-1"0"-40,-3 0-142,0 0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1.2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26995,'0'0'0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1.3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26077,'0'0'0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1.4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28423,'2'6'45,"-1"-1"-163,-1-5 118,0 0 0,0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1.75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25954,'0'0'0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2.02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28367,'1'8'-56,"0"-2"-666,-1-6 722,0 0 0,0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2.2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26228,'0'0'0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2.5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28462,'10'10'118,"-2"-2"-129,-8-8-73,0 0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1.79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28317,'0'0'0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2.8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28070,'0'0'0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3.1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28524,'11'3'56,"-2"0"-112,-9-3 56,0 0 0,0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3.4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28210,'0'0'0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3.78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4.01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28496,'5'5'-62,"-1"-1"-1102,-4-4 1164,0 0 0,0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4.2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13 13 27790,'-7'-7'-410,"2"2"0,5 5 0,0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4.86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27908,'0'0'0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5.1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28423,'0'0'0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5.3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28541,'44'68'-5,"-6"-13"1,-18-55 0,-8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5.5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28423,'0'0'0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2.1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28042,'0'0'0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5.7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28138,'0'0'0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20839,'0'0'0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6.2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28580,'1'6'22,"-1"-1"-38,0-5-1183,0 0 0,0 0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6.44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28479,'0'0'0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6.74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28434,'0'0'0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7.1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28401,'0'0'0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7.3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28653,'1'5'-11,"0"-1"-101,-1-4-435,0 0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7.7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28328,'0'0'0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8.0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28423,'2'3'-1467,"-1"-1"1467,-1-2 0,0 0 0,0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8.25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27779,'-1'20'0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2.4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28009,'0'0'0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8.53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4 28653,'-11'-2'5,"2"0"-5,9 2-90,0 0 1,0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8.70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34 27930,'27'-19'0,"-7"4"0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8.9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28530,'14'10'-51,"-2"-2"-246,-12-8 297,0 0 0,0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9.1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28412,'0'0'0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9.37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28255,'0'0'0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9.6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26704,'0'0'0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59.8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1 28451,'-21'0'0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00.12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28250,'0'0'0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00.3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24 13 28558,'-13'-7'-51,"3"2"-878,10 5 929,0 0 0,0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00.54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 13 28647,'-1'-7'0,"0"2"-89,1 5-298,0 0 1,0 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2.81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28266,'0'0'0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00.7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28160,'0'0'0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2.0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25203,'0'0'0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2.4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28513,'42'72'-116,"-8"-14"0,-34-59 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2.82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28054,'0'0'0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13.8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28272,'7'6'84,"-2"-1"-90,-5-5-1556,0 0 1562,6-2 0,-4 2 0,4-2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5.8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22 0 28054,'-21'0'0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8.6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 13 27723,'-6'-7'-1814,"1"1"1814,5 6 0,0 0 0,0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38.9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24391,'34'7'0,"-7"-1"0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0.6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28317,'3'11'-168,"1"-2"-1204,-4-9 1372,0 0 0,0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2:40.8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28126,'0'0'0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3.2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34 0 18997,'-19'15'0,"4"-3"0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8.6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23976,'0'0'0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38.94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28518,'5'11'45,"-1"-2"-62,-4-9-562,0 0 1,0 0-1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9.5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9 17 28563,'-5'-9'39,"1"2"-39,4 7-403,0 0-1882,3 0 2285,-1 0 0,1 0 0,-2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3:49.7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28406,'68'50'-560,"-15"-7"0,-52-47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00.9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12 8 28580,'-6'-4'39,"1"1"-56,5 3-45,0 0 1,0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01.1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0 28373,'-21'0'0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01.2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28434,'0'0'0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3.2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42 28524,'-21'-41'0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3.7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25987,'0'0'0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4.2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28653,'37'55'-207,"-6"-10"-51,-29-42-940,0-1 1198,0 2 0,-1-2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59.5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27981,'0'0'0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7:13.58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28216,'0'0'0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4.5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26049,'0'0'0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4.9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28658,'3'6'6,"-1"-1"-6,-2-5-90,0 0 1,0 0-1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5.3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28350,'0'0'0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5.59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15 18 28653,'-8'-10'11,"1"3"-17,7 7-76,0 0 0,0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5.8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28065,'0'0'0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6.11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14 12 28507,'-7'-7'-112,"0"3"-1344,7 4 1456,0 0 0,0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6.4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26861,'0'0'0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6.7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28378,'0'0'0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6.9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12 17 28625,'-7'-9'-28,"2"1"-202,5 8 230,14 10 0,-11-8 0,10 7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7.18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28317,'0'0'0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2.9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27130,'3'0'-449,"0"0"1,-3 0 0,0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7.4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28642,'0'10'-28,"1"-2"-303,-1-8 331,0 0 0,0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7.6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28530,'8'3'50,"-2"-1"-201,-6-2 151,0 0 0,0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7.8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28597,'71'1'-79,"-16"0"1,-54-1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8.06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13 1 28597,'-7'0'0,"2"-1"0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8.3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28474,'0'0'0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8.5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28602,'11'10'28,"-2"-2"-123,-9-8-1061,0 0 1,0 0-1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8.7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27281,'0'0'0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9.0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1 28283,'-20'20'0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9.2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15726,'0'0'0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9.3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15 15 28586,'-8'-8'-152,"1"2"-6171,7 6 6323,0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3.9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23103,'0'0'0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9.5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28233,'0'0'0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9.78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7 18 28451,'-4'-9'-196,"2"1"-3428,2 8 3624,0 0 0,0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29.9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27544,'0'0'0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0.17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28434,'0'0'0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0.3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7 16 28496,'-4'-8'-118,"1"1"-1046,3 7 1164,0 0 0,0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0.5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28479,'0'0'0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0.72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28614,'7'4'0,"-1"0"-73,-6-4-178,0 0 1,0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0.9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28614,'3'1'-62,"-1"-1"-170,-2 0 1,0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1.1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28367,'0'0'0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1.28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28446,'0'0'0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4.22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28524,'5'6'-134,"0"-1"134,-5-5 0,0 0 0,0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1.4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28317,'0'0'0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1.65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28535,'2'2'0,"-1"0"0,-1-2 0,0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1.8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0 104 27975,'62'-57'0,"-12"10"0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2.0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27656,'0'0'0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2.24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28255,'0'0'0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2.4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28345,'7'1'-146,"-1"-1"146,-6 0 0,0 0 0,0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2.59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25102,'0'0'0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2.7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28513,'0'21'0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3.06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27986,'0'0'0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3.22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9 1 28541,'-5'11'-219,"2"-3"219,3-8 0,0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4.62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28574,'0'0'0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3.6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21 26631,'21'-21'0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3.9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28524,'0'0'0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4.1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28261,'8'7'0,"-2"-1"0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4.2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28362,'0'0'0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4.43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28429,'6'7'7,"0"-2"1,-6-5-1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4.6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26558,'0'0'0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4.8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27897,'0'0'0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4.9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 20 28339,'-1'-11'-381,"1"2"381,0 9 0,0 0 0,0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5.16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45 166 28485,'-1'-11'-123,"-19"-56"-7431,16 49 7554,-16-44 0,20 58 0,0 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5.34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27869,'0'0'0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5.52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28082,'0'0'0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5.5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27998,'0'0'0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5.7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 14 28339,'-3'-7'-358,"0"1"358,3 6 0,0 0 0,0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5.8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27415,'0'0'0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6.0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28507,'0'4'17,"1"-2"-1057,-1-2 0,0 0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6.2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28440,'0'4'0,"1"-2"0,-1-2 0,0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6.49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28098,'0'21'0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6.68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117 109 28306,'-61'-60'-269,"11"12"269,47 48 0,2 0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6.8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 10 27992,'-1'-5'-734,"1"1"734,0 4 0,0 0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7.0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26777,'0'0'0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7.26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5 28451,'-11'-2'67,"2"0"-145,9 2-158,0 0 1,0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6.72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28653,'15'11'11,"-3"-3"-22,-12-8-16,0 0 1,0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7.4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28362,'0'9'-16,"0"-2"1,0-7-1,0 0 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7.64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23388,'0'0'0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7.8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6288,'0'0'0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8.00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28026,'0'0'0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8.2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28104,'0'0'0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8.4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 21 28412,'-2'16'168,"0"-3"-168,2-13-297,0 0-2021,4-18 2318,0 9 0,0-9 0,-2 13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8.5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27774,'0'0'0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8.76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28070,'0'0'0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8.95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28171,'0'21'0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9.14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11900,'0'0'0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7.31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28390,'16'2'44,"-3"-1"-172,-13-1-317,0 0 1,0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9.3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20 1 28395,'-11'5'-7,"2"0"0,9-5 0,0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9.5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10 26620,'14'-5'0,"-3"0"0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9.7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20 64 28462,'-11'6'34,"3"-2"-409,18-19 375,6-6 0,-3 1 0,0 3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39.9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21 28373,'20'-9'-198,"-8"5"0,-6-4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0.13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14 0 28311,'-6'7'-282,"2"0"0,1-10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0.3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28233,'3'4'168,"1"-1"-314,-4-3 146,0 0 0,0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0.5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28048,'0'21'0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0.70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28311,'0'0'0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0.8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28423,'0'12'-82,"0"-2"1,0-10 0,0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1.0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27589,'29'27'0,"-6"-6"0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8.0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26995,'0'0'0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1.2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26626,'0'0'0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1.4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 5 28367,'-1'-3'185,"1"1"-1008,0 2-1860,2 9 2683,2-10 0,-1 9 0,0-12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1.64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28334,'0'0'0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1.8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28546,'5'6'112,"-1"-1"-117,-4-5-46,0 0-133,1 17 184,3-16 0,-2 15 0,1-18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2.01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28401,'5'6'35,"-1"-1"1,-4-5-1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2.1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28395,'10'41'-290,"-4"-8"1,-4-33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2.3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28042,'0'0'0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2.54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28457,'3'8'151,"0"-2"-151,-3-6-913,0 0 913,-1 20 0,1-15 0,-1 15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2.7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28507,'30'85'-76,"-4"-18"1,-23-67-1,0 0 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2.91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0 28339,'0'4'230,"0"-1"-230,0-3-364,0 0 364,-2 9 0,2-7 0,-3 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6.9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21489,'0'0'0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3.0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28350,'0'4'0,"0"-1"0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3.2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28037,'0'0'0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3.4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28255,'0'0'0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3.61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28378,'9'11'101,"-2"-2"-134,-7-9-507,0 0 1,0 0-1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3.7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27869,'0'0'0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3.94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28306,'3'10'240,"-1"-3"-256,-2-7-147,0 0 163,10 5 0,-7-4 0,7 4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4.1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16 4 28390,'-9'-2'-857,"2"0"0,7 2 0,0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4.2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27230,'0'0'0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4.45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27180,'0'0'0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4.6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28266,'2'1'230,"0"1"-3059,-2-2 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6:09.6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28227,'0'0'0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8.3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28339,'6'2'-55,"-1"-1"1,-5-1-1,0 0 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4.79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28507,'0'0'0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5.4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28087,'0'0'0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5.7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39 20369,'28'-21'0,"-5"4"0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5.93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0 101 28255,'77'-55'-810,"-18"14"0,-55 37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6.1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28406,'4'7'6,"0"-1"-801,-4-6 795,0 0 0,0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6.2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27790,'0'0'0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6.4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7 4 28496,'-3'-2'78,"0"1"-173,3 1-262,0 0 1,0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6.6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28401,'0'0'0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6.83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28278,'0'0'0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7.02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28255,'0'0'0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8.8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27415,'33'0'0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7.20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28485,'4'8'39,"-1"-2"-140,-3-6-207,0 0 0,0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7.39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27768,'0'0'0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7.58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45 28558,'2'3'72,"1"0"-72,-3-3-4928,0 0 4928,16-23 0,-12 18 0,13-18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7.77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0 122 28513,'71'-65'-17,"-19"19"0,-45 35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7.94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27835,'0'0'0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8.1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28082,'0'0'0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8.51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28468,'0'0'0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8.7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22531,'0'0'0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8.87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28586,'12'18'0,"-3"-3"0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9.57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26452,'0'0'0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9.10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28518,'0'0'0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9.7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28216,'0'0'0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49.9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12 2 28541,'-6'-1'22,"1"0"-330,5 1 308,0 0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0.1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28339,'0'0'0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0.37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28322,'7'7'-50,"0"-1"-1440,-7-6 1490,0 0 0,0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0.59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28530,'3'4'-17,"0"-2"-347,-3-2 364,11-1 0,-8 1 0,9-1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0.8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1 145 24654,'57'-80'0,"-12"15"0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0.9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28311,'7'16'21,"-2"-4"0,-5-12 0,0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1.18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28076,'0'0'0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1.3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28530,'11'14'-84,"-2"-4"84,-9-10 0,0 0 0,0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1.7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13 28485,'26'-7'-469,"-5"1"0,-21 6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9.77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28558,'0'0'0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1.92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28490,'9'6'40,"-1"-1"-63,-8-5-571,0 0 1,0 0-1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2.1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 9 28429,'-3'-5'35,"2"1"1,1 4-1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2.2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28440,'0'0'0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2.5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28194,'0'0'0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2.7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28098,'0'0'0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2.95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6 28244,'14'7'280,"-2"-2"-286,-12-5-134,0 0 140,28-8 0,-20 6 0,20-5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3.15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27163,'0'0'0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3.3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28457,'12'9'67,"-3"-3"-95,-9-6-753,0 0 1,0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3.5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25001,'33'38'0,"-6"-8"0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3.75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28524,'11'10'45,"-1"-2"-79,-10-8-41,0 0 1,0 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8.65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28328,'0'0'0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3.94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28306,'0'0'0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4.1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28205,'7'7'-11,"-1"-1"-432,-6-6-1579,0 0 0,0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4.29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9 8 27981,'-5'-4'0,"2"0"0,3 4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4.46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28283,'0'0'0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4.66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28362,'18'25'-213,"-3"-4"0,-12-18 0,-1-1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4.84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28552,'5'9'78,"-1"-1"-78,-4-8-392,0 0 392,8 17 0,-6-13 0,6 14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5.02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27634,'0'0'0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5.19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28479,'7'5'-666,"-2"-1"666,-5-4 0,0 0 0,0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5.41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11 23 28306,'-6'-12'-801,"2"2"801,4 10 0,0 0 0,0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5.6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27818,'0'0'0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19.9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37 12 28496,'-20'-6'-45,"3"1"-291,17 5 336,0 0 0,0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5.8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0 28238,'0'0'0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6.0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24 35 28586,'-10'-7'22,"2"0"-39,8 7-5505,0 0 5522,-2-9 0,1 7 0,-1-8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6.25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26614,'0'0'0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6.45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28401,'0'0'0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6.61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28636,'7'6'-17,"-2"-1"-313,-5-5 330,0 0 0,0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7.07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28065,'21'0'0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7.37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28658,'0'4'6,"1"0"-6,-1-4-230,0 0-1388,7 0 1618,-6 0 0,6 0 0,-7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7.64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23 28390,'34'-12'-773,"-9"4"0,-22 5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7.87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28513,'0'0'0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8.10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28446,'8'3'-3232,"-1"0"3232,-7-3 0,0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0.41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10 6 28356,'-5'-3'0,"0"1"0,5 2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8.301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28597,'0'0'0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24:58.47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0 28457,'0'0'0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1:45.32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49 37 28664,'-10'41'0,"2"-6"0,8-22 0,2-3 0,3-2 0,2-2 0,3-3 0,0-2 0,1-1 0,-1-4 0,0-5 0,-3-6 0,-1-4 0,-4-1 0,0 1 7,-2 2-7,0 3 0,-3 4 0,-4 4 0,-3 4 0,-5 0 0,0 2 0,0 6 0,2 2 0,1 6 0,3 3 0,2 1 0,3 2 0,2 1 0,4 5 0,4-5 0,4 0 0,5-11 0,1-4 0,2-3 0,-2-2 0,0-4 0,-2-7 0,-3-4 0,-2-7 0,-4-1 0,-3 1 0,-1-1 0,-1 2 0,-2 1 0,-4 3 0,-3 5 0,-4 3 0,0 5 0,-1 1 0,2 2 0,-1 7 0,3 3 0,0 8 0,5 1 0,2 2 0,2-1 0,3 4 0,5-7 0,5 1 0,3-12 0,2-2 0,-2-3 0,1-1 0,-3-7 0,-1-5 0,-4-8 0,-2-5 0,-4-1 0,-1 1 0,-1 1 0,-1 7 0,-2 3 0,-4 7 0,-2 3 0,0 3 0,-1 2 0,0 5 0,1 4 0,0 4 0,2 2 0,0-1 0,0 0-57,1-1-3214,-3-3 3271,2-2 0,1-5 0,3-2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1:46.65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79 51 28502,'-26'35'84,"6"-4"-73,20-21-6,1-3 1,5-2 0,2-2-6,6-2 0,0-1 5,1-3-5,-2-3 6,-2-4-6,-4-3 5,-3 0 7,-2-1-7,-2 2 1,0-2-6,-4 2 5,-3 1 1,-4 4-6,-3 3 0,0 3 0,-1 1 0,0 2 0,1 7 0,2 3 0,2 6 0,3 0 0,4 1 0,2-1 0,1-1 0,1-2 0,6-2 0,2-3 0,8-4 0,0-2 0,1-3 0,-1-1 0,-4-2 0,-1-4 0,-5-5 7,-3-2-7,-2-4 0,-2 2 0,0 0 0,-3 3 0,-4 2 0,-4 4 0,-3 2 0,0 3 0,0 1 0,2 4 0,0 4 0,3 6 0,3 2 0,2 2 0,3-2 0,1-1 0,0-2 0,6-3 0,2-2 0,6-5 0,1-1 0,1-2 0,-1-5 0,-4-2 0,-2-8 0,-4-3 0,-3-3 0,-1-1 0,-4-12 0,-4 10 0,-4-5 0,-2 17 0,0 5 0,0 3 0,1 3 0,0 4 0,-2 13 0,5-1 0,0 11 0,7-10 0,1-1 0,1-3-29,0-5-453,0-3 482,0-4 0,0 0 0,0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1:51.944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36 83 28664,'-7'37'0,"1"-5"0,6-23 0,1-1 0,1-2 0,2-2 0,2-2 0,0-1 0,1-1 0,-2-1 0,1-6 0,-1-3 0,-2-6 0,-1 0 0,-2-1 0,0-1 0,0 3 0,0 3 0,-3 2 0,-2 5 0,-4 1 7,0 3-7,-1 1 0,2 0 0,0 2 0,2 5 0,0 5 0,3 3 0,1 2 0,2 5 0,3-5 0,3 2 0,5-10 0,4-3 0,2-4 0,-1-1 0,0-2 0,-2-3 0,-2-5 0,-3-4 0,-3-2 0,-3-1 0,-2 0 0,-1-1 0,0 0 0,-3 3 0,-3 1 0,-4 3 0,-1 3 0,-1 4 0,-1 2 0,1 1 0,-1 4 0,2 4 0,1 6 0,3 1 0,2 2 0,2 6 0,2-5 0,1 3 0,4-8 0,4-3 0,5-4 0,2-2 0,0-3 0,5-7 0,-7-2 0,3-6 0,-10 0 0,-3-1 0,-2 0 0,-1 1 0,0 1 0,0 3 0,-3 2 0,-2 3 0,-4 1 0,-1 3 0,1 1 0,1 0 0,1 3 0,1 4 0,2 3 0,2 3 0,1 0 0,1 0 0,0-2 0,1-3 0,4 0 0,2-3 0,5-3 0,0-1 0,-1-1 0,-1-6 0,-1-2 0,-3-16 0,-2 4 0,-2-6 0,-2 7 0,0 3 0,-1 3 0,-1 6 0,-2 3 0,-4 3 0,2 3 0,-3 6 0,4 2 0,2 6 0,0-1 0,2 1 0,1-3-7,0 0-43,0-5 50,0 0 0,0-6 0,0-1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1:41.64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0 27600,'0'0'0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1:43.766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63 0 28642,'-17'50'11,"4"-6"-11,11-22 0,1-3 0,1-2 0,0-4 0,6-4 0,1-4 0,5-3 0,2-2 0,-1-2 0,1-5 0,-1-6 0,-3-3 0,-4-3 0,-2 2 0,-3 0 0,-1 1 0,0 3 0,-3 0 0,-3 3 0,-3 5 0,-3 2 0,-2 3 0,2 0 0,-1 2 0,2 4 0,3 11 0,3-2 0,3 7 0,2-8 5,0-2-5,5-1 0,1-3 0,6-2 0,0-4 0,0 0 0,4-6 0,-6-2 0,1-5 0,-9-3 0,-1-1 0,-1 0 0,-1 1 0,-5 2 0,-8 2 0,-2 4 0,-4 3 0,5 5 0,1 7 0,2 2 0,2 8 0,2 0 0,5-2 0,0 1 0,3-5 0,3 0 0,3-3 0,4-4 0,4-2 0,1-3 0,-1-1 0,0-6 0,-1-1 0,-3-6 0,-4-2 0,-2 0 0,-3-2 0,-1 1 0,-1 0 0,-5 3 0,-2 1 0,-5 5 0,0 3 0,0 3 0,-5 4 0,7 5 0,-1 5 0,8 3 0,3 2 0,1 0 0,0 1 0,6-3 0,8 1 0,2-6 0,5-3 0,-4-6 0,-3-2 0,0-3 0,-2-4 0,-3-6 0,-2-5 0,-4 0 0,-1-10 0,-2 7 0,-3-4 0,-1 11 0,-2 4 0,-1 5 0,-1 3 0,2 2 6,-2 7-6,3 0 0,0 7 0,4-3 0,1-2 0,0-2-6,0-4-5,1-1-101,2-2 112,2 0 0,-2 0 0,0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1:55.01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92 41 28586,'-24'9'44,"3"-1"-38,14-8 0,1 2-1,0 2-5,2 4 0,0 0 6,2 3-6,0 1 0,1 0 0,1 0 0,0-1 0,0-3 0,1 0 0,3-3 0,1-2 0,4-1 0,-1-1-6,2-1 6,0-1 0,0-4 0,-1-3 0,-3-3 0,-1-2 0,-3-1 0,-1-1 0,-1-1 0,0 1 0,-1-1 0,-4 2 0,-2 1 6,-3 3-6,0 4 0,1 1 0,0 4 5,1 0-5,-2 1 0,3 0 0,-1 5 0,3 2 0,2 6 0,1 0 6,1 1-6,1 0 0,0 1 0,0-3 0,5 2 0,6 0 0,0-5 0,4 0 0,-5-8 0,0 1 0,-1-2 0,0 0 0,-3-5 0,-1 0-6,-1-6 6,-3-6 0,0 3 0,-2-4 0,-4 8 0,-1 1 0,-3 3 6,0 3-6,3 1 0,0 2 0,1 0 0,0 0 0,0 5 0,1 0 0,2 6 0,1 0 0,1 2 0,0-1 0,0 0 0,1-2 0,2-3 0,2-2 0,4-1 0,0-3 0,0 0 0,-1-1 0,-1-1-6,-2-4 6,-3-2 0,-1-9 0,-1 3 0,-1-1 6,-3 5-6,-1 5 0,-2 1 0,0 3 0,2 0 0,2 0 0,0 0 0,2 11 0,0-2 0,1 9-17,0-6-106,0-2-4610,0 0 4733,0-2 0,0-2 0,0-3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1:57.74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75 0 28490,'-25'4'79,"4"2"-62,12 4-17,1 3 5,3 3 1,0 0-6,4 0 0,0 0 0,1-3 0,0-1 0,1-3 0,3-3-6,2-2 6,3-3 0,2-1 0,-1-1 0,1-5 0,-1-4 0,-1-14 0,-3 4 6,-2-5-1,-3 10 12,-1 3-6,0 3 1,0 4-12,0 3 0,-1 2-6,0 0-22,-2 3-50,2 5 78,0 7 0,1-6 0,0 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3:31.04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78 0 28636,'3'35'-6,"1"-7"6,4-28 6,-1 0-6,0 0 0,-1 0 6,-1 0-6,-3-1 5,1-2-5,-3-1 6,0-2-6,0 0 0,-5-2 0,0 1 0,-6 0 5,-2 2-5,1 3 0,-1 1 6,1 1-6,2 0 0,-1 5 0,1 3 0,2 7 0,2 2 0,2-1 0,3 0 0,0-1 0,1-1 0,0-2 0,3-2 0,3-4 0,5-1 0,2-3 0,0-1 0,2-2 0,-4-6 0,1-3 0,-2-10 0,-4 6 0,-2-5 0,-4 8 0,0-1 0,-3 1 0,-3 3 0,-3 1 0,-8 5 0,6-1 0,-5 3 0,7 4 0,1 2 0,2 4 0,3 4 0,2-2 0,1 6 0,1-5 0,5 1 0,2-6 0,5-3 0,2-3 0,0-1 0,1-1 0,-2-1 0,-1-6 0,-3-1 0,-3-7 0,-2 3 0,-2-1 0,-2 1 0,-1 2 0,0-1 0,-4 2 0,-2 1 0,-3 3 0,-1 3 0,0 1 0,2 1 0,1 0 0,1 6 0,2 2 0,2 6 0,0 0 0,2-1 0,0-1 0,3-3 0,2-2 0,3-3 0,4-2 0,0-2 0,1 0 7,-3-3-7,1-3 0,-5-5 0,0-1-7,-3-2 7,-2 2 0,-1-1 0,-1 2 0,-4 4 0,-1 0 0,-5 5 0,-1 1 0,0 3 0,-1 5 0,0 13 0,4-2 0,3 6 0,4-8 7,2-2-7,0-3 0,2-1 0,2-5 0,8-1 0,0-3 0,3-1 0,-5-5 0,-2-1-7,-1-7 7,-3 0 0,-2 0 0,0 1 0,-2-1 0,0 2 0,-5 2 0,-3 3 0,-1 3 0,-2 2 0,4 7 0,-1 2 0,2 4 0,1 2 0,1-2 0,3-1-17,0-2-39,1-1 56,0-2 0,0-2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0.60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28457,'0'0'0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3:33.48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55 28630,'37'14'12,"-9"-4"-7,-26-20 1,-2 2-6,0-1 0,0 1 0,-1 0 5,-2 2-5,-3 4 6,-1-1-6,-1 3 0,2 0 0,0 0 0,2 0 0,-1 4 0,3 1 7,-1 4-7,2 2 0,1-2 0,0 2 0,0-5 0,3 2 0,3-5 0,2 0-7,4-2 7,-1-1 0,1-1 7,6-16-14,-8 7 7,1-12 0,-10 12 0,-1 0 0,0 1 0,-1 2 7,-4 2-7,-1 3 0,-4 0 0,0 2 0,0 0 0,2 2 0,1 1 0,2 4 0,1 1 0,2 10 0,0-5 0,2 5 0,0-6 0,0-3 0,5 0 0,0-3 0,5-3 0,1-1 0,1-2 0,0 0 0,-2-6 0,2-5 0,-6-1 0,0-5 0,-5 7 0,-1-1 0,0 2 0,-9-1 0,1 6 0,-7-1 0,3 5 0,0 1 0,3 5 0,-1 2 0,4 6 0,1-1 0,1 1 0,3-2 0,0 0 0,1-2 0,1-1 0,4-3 0,1-1 0,5-4 0,1 0 0,-1-1 0,0-2 0,-2-2 0,-1-4 0,-4-1 0,-1-4 0,-2 2 0,-1-1 0,0 0 0,-2 2 0,-3 2 0,-3 4 0,-2 0 0,0 4 0,-2 2 0,4 5 0,0 2 0,4 3 0,1 1 0,2-1 0,0-1 0,1-1 0,0 0 0,0-6 0,1 1 0,2-5 0,1 0-7,2-2 7,0-5 0,-2-3-6,-2-4 6,-1 1 0,-1-3 6,0 6-6,0 2 0,0 6 0,-2 2 0,0 0-6,-2 0-5,0 2 11,-8 18 0,8-12 0,-5 11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3:37.81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91 77 28664,'-39'-9'7,"7"2"-7,27 7 0,0 4 0,2 1 0,-1 7 0,3-1 0,0 0 0,1 0 0,0 0 0,0-2 0,1 1 0,2-4 0,4-1 0,0-2 0,3-2 0,-2-1 0,2 0 0,-3-1 0,1-4 0,-2-3 0,-2-3 0,-1-2 0,-1-1 0,-1-1 0,-1 0 0,0 2 0,0 1 0,-4 4 0,-4 1 0,-1 4 0,-3 1 0,4 2 0,0 0 0,0 2 0,1 3 0,1 4 0,2 2 0,2 3 0,1 5 0,1-3 0,0 2 0,3-7 0,2-4 0,5 0 0,7-3 0,-3-1 0,3-2 0,-6-1 0,-1-2 0,-2-4 0,-1-3 0,-3-4 0,-2 1 0,-1-2 0,-1-3 0,-3 3 0,-2 0 0,-3 8 0,-2 1 0,1 4 0,-1 0 0,2 1 0,-3 3 0,5 2 0,0 4 0,5 2 0,1 0 0,0 2 0,0-1 0,3 0 0,4-2 0,3-3 0,2-2 0,0-3 0,0 0 0,-2-2 0,0 0 0,-3-5 0,0-3 0,-4-4 0,0-3 0,-2 0 0,-1-1 0,0 2 0,-3-1 0,-1 5 0,-5 1 0,1 5 0,-1 2 0,1 2 0,-1 0 0,3 6 0,0 2 0,2 7 0,0 10 0,3-7 0,0 6 0,2-13 0,4-1 0,2-5 0,6-1 0,0-3 0,8-1 0,-7-3 0,5-4 0,-8-4 0,-2-4 0,-1-1 0,-5-2 0,0 2 0,-3-1 0,0 3 0,-8-2 0,1 8 0,-9 1 0,3 6 0,-2 3 0,3 6 0,-1 4 0,3 6 0,3 8 0,3-8 0,2 6 0,2-11 0,3-3 0,2-3 0,6-3 0,2-2 0,9-4 0,-7-5 0,4-6 0,-9-4 0,-3-2 0,-3 1 0,-2 1 0,-1 2 0,-1 3 0,0 4 0,-4 4 0,0 2 0,-4 2 0,0 4 0,-2 4 0,3 6 0,-2 2 0,3 3-7,0 0 7,2 8 0,1-13 0,2 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3:39.63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47 78 28664,'-12'22'0,"2"-1"0,10-13 0,0-1 0,5-2 0,-1-2 0,6-2 0,-2-1 0,0 0 0,-1-3 0,-1-3 0,-4-3 0,1-4 0,-3-1 0,0 0 0,0 1 0,-3 1 0,-2 2 0,-1 4 0,-4 1 0,2 4 0,0 0 0,-1 1 0,3 3 7,-3 3-7,5 6 0,-1 0 0,4 3 0,0-2 0,1 0 0,0-1 0,2-1 0,3-4 0,3 1 0,3-6 0,0 1 0,2-3 0,-1 0 0,-1-3 0,-1-2 0,-2-5 0,-2-2 0,-3-3 0,-1 0 0,-2 0 0,0 1 0,0 1 0,-3 2 0,-3 3 0,-8 3 0,2 2 0,-5 2 0,5 5 0,1 2 0,1 5 0,3 3 0,1 1 0,2 7 0,3-7 0,-1 4 0,2-9 0,4-1 0,2-4 0,5-1 0,3-3 0,8-2 0,-7-5 0,6-3 0,-11-5 0,-2-2 0,-3 1 0,-2-3 0,-2 3 0,-1-1 0,0 1 0,-7-1 0,1 7 0,-6 1 0,1 6 0,1 2 0,-1 0 0,2 5 0,0 3 0,3 11 0,2-3 0,2 6 0,2-7 0,0-2 0,4-1 0,4-4 0,4-2 0,2-4 0,-1-1 0,5-3 0,-7-5 0,1-5 0,-8-4 0,-3-3 0,-1 2 0,0-1 0,0 5 0,-6 1 0,3 7 0,-6 2 0,3 3 0,0 1 0,-1 4 0,-1 1 0,2 5-52,-1 2-676,0 0 728,1-2 0,2-5 0,2-2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33:45.71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49 28671,'34'6'0,"-8"-3"0,-26-7 0,0-1 0,0-1 0,0 1 0,0 1 0,-2 0 0,-2 3 0,-2 0 0,-2 1 0,1 0 0,-1 0 0,2 0 0,0 3 0,1 1 0,1 5 0,2 0 0,0 2 0,2-1 0,0 1 0,0-1 0,3-1 0,1-2 0,3-1 0,2-2 0,0-1 0,0-2 0,-2-1 0,0 0 0,-2 0 0,-1-2 0,-2-3 0,0-2 0,-2-4 0,0 2 0,0-1 0,0 1 0,-4 2 0,0 1 0,-2 3 0,-1 2 0,0 1 0,0 0 0,-1 3 0,2 1 0,1 5 0,1 3 0,3 0 0,0 5 0,1-5 0,4 3 0,2-8 0,6-2 0,1-2 0,7-2 0,-5-5 0,3-3 0,-8-5 0,-2-9 0,-4 3 0,-2-5 0,-2 7 0,0 1 0,-6 1 0,0 4 0,-6 2 0,1 4 0,-1 2 0,-1 2 0,2 1 0,0 6 0,2 1 0,-1 14 0,6-6 0,-1 7 0,5-10 0,0 1 0,4-4 0,2-1 0,5-4 0,3-3 0,1-1 0,6-2 0,-7-5 0,2-2 0,-8-4 0,-4 0 0,-2-1 0,-2 2 0,0-1 0,-1 2 0,-5 0 0,-8 1 0,1 5 0,-5 0 0,6 4 0,1 2 0,2 2 0,2 3 0,2 3 0,2 5 0,2-4 0,1 4 0,4-8 0,1 0 0,6-2 0,1-4 0,1 0 0,0-1 0,-2 0 0,2-8 0,-6 2 0,0-7 0,-6 2 0,-1-1 0,0 0 0,-2 1 0,-2 1 0,-8 2 0,2 4 0,-3 2 0,6 2 0,1 3 0,2 4 0,1 2 0,2 2 0,1-1 0,0-1 0,2 0 0,2-3 0,4-1 0,-1-4 0,2-1 0,-2 0 0,1-4 0,-3-2 0,1-10 0,-4 5 0,0-5 0,-2 11 0,0 2-13,0 1-59,0 2 72,-1 3 0,0-3 0,0 2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00:52.85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42 41 28619,'-20'-1'0,"4"3"0,13 1 0,2 4 0,0-2 0,1 2 0,0-1 0,0 2 6,0-1-6,0 0 0,0-1 0,2 0 0,1-2 0,3 2 0,0-5 0,3 2 0,-2-3 0,3 0 0,-2 0 0,1 0-6,2 0 6,-2 0 0,-1-1 0,-4-2 6,-1-3-6,-1 0 5,0-2-5,-2 2 0,0-3 0,0 0 0,0 1 0,0-2 0,0 2 0,-2 1 0,-2 1 0,-1 1 0,-5-1 0,5 1 0,-5 2 0,4 2 0,-2 1 0,1 0 0,-1 0 0,2 0 0,-2 4 0,3-1 0,0 5 0,2-2 0,2 0 0,0 1 0,1 1 0,0-1 0,0 1 0,0 0 0,0 4 0,1-4 0,2 1 0,3-5 0,1 0 0,2-3 0,3 1 0,-3-1 0,3 0 0,-4-1 0,-1 0 0,0 0 0,0-1 0,-3-3 0,2-1 0,-3-3 0,-1 1 0,0-1 0,-2 1 0,2-1 0,-2 1 0,0-1 6,0 1-6,0 1 0,-3 0-6,-1 1 6,-2 1 0,-1 0 6,-1 3-6,1 0 0,-1 1 0,1 0 0,-1 0 0,1 0 0,-1 1 0,2 1 0,0 3 0,2 3 0,2 3 0,1-2 0,1 3 0,0-4 0,0 1 0,0 0 0,1 0 0,2-1 0,8 0 0,-1-5 0,4 2 0,-3-5 0,0 0 0,0 0 0,-2 0 0,-1-3 0,-2-1 0,1-2 0,-2-6 0,-3 4 0,1-4 0,-3 3 0,0 2 6,0-1-6,0 1 0,-2 2 0,-5-3 0,0 4 0,-5 0 0,2 1 0,0 2 0,0 0 0,1 1 0,1 0 0,2 0 0,-1 0 0,2 2 0,0 2 0,2 2 0,0 1 0,2 1 0,1 1 0,0-2 0,0 2 0,0-2 0,0 2 0,1-1 0,3-1 0,2-1 0,3-1 0,1-2 0,0-1 0,0-2 0,0 0-6,-1 0 6,0 0 0,2-7 0,-2 1 0,0-5 0,-6 2 0,0 1 0,-3-2 0,1 3 0,-1-3 0,0-2 0,-3 2 0,-2-1 0,-4 5 0,-1 2 0,-1 2 0,1 1 0,-1 1 0,0 0 0,0 0 0,-3 2 0,5 2 0,-1 3 0,6 1 0,2 0 0,1 1 0,1 0 0,0 1 0,0 4 0,1-4 0,3 4 0,2-7 0,4 0 0,-2-3 0,2-2 0,-1 0 0,1-2 0,-1 0 0,2-6 0,-3 1 0,0-4 0,-4 1 0,-2 1 0,-1-1 0,-1 2 6,0-1-6,0 1 0,0 0-6,-3-1 6,-1 3 0,-3-1 0,-2 4 0,1 1 0,0 0 0,0 0 0,1 0 0,-2 7 0,5-2 0,-2 7 0,6-4 0,-1 2 0,1 0 0,0 0 0,0-1 0,1 1 0,2-4 6,6 4-6,-1-7 0,6 1 0,-5-4 0,0 0 0,-1-2 0,1-3 0,-3-4 0,2-9 0,-5 4 0,2-6 0,-5 8 0,0-1 0,0 1 0,0 3 0,-3-1 0,-3 4 0,-1 1 0,-7 2 0,4 2 0,-5 1 0,5 1 0,0 4 0,2 2 0,-1 4 0,3 0 0,1 7 0,2-4 0,2 4 0,1-7 0,0 0 5,0-2-5,1 0 0,2-3 0,2 0 0,1-3 0,1-1 0,1-2 0,0 0 0,0 0 6,1 0-6,-3-4 0,-1-1 0,-2-5 0,-1 3 0,-2-2 0,1 2 0,-1-1 0,0 1 0,0-1 0,0 1 0,-3 0 0,-1 1 0,-4 3 0,0 0 0,0 2 0,-4 1 0,4 0 0,-3 0 0,3 1 0,3 3 0,-1 0 0,5 3 0,-1-2 0,2 2 0,0 0 0,0 4 0,1-3 0,2 0 0,2-2 0,3-4 0,0 0 0,0-2 0,2 0 0,0-3-6,-2-3 6,0-2 0,-4-2 0,-1-1 0,-2 0 0,-1-1 0,0 1 0,0-5 0,-3 5 0,0-1 0,-4 7 0,0 2 0,-1 1 0,1 1-5,-2 1 5,1 0 0,0 0 0,2 1 0,0 4 0,-1 5 0,3 0 0,1 3 0,2-6 0,1 3 0,0-2 0,2 3 5,3-3-5,3-1 0,1-2 0,0-4 0,1 0 0,-2-1 0,0 0 0,0 0 0,-2-1 0,0-3 0,-1-1 0,-2-2 0,-1-1 0,-2 1 0,0-1 0,0 2 0,0 0 0,0 1 0,-2 0 0,-2 1 0,-1 2 0,-1 1 0,0 1 0,0 0 0,-1 0 0,2 0 0,0 0 0,1 2 0,3 1 0,0 1 0,1 7 0,0-4 0,0 5 0,2-5 0,2-1 0,3-2 0,6-2 0,-4-1 0,3-1 0,-4 0 0,-2 0 0,0-2 0,-2-2 0,0-3 0,-3-1 0,0-1 0,-1 2 0,0-2 0,0-2 0,0 3 0,-2 0 0,-2 4 0,-2 3 0,-2 0 0,1 1 0,-1 0 0,2 0 0,0 0 0,1 2 0,1 3 0,0 3 0,3 2 0,0 1 0,1 0 0,0 0 0,0 0 0,0-2 0,3-1 0,2-2 0,3-2 0,2-2 0,-2-1 0,0-1 0,0 0 0,-1 0 0,-1-3 0,2-6 0,-5 1 0,0-4 0,-3 3 0,0 2 6,0-2-6,0 1 0,-2 2 0,-2 0-6,-2 2 6,-5 1 0,4 1 0,-3 1 0,5 1 0,0 0 0,0 0 0,1 0 0,1 2 0,1 7 0,1-1 0,1 7 0,0-4 0,0 0 0,3-1 0,-1-1 0,4-3 0,0-1 0,1-2 0,1-2 0,0-1 0,1-3 0,-3 0 0,-1-6 0,-1 0 0,-2-3 0,-1 0 0,-1-4 0,0 3 0,0-1 0,0 6 0,0 2 0,-1 1 0,-2 1 0,-3 2 0,0 1 0,0 1 0,0 0 6,1 0-6,0 1 0,2 2 0,2 4 0,1 1 0,0-1 0,0-1-6,0 0-44,0-3 50,0 0 0,0-3 0,0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00:56.89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126 31 28625,'-22'-12'5,"2"3"-5,9 9 0,-2 0 0,2 1 0,0 3 0,1 1 0,1 2 0,2 1 0,1-1 0,3 1 0,1-1 0,2 1 0,0 0 0,0 0 0,2 0 6,3-1-6,4-1 0,2-2 0,1-2 0,2-1 0,-1-1 0,0 0 0,0 0 0,-2 0 6,0-3-6,-1-1 0,-2-4 0,0 1-6,-2-2 6,0 3 6,-3-1-6,-2 1 0,-1 0 0,0-1 5,0-1-5,-1 1 0,-2-1 0,-3 5 0,-2 2 0,0-1 0,-2 2 0,3 0 0,-4 0 0,3 0 0,0 3 0,3 0 0,2 5 0,0 1 0,2 0 0,1 0 0,0-1 0,0 1 0,0 0 0,0-1 0,2 1 0,1-4 0,3-2 0,1-1 0,0-1 0,1-1-5,3 0 5,-3-3 0,2-2 0,-5-2 5,-1-2-5,-1 2 0,-2-3 0,-1 0 0,0-1 0,0-1 0,-1-2 0,-4 5 0,0-1 0,-5 7 0,1 1 0,-1 2 0,0 0 0,0 0 6,-3 0-6,4 3 0,0 4 0,5 3 0,3 2 0,0 2 0,1-1 0,0 0 0,0-2 0,0 0 0,0-1 0,3 0 0,7 0 0,0-4 0,5-2 0,-3-4 5,-1 0-5,0 0 0,-2 0 0,-1 0 0,1-6 0,-4 1 0,0-7 0,-4 3 0,-1 0 0,0-1 0,0 2 0,0-1 0,0-1 0,-3 2 0,-1 1 0,-5 2 0,0 1 0,-1 3 0,1 0 0,-1 1 0,0 0 0,0 1 0,2 3 0,1 2 0,2 3 0,1 1 0,1 1 0,2 0 0,1 0 0,0 2 0,0-3 0,0 0 0,0-2 0,4-1 0,4-2 0,2-3 0,3-1 0,-3-3 0,0-4 0,0-3 0,-1-4 0,-2 2 0,0-4 0,-3 3 0,-1-2 0,-3 5 0,0 0 0,0 1 0,-2 0 0,-2 2 0,-4 1 0,-1 3 0,-5-1 0,4 3 0,-4 0 0,6 0 0,1 2 0,1 1 0,1 3 0,1 2 0,1 6 0,2-4 0,1 5 0,0-5 0,0-2 0,3 2 0,0-3 0,4 0 0,0-3 0,1-2 0,4-1 0,-4-1 0,4 0-5,-6 0 5,0-1 0,-3-2 0,-1-3 0,-2-2 0,0-5 0,0 1 0,-1-1 0,-3 4 0,-2 2 0,-4 0 0,3 4 0,-3 1 0,2 2 0,0 0 0,-2 0 0,3 1 0,0 4 0,3 1 0,3 5 0,0 1 0,1 0 0,0 0 0,0 1 0,0-2 0,2-1 0,3-1 0,3-4 0,2-1 0,1-3 0,-1-1 0,1 0 0,-1-2 0,-1-3 0,-2-3 0,-1-2 0,-3-1 0,-1 1 0,-2-3 0,0 3 0,0-2 0,0 3 0,-2-2 0,-6 3 0,-1 2 0,-4 2 0,3 3 0,0 1 0,1 0 0,1 3 0,1 0 0,2 5 0,2 1 0,1 1 0,1 0 0,1 3 0,0-2 0,0 1 0,5-4 0,-1-1 0,6-2 0,3-3 0,-3-1 0,4-1 0,-6 0 0,0 0 0,-1 0 5,-1-2-5,-2-2 0,-2-3 0,-1-2 0,-1-2 0,0 0 0,0-2 0,0 1 0,-1 0-5,-3 2 5,-2 3 0,-4 2 0,2 2 0,-7 2 0,3 1 0,-3 3 0,4 2 0,4 2 0,-1 3 0,4 1 0,2 1 0,1 0 0,1 0 5,0 1-5,0-2 0,0 0 0,1-2 0,3 0 0,2-3 0,3-2 0,1-2 0,0-2 0,0 0 0,0 0 0,0-3 0,-1-2 0,0-4 0,-1-1 0,-2 0 0,-2 1 0,-1 0 0,-1 1 0,-1 0 0,-1-5 0,0 3 0,0-3 0,-4 4 0,-1 2 0,-3 1 0,-1 3 0,0 1 0,-1 2 0,0 0 0,-4 0 0,3 3 0,-1 2 0,4 4 0,3 1 0,3 0 0,-1 0 0,3 1 0,0 0 0,0 3 0,0 3 0,4-3 0,-1 0 0,4-7 0,-1-2 0,2-2 0,0-2 0,1-1 0,4-1 0,-3-4 0,2 0 6,-6-5-6,0 2 0,-2 1-6,0 0 6,-2 0-28,0-2 28,-6 0 0,3 2 0,-3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39:15.93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126 31 28625,'-22'-12'5,"2"3"-5,9 9 0,-2 0 0,2 1 0,0 3 0,1 1 0,1 2 0,2 1 0,1-1 0,3 1 0,1-1 0,2 1 0,0 0 0,0 0 0,2 0 6,3-1-6,4-1 0,2-2 0,1-2 0,2-1 0,-1-1 0,0 0 0,0 0 0,-2 0 6,0-3-6,-1-1 0,-2-4 0,0 1-6,-2-2 6,0 3 6,-3-1-6,-2 1 0,-1 0 0,0-1 5,0-1-5,-1 1 0,-2-1 0,-3 5 0,-2 2 0,0-1 0,-2 2 0,3 0 0,-4 0 0,3 0 0,0 3 0,3 0 0,2 5 0,0 1 0,2 0 0,1 0 0,0-1 0,0 1 0,0 0 0,0-1 0,2 1 0,1-4 0,3-2 0,1-1 0,0-1 0,1-1-5,3 0 5,-3-3 0,2-2 0,-5-2 5,-1-2-5,-1 2 0,-2-3 0,-1 0 0,0-1 0,0-1 0,-1-2 0,-4 5 0,0-1 0,-5 7 0,1 1 0,-1 2 0,0 0 0,0 0 6,-3 0-6,4 3 0,0 4 0,5 3 0,3 2 0,0 2 0,1-1 0,0 0 0,0-2 0,0 0 0,0-1 0,3 0 0,7 0 0,0-4 0,5-2 0,-3-4 5,-1 0-5,0 0 0,-2 0 0,-1 0 0,1-6 0,-4 1 0,0-7 0,-4 3 0,-1 0 0,0-1 0,0 2 0,0-1 0,0-1 0,-3 2 0,-1 1 0,-5 2 0,0 1 0,-1 3 0,1 0 0,-1 1 0,0 0 0,0 1 0,2 3 0,1 2 0,2 3 0,1 1 0,1 1 0,2 0 0,1 0 0,0 2 0,0-3 0,0 0 0,0-2 0,4-1 0,4-2 0,2-3 0,3-1 0,-3-3 0,0-4 0,0-3 0,-1-4 0,-2 2 0,0-4 0,-3 3 0,-1-2 0,-3 5 0,0 0 0,0 1 0,-2 0 0,-2 2 0,-4 1 0,-1 3 0,-5-1 0,4 3 0,-4 0 0,6 0 0,1 2 0,1 1 0,1 3 0,1 2 0,1 6 0,2-4 0,1 5 0,0-5 0,0-2 0,3 2 0,0-3 0,4 0 0,0-3 0,1-2 0,4-1 0,-4-1 0,4 0-5,-6 0 5,0-1 0,-3-2 0,-1-3 0,-2-2 0,0-5 0,0 1 0,-1-1 0,-3 4 0,-2 2 0,-4 0 0,3 4 0,-3 1 0,2 2 0,0 0 0,-2 0 0,3 1 0,0 4 0,3 1 0,3 5 0,0 1 0,1 0 0,0 0 0,0 1 0,0-2 0,2-1 0,3-1 0,3-4 0,2-1 0,1-3 0,-1-1 0,1 0 0,-1-2 0,-1-3 0,-2-3 0,-1-2 0,-3-1 0,-1 1 0,-2-3 0,0 3 0,0-2 0,0 3 0,-2-2 0,-6 3 0,-1 2 0,-4 2 0,3 3 0,0 1 0,1 0 0,1 3 0,1 0 0,2 5 0,2 1 0,1 1 0,1 0 0,1 3 0,0-2 0,0 1 0,5-4 0,-1-1 0,6-2 0,3-3 0,-3-1 0,4-1 0,-6 0 0,0 0 0,-1 0 5,-1-2-5,-2-2 0,-2-3 0,-1-2 0,-1-2 0,0 0 0,0-2 0,0 1 0,-1 0-5,-3 2 5,-2 3 0,-4 2 0,2 2 0,-7 2 0,3 1 0,-3 3 0,4 2 0,4 2 0,-1 3 0,4 1 0,2 1 0,1 0 0,1 0 5,0 1-5,0-2 0,0 0 0,1-2 0,3 0 0,2-3 0,3-2 0,1-2 0,0-2 0,0 0 0,0 0 0,0-3 0,-1-2 0,0-4 0,-1-1 0,-2 0 0,-2 1 0,-1 0 0,-1 1 0,-1 0 0,-1-5 0,0 3 0,0-3 0,-4 4 0,-1 2 0,-3 1 0,-1 3 0,0 1 0,-1 2 0,0 0 0,-4 0 0,3 3 0,-1 2 0,4 4 0,3 1 0,3 0 0,-1 0 0,3 1 0,0 0 0,0 3 0,0 3 0,4-3 0,-1 0 0,4-7 0,-1-2 0,2-2 0,0-2 0,1-1 0,4-1 0,-3-4 0,2 0 6,-6-5-6,0 2 0,-2 1-6,0 0 6,-2 0-28,0-2 28,-6 0 0,3 2 0,-3 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41:17.1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0 28653,'7'32'0,"-1"-6"0,1-15 0,3-5 0,2 1 0,-1-7 0,-1 0 0,-1-7 0,-2 3 5,-5-23-5,-6 18 0,-12-15 0,7 20 0,-9-1 0,11 5 0,-1 0 0,3 1 0,0 3 0,0 2 0,1 23 0,1-16 0,1 15 0,2-22 0,2-1-16,19-5 16,-14-1 0,14-4-6,-20-1 6,-1-3 0,0 1 0,-1-2 0,-13-4 0,5 9 0,-10-4 0,12 10 0,4 10-6,7 7 6,0-4 0,4 1-28,7-14 28,-7-2-5,7-15 10,-13 8-10,1-11 10,-4 10 1,0 5 0,-1-2-6,1 5-51,0 1 51,-1 0 0,0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41:38.04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65 1 28625,'-13'24'5,"3"-2"-10,10-18 10,0 1-5,0 1-5,0-1 5,1 2 0,5-5 0,-1 0-6,10-1 12,-7-2-1,3-3-5,-5-3 6,-4-3-6,-1 1 0,-3-7 0,-4 7 6,0-5-6,-1 9 0,0 3 0,3 1 0,-6 1 0,6 0 0,-5 8 0,6-3 0,0 6 0,3 4 0,3-3 0,1 2 0,5-5-6,-3-8 6,2 0 0,3-1 0,-3-5 0,3-3 0,-7-2 0,-3-7 0,-2 8 6,-7-8-6,0 12 0,-5-1-6,3 6 12,3 7-6,0 3 0,3 6 0,2 5 0,2-3 0,5 2 0,2-6 0,2-7 0,3-2 0,10-16 0,-11 5 5,7-14-5,-17 12 6,0-3-6,-2 1 0,-1 3 0,-3-3 5,-1 5-5,-9 0 0,5 3 0,-6 1 0,10 1 0,-2 5 0,5-1 0,-2 4 0,5 0 0,-1 0 0,4 7-5,10-8 5,-7 1 0,7-10 0,-11-3 0,-2-2 0,0-2 0,0-2 0,-5 1 0,1 2 5,-14 4-5,8 3 0,-11 1 0,10 9 0,2-1 0,3 6 0,5-4 0,1 2 0,0-4 0,9 8 0,-4-10-5,15 2 5,-11-7 0,7-3 0,-8-5 0,1-7 0,-4 4 0,-3-9 0,-2 9 5,-8-6-5,1 7 0,-5 3 0,4 4 0,-2 2 0,5 2 0,-4 3 0,5 8 0,3 9 0,2-7 0,8 3 0,-2-14 0,7 0-5,-8-3 5,4-1 0,-4-6 0,0 0 0,0-4 0,-4-4 0,-3 4 0,-5-4 0,-3 7 0,-1 2 0,0 5 0,-1 0 0,5 2 0,-4 9 0,8-1 0,-1 12 0,3-12 0,0 4 0,6-3 0,-1-5 0,11 2 0,-7-7-6,11-2 1,-8-12 5,0-9-6,-6 2 0,-6-1 1,-4 8-1,0 5 12,-4-2-6,0 9-6,1 0 6,-8 2-5,9 2 5,-8 8 0,12-3 0,-3 14 5,5-4-10,2 1-1,8-5 6,-3-11-6,8-1 6,-9-6 0,5-11 0,-7 2 0,0-6 0,-3 10 6,-4-2 0,0 5-6,-11-2 5,2 6-5,-3 1 6,3 6-6,7 4 0,2 5 0,1 2 0,2-3 5,0 0-5,1-5 0,2 0 0,3-3 0,1-3 0,1 0-5,-1-2 10,5 0-10,-3-2 5,3-3 0,-6 0 0,-2-8 0,-2 5 0,-1-12 0,-4 10 5,-2-4-10,-2 9 10,-7 2-5,6 4 6,-5 5-6,8 5 0,1 10 0,3-3 0,0 0 0,1-9 0,7-3 0,-2-4 0,13 0 0,-11-4 0,5-2-6,-6-10 6,-3 4 0,0-16 0,-3 15 6,-2-10-6,-4 14 0,-4 0-6,1 7 12,-4 7-12,7-1 12,-1 17-6,5-11 0,1 12 0,8-14 0,-3-2 0,11-4 0,-7-10 0,0 2 0,-5-6 0,-3-5 0,0 7 6,0-6-6,-2 7 0,-3 2 0,-6 2 0,1 1 0,-5 3 5,7 4-5,-2 5 0,6 4 0,0 3 0,4-6 6,2 5-6,3-6 0,5 2-6,1-6 6,1-4 0,-4-2 0,5-6 0,-7 1 0,5-8 0,-8 5 0,0-13 0,-3 10 6,-3-10-12,0 14 12,-8 0-6,6 5 0,-7 1 0,7 5 0,1 3 0,2 2 0,2 8 0,0-9 0,7 5 0,-3-10 0,12 0 0,-10-3-6,6-7 6,-10 0 0,2-15 6,-9 4-6,1 0 0,-5 5 0,-2 10 0,1 2 0,-1 0 0,0 2 0,4 4 0,1 0 0,3 7 0,3-3 0,1 5 0,4-3 0,2-4-11,7-3-29,-3-8 40,-3-10 0,-4 6 0,-4-4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42:08.5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47 28647,'32'15'-11,"-6"-6"11,-20-18 0,-4-8 0,0 6 6,-2-5-6,0 9 0,-3 1 5,-9 1 1,-4 10-6,0 0 0,3 22 0,11-9 0,1 9 0,4-16 0,1-3 0,8-6 0,3-6-6,-2 0 12,-3-10-6,-8 5 0,-7-6 0,1 10 0,-8-1 0,8 6 0,-3 8 0,6-1 0,0 7 0,2-7 0,7-1-6,-3-5 6,8-6 0,-11 0 0,3-15-5,-12 9 5,3-2 5,-7 11-5,9 4-442,-2 2 442,6-9 0,-2 4 0,2-6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0.78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1 28406,'12'4'-50,"-3"-1"-286,-9-3 336,0 0 0,0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43:33.18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142 53 28608,'-33'-10'0,"6"2"0,21 8 6,0 0-1,-5 2 1,7 2-6,-1 0 5,4 5-10,1-2 5,0 1 0,0-3 0,1-3-6,6 0 6,-2-1 0,5-1-5,-5-1 5,-1-3 5,-1-13-10,-1 6 10,-7-13-5,0 15 6,-15 0-6,8 6 0,-12 2-6,17 2 6,-1 5 6,7-2-6,0 11 0,1-9 0,5 8 0,-2-11-17,9 1 17,-7-4 0,1-4 6,-6-3-12,-5 1 6,0 0 0,-1 6 6,1 0-6,4 0 0,-1 3 5,2 0 1,0 7-1,0-5-5,6 5 0,-4-7-5,7 0-6,-4-3 11,-2 0-6,2-2 6,-5-9 0,-7 5 6,4-5-12,-7 9 12,2 2-6,4 1 0,-1 1 5,5 7 1,0 0-6,0 3 0,4-2 0,6-5-6,-1-1 1,9-3-1,-10-5-5,-1-9 11,-4 2 5,-4-8-5,-2 11 0,-10 0 0,5 6 6,-11 5-6,13 1 6,-2 9-6,5-5 5,2 9-5,4-12 0,8 4 0,-1-7 0,5-1 0,0-7-5,-10 1 5,5-14-6,-10 9 12,-10-7-12,5 13 6,-16-1 0,14 8 11,-8 16-5,12 0-6,-2 4 0,5-9 0,11-10 0,-5-2-17,13-6 11,-12-2-5,2-11 17,-7 5-1,-1-2-5,-2 9 0,-1 4 0,-1 3 6,1 8-6,1-3 6,1 11-6,2-10-12,6 0 7,0-6 5,2-10 0,-7 2 0,-2-11 0,-1 7 0,0-1 5,-5 6-10,1 2-46,-7 1 51,0 2 0,3 0 0,1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49:37.08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83 35 28658,'-17'-2'0,"1"14"0,15-2 0,-1 10-5,2-14 5,2 0-6,0-4 6,4-1-5,-2 0 5,4-11 5,-5 2-5,1-6 0,-4 3 0,-3 3 6,-2 0-6,-7 4 0,3 1 0,0 6 0,1 8 0,4 2 0,0 3-6,4-4 1,3-5-1,0-3 0,7-1 1,-4-3 5,2-1-11,-4-7 11,-2-1 0,-1-8 0,-3 8 0,-2 0 0,-5 8 11,2 4-17,-1 1 12,5 3-12,2 6 6,6 2 0,-1-2 6,3-2-17,3-10 11,-5-1 0,3-1 0,-5-9-6,-2-8 12,-7 0-1,-1 1-5,-5 11 11,-1 8-11,6 2 0,-5 18 0,9-6 0,2 11 0,4-13 0,2-3 0,7-2 0,0-6 0,5 2 0,-5-12-5,-4 1-6,-2-16 11,-4 9 5,-6-18-5,1 21 11,-11-8-11,6 16 6,-9 0-6,11 5 0,-3 4 0,6 7 0,4 0 6,8 2-6,-2-8 0,4-2-6,2-6 6,-6-6 0,3-3 6,-7-3-6,-6-8 0,0 9 0,-13-9 0,4 15 0,-5-2 5,8 8-5,0 8 0,4-3 0,-1 8 0,5-1 0,1-3 6,1 2-6,9 2 0,-3-7 0,7 3 0,-3-7 0,1-1 0,6-8 0,-7 1 0,1-6 0,-7-12 0,-4 3 0,-1-3 0,-4 9 0,-12 9-6,2 2 6,-6 6 0,10 1 0,1 16 0,7-1 0,3 3 0,7-3 0,7-9 0,-2-3 0,2-3-5,-4-3 5,3-14 0,-4 1 0,-1-17 0,-7 13 0,-7-5 0,0 12 5,-12-2-5,7 7 0,-13 2 0,14 5 0,-5 2 0,8 2 0,0 8 0,3-4 0,2 16 0,3-17 0,9 11 0,-4-15 0,14 1 0,-13-7 0,8-9 0,-13 2 0,1-18 0,-9 13 6,2-7-6,-5 12-6,-2 5 6,3 0 0,-3 3 0,5 4 0,0 3 0,2 0 0,2 1 0,1 0 0,0-5 0,0 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57:13.35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 28 28535,'5'33'0,"-1"-6"0,-4-23 0,0 1 0,0-1-22,4 4-51,5-4 62,2 2-23,1-5-111,7-1-23,-2-8 134,2 4 28,-6-8 62,-6-2-5,-3 2-34,1-7 33,-5 5 51,-3 4-68,-1 1 91,-12 1-108,6 4 18,-13 0-28,6 2-6,2 2 5,-3 6-5,10 2 6,-6 10-12,6-4 6,2 3 0,4 2-5,2-8-1,-1 12 6,3-16-22,12 7-18,2-11 18,4 2-6,-4-5 6,-5 0 16,-4-2-100,10-8 50,-9 2 22,4-7-22,-6 8-6,-2-13 62,-1 10 56,-1-14-28,-4 17 68,-8-2 72,-8 6-146,3 1-16,-2 2-12,6 7 17,1 5-11,1 6 6,4-2 11,5 4-12,0-11-5,8 9-11,1-15-6,5 5 0,-3-8-44,4-9 44,-7-1 17,2-8 0,-7 3 11,-3-1 0,0 7-11,0-1 28,0 4-28,-3 3 79,-21 11-79,14-4 0,-14 14 0,23-12 0,1 4 5,0-5 1,1 4 0,2-4-1,7 3-5,-3-7 0,8-4 0,-12-1 0,2-10 0,-5 6 17,-6-5-17,1 11 28,-13-1-22,9 6-12,-9 6 12,12 5-12,1 11 6,7-11-6,9 3 6,-2-14-11,5-1 11,-7-2-17,8-4 12,-7-1-6,7-10 16,-12 7 6,1-11-5,-4 13 0,-7-7-1,-3 10-5,-5 0 0,1 5-5,3 4 10,3 0 1,2 13-1,4-2-5,1 1 0,1-6 0,7-7 0,-2-2-16,16-1 4,-8-11 1,6-1 11,-11-4-5,-4-11-1,-3 13-16,-3-13 5,-1 17 0,-14-2 23,7 9-6,-13 6 5,14 10 1,-1 2-6,7 4 0,2-1 5,1-10-16,8 4 0,-3-11-56,18-2-56,-9-14 123,4 5-12,-8-10-10,-5-7 22,-4 4 0,1-2 0,-3 12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0:57:23.53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1 189 28664,'40'4'0,"-2"-3"0,-13-4 0,2 0 0,4-1 0,1 0 0,18-1 0,3 0 0,1-1 0,-1 0 0,2-1 0,24-6 0,-28 4 0,25-5 0,-40 6 0,-3 1 0,10-4 0,-13 3 0,29-9 0,19 0 0,-28 8 0,1 0 0,-9 2 0,-3 1 0,27 1 0,-36 4 0,15-3 0,-8 2-6,21-1 6,-37 2 0,8 1 0,15 3 0,-22 0 0,28 3 0,-10 5 0,-15-3-5,11 7 10,-26-8-5,-2 3 0,-4 7 0,-1-7 0,2 9 0,8-4 0,9 0 0,0-1 0,1-4 0,4-4 0,4 0 0,1 0 0,-2-1 0,1 0 0,-14-2 0,14 3 0,21 3 0,-28-4 0,28 4 0,-34-6 0,-7-1 0,3 1 0,-3 0 0,-1-1 0,16 5 0,-12-4 0,7 2 0,-9-2 6,2 1-12,1-1 12,2 1-12,15 1 6,-15-2 0,19 1 0,-27-3 0,16 3 0,-16-1 0,9 2 0,-11-2 0,-1 0 0,0-1 0,0 0 0,-1 0 0,1 0 0,-2 0 0,2 0 0,0 0-5,-1-1-6,2 0 5,-2 0-22,-2-6 17,-1-1 11,-2-3 0,0-5 0,0 5 0,-8-9 5,-7 1-5,2 3 6,-4 0 11,12 7-6,0 4-11,2-2 0,1 4 11,2 1-5,2 1-6,1 2 0,2 2 0,10 15 0,-7-9-6,16 21 1,-16-21-1,9 13 6,-11-16 0,4 6-6,-7-7 6,2 4-5,-4-6 10,1 0 1,-17 2 0,0 0-6,-14 4-34,8 0-44,5-4 78,5 0 0,7-5 0,1-1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16.97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130 1 28625,'-22'5'5,"4"-2"-5,15-3 0,-2 0 0,1 0 6,-2 0-6,-2 0 6,2 0-6,0 0 5,2 0-5,1 0 0,1 0 6,1 0-6,0 0 0,-2 0 0,-3 0 0,-1 0 0,0 0 5,1 0-5,2 0 0,-1 0 0,4 0 0,-1 0-88,2 0 1,0 0-1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46.88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2201 72 28671,'-53'-15'0,"7"2"0,29 8 0,-3-1 0,-2 0 0,-2 1 0,-1 0 0,-2-1 0,0 3 0,0 0 0,1 0 0,-1 3 0,0-1 0,2 1 0,0 0 0,2 0 0,1 0 0,0 1 0,1 2 0,-2 2 0,1 2 0,0 1 0,2 0 0,-1 0 0,0 1 0,0-3 0,2 3 0,0-2 0,2 2 0,-3 3 0,5-4 0,-3 2 0,6-4 0,-3 1 0,2-1 0,-9 7 0,4-6 0,-3 5 0,3-4 0,3 1 0,-1 1 0,0 1 0,0-1 0,-1 2 0,2-3 0,-5 3 0,5-4 0,-1-1 0,6-4 0,1-1 0,-1 0 0,-1 2 0,-1 0 0,-1 1 0,-2 0 0,-8 4 0,4-4 0,-6 3 0,7-5 0,-1 2 0,1-2 0,-1 0 0,1 0 0,2 0 0,-2-2 0,2 2 0,-2-2 0,1 4 0,2-2 0,2 1 0,1-1 0,1 0 0,0-1 0,-2 1 0,2-3 0,-2 1 0,0-1 0,1 0 0,-3 0 0,3 0 0,-1 0 0,2 0 0,0 2 0,0-2 0,0 1 0,1 1 0,1-2 0,0 1 0,0 1 0,1-2 0,0 1 0,-1-1 0,2 0 0,-4 0 0,-4 2 0,1-1 0,-3 2 0,4-1 0,1 0 0,-1-1 0,1 1 0,0-1 0,-1 0 0,1-1 0,-8 0-7,6 0 14,-6 0-7,8 0 0,-2 1 0,1 1 0,-1 2 0,2 0-7,-9 1 7,7-2 0,-5 0 0,9 0 0,2-3 0,2 3 0,1-3 0,2 2 0,-4-2 0,2 0 0,-4 0 0,1 0 0,1 0 0,0 0 0,1 0 0,0 0 0,0 0 0,1 0 0,0 0 0,1 0 0,0 0 0,1 0 0,-1 0 0,-1 0 0,0 0 0,0-2 0,-2 1 0,0-2 0,-2 1 0,3 1 0,0-1 0,1 2 0,-1-2 0,0 0 0,0-1 0,1 0 0,-2 0 0,4 1 0,-4 0 0,2 1 0,0-1 0,0 1 0,2-1 0,0 1 0,0 0 0,1 1 0,1-1 0,-2 0 0,3 0 0,-2 0 0,1 0 0,-1-1 0,1 0 0,-1-1 0,2 0 0,0 2 0,0-2 0,0 3 0,0-2 0,-1 2 0,1 0 0,-2 0 0,2 4 7,0 3-7,3 3 0,0 2 0,3-1 0,1 0 0,0-2 0,0 2 0,-1-4 0,-1-1 0,-1-2 0,-2-1 0,0 0 0,-1 0 0,0-1 0,-1-1 0,1-1 0,0 0 0,0 0 0,-1 2 0,0-2-7,0 1 7,0-5 0,0-1 0,0-5 0,-1 0 0,-1-5 0,-1 0 0,0-3 0,0 2 0,0-1 0,1 2 0,1 3 0,1 1 0,0 2 0,0 2 0,0 2 0,0 2 0,0 1 0,0 1 0,0 1 0,-1 0 0,0-1 0,0 0 0,1-1 0,0 1 0,0-1 0,0 1 0,0-1 0,0 0 0,0 0 0,3 0 0,1 1 0,4-1 0,1 1 0,1-1 0,1 2 0,0-3 0,1 1 0,2 1 7,-1-2-7,1 1 0,-1-1 0,-1 2 0,-2-1 0,2 2 0,-6 0 0,0 0 0,-5 0 0,-1 0 0,2 0 0,-2 0 0,1 0 0,-1-1 0,0 1-24,0-2 24,0 0 0,0 1 0,0-2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29.48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 28322,'0'0'0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0.16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27970,'0'0'0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28.36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 28457,'0'0'0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1.09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3 28345,'16'10'291,"-3"-2"-280,-13-8-5,0 0-12,13 0-16,-5-3-57,11 0-374,-11-3 453,-1 2 0,-4 1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18:15:20.973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1 28367,'0'0'0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1.45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28054,'0'0'0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27.85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20 48 28597,'-2'21'0,"1"-3"0,9-15 0,0-1 0,0-1 0,-1-1-6,0 0 6,-2 0 0,2 0 6,-4 0-6,1 0 0,-2-1 0,1-2 0,-3-2 0,1-2 0,-1 0 0,0-1 0,0 2 0,0 0 5,0 1-5,-1 2 0,-3 2 0,-1-1 6,-2 2-6,1 0 0,-2 0 6,2 0-6,-1 0 0,1 2 5,-1 3-5,2 2 0,-1 3 0,3-1 6,2 0-6,-1 1 0,2 0 0,0 0 5,0 1-10,0-2 5,3 0 0,1-4 0,4-2 0,1-2 0,0-1 0,0 0 0,4 0 5,-3 0-5,1-2 0,-4-3 0,-1-4 0,-1-1 0,-1-2 0,-2 0 0,-1 0 0,-1 0 0,0 2 6,0 1-6,-2 1 0,-3 2 0,-3 2 0,-2 0 0,1 2 0,-3 1 0,3 1 0,-1 0-6,1 0 6,1 0-5,1 0 5,1 2 0,2 2 0,1 1 0,1 1 0,2 2 0,0-2 0,0 2 0,0 1 0,2-1 0,2 0 0,2-4 0,2-3 0,0 1 0,0-2 0,-1 0-6,2 0 6,-4 0 0,-1 0-5,-1-3 5,-3-1 0,2-5 0,-2-1 0,0 0 0,0 3 5,0-1-10,-3 4 10,-2 1-10,-2 0 10,-2 3-5,1-2 0,0 2 0,1 0 0,0 0-5,3 2 5,-1 1 0,2 1 5,2 4-5,-1-2 0,2 2 0,0 0 0,0 1 0,0 0 0,2-2 0,2-1 0,2-1 0,3-4-5,0 1 5,4-2 0,-5 0 0,5-3-6,-8-2 6,0-3 0,-1-2 0,-3 0 0,0 1 6,-1-4-6,0 2 0,-1-2 0,-3 3 5,-1 1-5,-2 2 0,1 2 0,1 3 0,1 1 0,-1 1 6,1 0-6,-1 4 0,1 1 5,2 4-5,1 0 0,1-2 0,0 0-16,0-1 16,0 0 0,0-2 0,0-2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0.64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19367,'0'0'0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1.81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28490,'0'0'0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2.57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28418,'0'0'0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2.99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6288,'0'0'0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2.03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21 10 28395,'-11'-5'140,"2"0"-140,9 5-142,0 0 0,0 0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3.32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28429,'14'7'-51,"-3"-2"-654,-11-5 705,0 0 0,0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3.60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27768,'0'0'0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6T21:31:35.23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18 29 28625,'46'34'-6,"-8"-8"6,-33-31 0,-3-1 0,0 0 6,-2-2-12,0-1 6,0 0 0,0-2 0,-3 1 6,-1 1-12,-5 2 12,-1 3-6,-1 1 0,2 1 0,-2 2 0,4 0 0,0 0 0,2 0 0,1 4 0,2 3 0,1 2 5,1 2-5,0-1 0,0-2 0,0 0 0,0-4 0,2-1-5,3-1 5,2-2 0,1 0 0,1 0-6,-4 0 6,2 0-11,-4-2 11,0-1-6,-2-1 1,-1-2 5,0-1 0,0 0-6,0 0 1,-4 2 5,-1 2 0,-5 2-6,1 1 12,-1 0-12,1 0 6,2 0 0,0 1 0,4 4 0,-1 0 0,1 3 0,0 0 11,1-1-11,1 1 0,1-2 0,0-2-5,0 1-23,0-4-84,2 0-560,2-1 672,2 0 0,-3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5EC0-72E5-F441-8907-976F2A435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3865D-4073-B648-9CB5-B84845B1B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0181-D71C-A647-88D3-7F174124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CEC0-A4ED-ED44-A893-530D3972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974F-0257-BA47-B607-1DEDC4F8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C3CC-518E-AB45-B8B2-4DB6B35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CBACB-D8C8-FE47-BC15-456DA42E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73C3-2950-F64A-BA2C-A6210109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F84F-8B32-3748-8C03-759B1982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B581-321A-B347-8A85-8F38F501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52F33-0A9A-ED4B-8273-287A62D5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B356E-4359-0F4F-9005-86FFB53E8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6FFC-834C-F742-A4A2-15E31F42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6FDB-2D32-9C46-81BA-E14FC4AA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4063E-A1FC-7E4A-9FF4-72131D72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933D9C-73BD-4BE7-83A7-7A8EF7731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030" y="217807"/>
            <a:ext cx="10642599" cy="63093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Heading Arial Bold 40pt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C9CC745-994C-4D7D-9951-060939A3A2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538" y="848743"/>
            <a:ext cx="10642600" cy="385515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lowercase subtitle, </a:t>
            </a:r>
            <a:r>
              <a:rPr lang="en-US" dirty="0" err="1"/>
              <a:t>arial</a:t>
            </a:r>
            <a:r>
              <a:rPr lang="en-US" dirty="0"/>
              <a:t> 24pt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8FC-B878-49F9-AA7B-9A13D6E66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363" y="1847850"/>
            <a:ext cx="10931525" cy="455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20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3546-8A84-6E48-8585-B99DDF15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9F6C-EB9E-C54F-8792-13372DF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488F-927D-A14D-A4D1-85B5FCB6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91F0-DAB8-5A49-9A17-7907039C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4932-F29D-5E41-B2A8-BA1FDC9C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D87C-B337-8F48-A580-5B3B3141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49016-5D6B-1D42-8F06-82CBBD19D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5912-B200-5145-AC48-DB8D9D3D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3A43-28BF-9744-A460-D273C297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AECD-DA37-6246-BBDE-3FFB0181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7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E620-F205-EB48-B245-954B1E81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0F9F-8DDD-8B4F-83BF-754E848BB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8ED92-3351-FE45-8CFE-1ACBCDA9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99656-9B27-654C-9399-E18B88EE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156-AEED-B649-8B71-E0FA85E9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E9E-0AEA-B846-BF7C-1A2718D9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5A31-553F-694B-BE8C-9232D2B4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7E0C-BEB4-5D40-9AF5-7F39CAEF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30AF9-EE67-A946-B1C2-E110D902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A1B5D-1553-1B48-99F5-91BB7D982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01B25-4DB2-CC4B-8C87-715B7781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1ED78-1573-7943-837F-97C08245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BB433-2DBD-4447-A037-31C0BBAA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B6496-471E-9046-9726-2688ACF0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4C18-56A2-F945-9393-0B11C498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5C2AB-0EB2-604E-9FD6-48F10BCC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B1E7F-1CE1-EB47-A66F-B635EA5C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5EC8B-5D64-3C4A-B3BE-F562B4F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90A44-A580-FA4C-9066-4385181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46FBA-5EFD-4A40-8CBB-92862D34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FF8BA-5B0B-ED48-83EE-C2B7EA6C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B163-E2AB-4A43-9FC7-B3480DD5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95B3-EC74-9348-851C-64CD9B43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D9946-FCA8-C04E-B4BE-C5059F2B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B4A0-9F2F-0340-AB0D-9ED7536E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1F3CD-3B38-B549-87B3-6B6E197C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D8FA-6046-9843-B3D1-ADC754D9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BD67-939D-0944-A400-12A66A67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BE7CD-BA3B-1147-B46F-ABE7B3449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75B4-F1B9-BE41-9DA7-9EA25DA97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4DD6-DE32-4642-9B66-ABC7F06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F03A0-F7C9-B14E-BC97-E3088B0D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6AB94-38DA-C14A-8CBE-091EEC3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441-9D26-5843-AD3A-2AECE97C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31BA-A686-E04C-B88C-5605215C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C122-813E-BE4F-A2A7-1CF34544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BA38-0B6B-C94B-AD82-A2773B6077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0203-EFF4-6B4F-9425-3D92437E4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DE73-3903-1D42-A55E-DA7CABD1A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ECBB-322A-8C47-84E5-1DD0914E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customXml" Target="../ink/ink17.xml"/><Relationship Id="rId170" Type="http://schemas.openxmlformats.org/officeDocument/2006/relationships/image" Target="../media/image19.png"/><Relationship Id="rId268" Type="http://schemas.openxmlformats.org/officeDocument/2006/relationships/customXml" Target="../ink/ink239.xml"/><Relationship Id="rId475" Type="http://schemas.openxmlformats.org/officeDocument/2006/relationships/customXml" Target="../ink/ink430.xml"/><Relationship Id="rId682" Type="http://schemas.openxmlformats.org/officeDocument/2006/relationships/customXml" Target="../ink/ink614.xml"/><Relationship Id="rId128" Type="http://schemas.openxmlformats.org/officeDocument/2006/relationships/customXml" Target="../ink/ink111.xml"/><Relationship Id="rId335" Type="http://schemas.openxmlformats.org/officeDocument/2006/relationships/customXml" Target="../ink/ink301.xml"/><Relationship Id="rId542" Type="http://schemas.openxmlformats.org/officeDocument/2006/relationships/customXml" Target="../ink/ink493.xml"/><Relationship Id="rId987" Type="http://schemas.openxmlformats.org/officeDocument/2006/relationships/customXml" Target="../ink/ink889.xml"/><Relationship Id="rId402" Type="http://schemas.openxmlformats.org/officeDocument/2006/relationships/customXml" Target="../ink/ink364.xml"/><Relationship Id="rId847" Type="http://schemas.openxmlformats.org/officeDocument/2006/relationships/customXml" Target="../ink/ink765.xml"/><Relationship Id="rId1032" Type="http://schemas.openxmlformats.org/officeDocument/2006/relationships/customXml" Target="../ink/ink929.xml"/><Relationship Id="rId707" Type="http://schemas.openxmlformats.org/officeDocument/2006/relationships/customXml" Target="../ink/ink635.xml"/><Relationship Id="rId914" Type="http://schemas.openxmlformats.org/officeDocument/2006/relationships/customXml" Target="../ink/ink825.xml"/><Relationship Id="rId43" Type="http://schemas.openxmlformats.org/officeDocument/2006/relationships/customXml" Target="../ink/ink38.xml"/><Relationship Id="rId192" Type="http://schemas.openxmlformats.org/officeDocument/2006/relationships/image" Target="../media/image21.png"/><Relationship Id="rId497" Type="http://schemas.openxmlformats.org/officeDocument/2006/relationships/customXml" Target="../ink/ink451.xml"/><Relationship Id="rId357" Type="http://schemas.openxmlformats.org/officeDocument/2006/relationships/customXml" Target="../ink/ink322.xml"/><Relationship Id="rId217" Type="http://schemas.openxmlformats.org/officeDocument/2006/relationships/customXml" Target="../ink/ink192.xml"/><Relationship Id="rId564" Type="http://schemas.openxmlformats.org/officeDocument/2006/relationships/customXml" Target="../ink/ink513.xml"/><Relationship Id="rId771" Type="http://schemas.openxmlformats.org/officeDocument/2006/relationships/customXml" Target="../ink/ink694.xml"/><Relationship Id="rId869" Type="http://schemas.openxmlformats.org/officeDocument/2006/relationships/customXml" Target="../ink/ink785.xml"/><Relationship Id="rId424" Type="http://schemas.openxmlformats.org/officeDocument/2006/relationships/customXml" Target="../ink/ink385.xml"/><Relationship Id="rId631" Type="http://schemas.openxmlformats.org/officeDocument/2006/relationships/customXml" Target="../ink/ink574.xml"/><Relationship Id="rId729" Type="http://schemas.openxmlformats.org/officeDocument/2006/relationships/customXml" Target="../ink/ink655.xml"/><Relationship Id="rId1054" Type="http://schemas.openxmlformats.org/officeDocument/2006/relationships/customXml" Target="../ink/ink946.xml"/><Relationship Id="rId936" Type="http://schemas.openxmlformats.org/officeDocument/2006/relationships/customXml" Target="../ink/ink846.xml"/><Relationship Id="rId1121" Type="http://schemas.openxmlformats.org/officeDocument/2006/relationships/customXml" Target="../ink/ink988.xml"/><Relationship Id="rId65" Type="http://schemas.openxmlformats.org/officeDocument/2006/relationships/customXml" Target="../ink/ink57.xml"/><Relationship Id="rId281" Type="http://schemas.openxmlformats.org/officeDocument/2006/relationships/image" Target="../media/image31.png"/><Relationship Id="rId141" Type="http://schemas.openxmlformats.org/officeDocument/2006/relationships/customXml" Target="../ink/ink123.xml"/><Relationship Id="rId379" Type="http://schemas.openxmlformats.org/officeDocument/2006/relationships/customXml" Target="../ink/ink342.xml"/><Relationship Id="rId586" Type="http://schemas.openxmlformats.org/officeDocument/2006/relationships/image" Target="../media/image53.png"/><Relationship Id="rId793" Type="http://schemas.openxmlformats.org/officeDocument/2006/relationships/customXml" Target="../ink/ink715.xml"/><Relationship Id="rId7" Type="http://schemas.openxmlformats.org/officeDocument/2006/relationships/customXml" Target="../ink/ink4.xml"/><Relationship Id="rId239" Type="http://schemas.openxmlformats.org/officeDocument/2006/relationships/customXml" Target="../ink/ink211.xml"/><Relationship Id="rId446" Type="http://schemas.openxmlformats.org/officeDocument/2006/relationships/customXml" Target="../ink/ink405.xml"/><Relationship Id="rId653" Type="http://schemas.openxmlformats.org/officeDocument/2006/relationships/customXml" Target="../ink/ink591.xml"/><Relationship Id="rId1076" Type="http://schemas.openxmlformats.org/officeDocument/2006/relationships/image" Target="../media/image111.png"/><Relationship Id="rId306" Type="http://schemas.openxmlformats.org/officeDocument/2006/relationships/customXml" Target="../ink/ink273.xml"/><Relationship Id="rId860" Type="http://schemas.openxmlformats.org/officeDocument/2006/relationships/customXml" Target="../ink/ink777.xml"/><Relationship Id="rId958" Type="http://schemas.openxmlformats.org/officeDocument/2006/relationships/customXml" Target="../ink/ink866.xml"/><Relationship Id="rId1143" Type="http://schemas.openxmlformats.org/officeDocument/2006/relationships/customXml" Target="../ink/ink1003.xml"/><Relationship Id="rId87" Type="http://schemas.openxmlformats.org/officeDocument/2006/relationships/customXml" Target="../ink/ink76.xml"/><Relationship Id="rId513" Type="http://schemas.openxmlformats.org/officeDocument/2006/relationships/customXml" Target="../ink/ink465.xml"/><Relationship Id="rId720" Type="http://schemas.openxmlformats.org/officeDocument/2006/relationships/customXml" Target="../ink/ink646.xml"/><Relationship Id="rId818" Type="http://schemas.openxmlformats.org/officeDocument/2006/relationships/customXml" Target="../ink/ink738.xml"/><Relationship Id="rId1003" Type="http://schemas.openxmlformats.org/officeDocument/2006/relationships/image" Target="../media/image99.png"/><Relationship Id="rId14" Type="http://schemas.openxmlformats.org/officeDocument/2006/relationships/customXml" Target="../ink/ink10.xml"/><Relationship Id="rId163" Type="http://schemas.openxmlformats.org/officeDocument/2006/relationships/image" Target="../media/image18.png"/><Relationship Id="rId370" Type="http://schemas.openxmlformats.org/officeDocument/2006/relationships/customXml" Target="../ink/ink333.xml"/><Relationship Id="rId230" Type="http://schemas.openxmlformats.org/officeDocument/2006/relationships/customXml" Target="../ink/ink203.xml"/><Relationship Id="rId468" Type="http://schemas.openxmlformats.org/officeDocument/2006/relationships/image" Target="../media/image44.png"/><Relationship Id="rId675" Type="http://schemas.openxmlformats.org/officeDocument/2006/relationships/customXml" Target="../ink/ink608.xml"/><Relationship Id="rId882" Type="http://schemas.openxmlformats.org/officeDocument/2006/relationships/customXml" Target="../ink/ink796.xml"/><Relationship Id="rId1098" Type="http://schemas.openxmlformats.org/officeDocument/2006/relationships/image" Target="../media/image122.png"/><Relationship Id="rId328" Type="http://schemas.openxmlformats.org/officeDocument/2006/relationships/customXml" Target="../ink/ink294.xml"/><Relationship Id="rId535" Type="http://schemas.openxmlformats.org/officeDocument/2006/relationships/customXml" Target="../ink/ink486.xml"/><Relationship Id="rId742" Type="http://schemas.openxmlformats.org/officeDocument/2006/relationships/customXml" Target="../ink/ink668.xml"/><Relationship Id="rId602" Type="http://schemas.openxmlformats.org/officeDocument/2006/relationships/customXml" Target="../ink/ink547.xml"/><Relationship Id="rId1025" Type="http://schemas.openxmlformats.org/officeDocument/2006/relationships/customXml" Target="../ink/ink923.xml"/><Relationship Id="rId907" Type="http://schemas.openxmlformats.org/officeDocument/2006/relationships/customXml" Target="../ink/ink818.xml"/><Relationship Id="rId36" Type="http://schemas.openxmlformats.org/officeDocument/2006/relationships/customXml" Target="../ink/ink31.xml"/><Relationship Id="rId185" Type="http://schemas.openxmlformats.org/officeDocument/2006/relationships/customXml" Target="../ink/ink164.xml"/><Relationship Id="rId392" Type="http://schemas.openxmlformats.org/officeDocument/2006/relationships/customXml" Target="../ink/ink354.xml"/><Relationship Id="rId697" Type="http://schemas.openxmlformats.org/officeDocument/2006/relationships/customXml" Target="../ink/ink626.xml"/><Relationship Id="rId252" Type="http://schemas.openxmlformats.org/officeDocument/2006/relationships/customXml" Target="../ink/ink223.xml"/><Relationship Id="rId1103" Type="http://schemas.openxmlformats.org/officeDocument/2006/relationships/image" Target="../media/image124.png"/><Relationship Id="rId47" Type="http://schemas.openxmlformats.org/officeDocument/2006/relationships/customXml" Target="../ink/ink42.xml"/><Relationship Id="rId112" Type="http://schemas.openxmlformats.org/officeDocument/2006/relationships/customXml" Target="../ink/ink98.xml"/><Relationship Id="rId557" Type="http://schemas.openxmlformats.org/officeDocument/2006/relationships/customXml" Target="../ink/ink506.xml"/><Relationship Id="rId764" Type="http://schemas.openxmlformats.org/officeDocument/2006/relationships/customXml" Target="../ink/ink687.xml"/><Relationship Id="rId971" Type="http://schemas.openxmlformats.org/officeDocument/2006/relationships/customXml" Target="../ink/ink877.xml"/><Relationship Id="rId196" Type="http://schemas.openxmlformats.org/officeDocument/2006/relationships/customXml" Target="../ink/ink174.xml"/><Relationship Id="rId417" Type="http://schemas.openxmlformats.org/officeDocument/2006/relationships/customXml" Target="../ink/ink378.xml"/><Relationship Id="rId624" Type="http://schemas.openxmlformats.org/officeDocument/2006/relationships/customXml" Target="../ink/ink567.xml"/><Relationship Id="rId831" Type="http://schemas.openxmlformats.org/officeDocument/2006/relationships/customXml" Target="../ink/ink750.xml"/><Relationship Id="rId1047" Type="http://schemas.openxmlformats.org/officeDocument/2006/relationships/customXml" Target="../ink/ink941.xml"/><Relationship Id="rId263" Type="http://schemas.openxmlformats.org/officeDocument/2006/relationships/customXml" Target="../ink/ink234.xml"/><Relationship Id="rId470" Type="http://schemas.openxmlformats.org/officeDocument/2006/relationships/customXml" Target="../ink/ink425.xml"/><Relationship Id="rId929" Type="http://schemas.openxmlformats.org/officeDocument/2006/relationships/customXml" Target="../ink/ink839.xml"/><Relationship Id="rId1114" Type="http://schemas.openxmlformats.org/officeDocument/2006/relationships/customXml" Target="../ink/ink984.xml"/><Relationship Id="rId58" Type="http://schemas.openxmlformats.org/officeDocument/2006/relationships/customXml" Target="../ink/ink51.xml"/><Relationship Id="rId123" Type="http://schemas.openxmlformats.org/officeDocument/2006/relationships/image" Target="../media/image15.png"/><Relationship Id="rId330" Type="http://schemas.openxmlformats.org/officeDocument/2006/relationships/customXml" Target="../ink/ink296.xml"/><Relationship Id="rId568" Type="http://schemas.openxmlformats.org/officeDocument/2006/relationships/customXml" Target="../ink/ink517.xml"/><Relationship Id="rId775" Type="http://schemas.openxmlformats.org/officeDocument/2006/relationships/customXml" Target="../ink/ink698.xml"/><Relationship Id="rId982" Type="http://schemas.openxmlformats.org/officeDocument/2006/relationships/customXml" Target="../ink/ink886.xml"/><Relationship Id="rId428" Type="http://schemas.openxmlformats.org/officeDocument/2006/relationships/customXml" Target="../ink/ink389.xml"/><Relationship Id="rId635" Type="http://schemas.openxmlformats.org/officeDocument/2006/relationships/customXml" Target="../ink/ink577.xml"/><Relationship Id="rId842" Type="http://schemas.openxmlformats.org/officeDocument/2006/relationships/customXml" Target="../ink/ink760.xml"/><Relationship Id="rId1058" Type="http://schemas.openxmlformats.org/officeDocument/2006/relationships/customXml" Target="../ink/ink950.xml"/><Relationship Id="rId274" Type="http://schemas.openxmlformats.org/officeDocument/2006/relationships/customXml" Target="../ink/ink245.xml"/><Relationship Id="rId481" Type="http://schemas.openxmlformats.org/officeDocument/2006/relationships/customXml" Target="../ink/ink436.xml"/><Relationship Id="rId702" Type="http://schemas.openxmlformats.org/officeDocument/2006/relationships/customXml" Target="../ink/ink631.xml"/><Relationship Id="rId1125" Type="http://schemas.openxmlformats.org/officeDocument/2006/relationships/customXml" Target="../ink/ink991.xml"/><Relationship Id="rId69" Type="http://schemas.openxmlformats.org/officeDocument/2006/relationships/customXml" Target="../ink/ink61.xml"/><Relationship Id="rId134" Type="http://schemas.openxmlformats.org/officeDocument/2006/relationships/customXml" Target="../ink/ink116.xml"/><Relationship Id="rId579" Type="http://schemas.openxmlformats.org/officeDocument/2006/relationships/customXml" Target="../ink/ink526.xml"/><Relationship Id="rId786" Type="http://schemas.openxmlformats.org/officeDocument/2006/relationships/customXml" Target="../ink/ink709.xml"/><Relationship Id="rId993" Type="http://schemas.openxmlformats.org/officeDocument/2006/relationships/customXml" Target="../ink/ink895.xml"/><Relationship Id="rId341" Type="http://schemas.openxmlformats.org/officeDocument/2006/relationships/customXml" Target="../ink/ink307.xml"/><Relationship Id="rId439" Type="http://schemas.openxmlformats.org/officeDocument/2006/relationships/customXml" Target="../ink/ink399.xml"/><Relationship Id="rId646" Type="http://schemas.openxmlformats.org/officeDocument/2006/relationships/image" Target="../media/image60.png"/><Relationship Id="rId1069" Type="http://schemas.openxmlformats.org/officeDocument/2006/relationships/customXml" Target="../ink/ink960.xml"/><Relationship Id="rId201" Type="http://schemas.openxmlformats.org/officeDocument/2006/relationships/customXml" Target="../ink/ink178.xml"/><Relationship Id="rId285" Type="http://schemas.openxmlformats.org/officeDocument/2006/relationships/customXml" Target="../ink/ink253.xml"/><Relationship Id="rId506" Type="http://schemas.openxmlformats.org/officeDocument/2006/relationships/customXml" Target="../ink/ink459.xml"/><Relationship Id="rId853" Type="http://schemas.openxmlformats.org/officeDocument/2006/relationships/customXml" Target="../ink/ink771.xml"/><Relationship Id="rId1136" Type="http://schemas.openxmlformats.org/officeDocument/2006/relationships/image" Target="../media/image136.png"/><Relationship Id="rId492" Type="http://schemas.openxmlformats.org/officeDocument/2006/relationships/customXml" Target="../ink/ink446.xml"/><Relationship Id="rId713" Type="http://schemas.openxmlformats.org/officeDocument/2006/relationships/customXml" Target="../ink/ink640.xml"/><Relationship Id="rId797" Type="http://schemas.openxmlformats.org/officeDocument/2006/relationships/customXml" Target="../ink/ink719.xml"/><Relationship Id="rId920" Type="http://schemas.openxmlformats.org/officeDocument/2006/relationships/customXml" Target="../ink/ink831.xml"/><Relationship Id="rId145" Type="http://schemas.openxmlformats.org/officeDocument/2006/relationships/customXml" Target="../ink/ink127.xml"/><Relationship Id="rId352" Type="http://schemas.openxmlformats.org/officeDocument/2006/relationships/customXml" Target="../ink/ink317.xml"/><Relationship Id="rId212" Type="http://schemas.openxmlformats.org/officeDocument/2006/relationships/customXml" Target="../ink/ink188.xml"/><Relationship Id="rId657" Type="http://schemas.openxmlformats.org/officeDocument/2006/relationships/customXml" Target="../ink/ink594.xml"/><Relationship Id="rId864" Type="http://schemas.openxmlformats.org/officeDocument/2006/relationships/customXml" Target="../ink/ink781.xml"/><Relationship Id="rId296" Type="http://schemas.openxmlformats.org/officeDocument/2006/relationships/customXml" Target="../ink/ink263.xml"/><Relationship Id="rId517" Type="http://schemas.openxmlformats.org/officeDocument/2006/relationships/customXml" Target="../ink/ink469.xml"/><Relationship Id="rId724" Type="http://schemas.openxmlformats.org/officeDocument/2006/relationships/customXml" Target="../ink/ink650.xml"/><Relationship Id="rId931" Type="http://schemas.openxmlformats.org/officeDocument/2006/relationships/customXml" Target="../ink/ink841.xml"/><Relationship Id="rId1147" Type="http://schemas.openxmlformats.org/officeDocument/2006/relationships/customXml" Target="../ink/ink1005.xml"/><Relationship Id="rId60" Type="http://schemas.openxmlformats.org/officeDocument/2006/relationships/customXml" Target="../ink/ink53.xml"/><Relationship Id="rId156" Type="http://schemas.openxmlformats.org/officeDocument/2006/relationships/customXml" Target="../ink/ink138.xml"/><Relationship Id="rId363" Type="http://schemas.openxmlformats.org/officeDocument/2006/relationships/customXml" Target="../ink/ink328.xml"/><Relationship Id="rId570" Type="http://schemas.openxmlformats.org/officeDocument/2006/relationships/customXml" Target="../ink/ink518.xml"/><Relationship Id="rId1007" Type="http://schemas.openxmlformats.org/officeDocument/2006/relationships/customXml" Target="../ink/ink907.xml"/><Relationship Id="rId223" Type="http://schemas.openxmlformats.org/officeDocument/2006/relationships/customXml" Target="../ink/ink198.xml"/><Relationship Id="rId430" Type="http://schemas.openxmlformats.org/officeDocument/2006/relationships/customXml" Target="../ink/ink391.xml"/><Relationship Id="rId668" Type="http://schemas.openxmlformats.org/officeDocument/2006/relationships/customXml" Target="../ink/ink603.xml"/><Relationship Id="rId875" Type="http://schemas.openxmlformats.org/officeDocument/2006/relationships/customXml" Target="../ink/ink790.xml"/><Relationship Id="rId1060" Type="http://schemas.openxmlformats.org/officeDocument/2006/relationships/customXml" Target="../ink/ink952.xml"/><Relationship Id="rId18" Type="http://schemas.openxmlformats.org/officeDocument/2006/relationships/customXml" Target="../ink/ink14.xml"/><Relationship Id="rId528" Type="http://schemas.openxmlformats.org/officeDocument/2006/relationships/customXml" Target="../ink/ink480.xml"/><Relationship Id="rId735" Type="http://schemas.openxmlformats.org/officeDocument/2006/relationships/customXml" Target="../ink/ink661.xml"/><Relationship Id="rId942" Type="http://schemas.openxmlformats.org/officeDocument/2006/relationships/customXml" Target="../ink/ink851.xml"/><Relationship Id="rId167" Type="http://schemas.openxmlformats.org/officeDocument/2006/relationships/customXml" Target="../ink/ink148.xml"/><Relationship Id="rId374" Type="http://schemas.openxmlformats.org/officeDocument/2006/relationships/customXml" Target="../ink/ink337.xml"/><Relationship Id="rId581" Type="http://schemas.openxmlformats.org/officeDocument/2006/relationships/customXml" Target="../ink/ink528.xml"/><Relationship Id="rId1018" Type="http://schemas.openxmlformats.org/officeDocument/2006/relationships/customXml" Target="../ink/ink916.xml"/><Relationship Id="rId71" Type="http://schemas.openxmlformats.org/officeDocument/2006/relationships/customXml" Target="../ink/ink63.xml"/><Relationship Id="rId234" Type="http://schemas.openxmlformats.org/officeDocument/2006/relationships/customXml" Target="../ink/ink207.xml"/><Relationship Id="rId679" Type="http://schemas.openxmlformats.org/officeDocument/2006/relationships/customXml" Target="../ink/ink611.xml"/><Relationship Id="rId802" Type="http://schemas.openxmlformats.org/officeDocument/2006/relationships/customXml" Target="../ink/ink723.xml"/><Relationship Id="rId886" Type="http://schemas.openxmlformats.org/officeDocument/2006/relationships/customXml" Target="../ink/ink799.xml"/><Relationship Id="rId2" Type="http://schemas.openxmlformats.org/officeDocument/2006/relationships/customXml" Target="../ink/ink1.xml"/><Relationship Id="rId29" Type="http://schemas.openxmlformats.org/officeDocument/2006/relationships/customXml" Target="../ink/ink25.xml"/><Relationship Id="rId441" Type="http://schemas.openxmlformats.org/officeDocument/2006/relationships/customXml" Target="../ink/ink401.xml"/><Relationship Id="rId539" Type="http://schemas.openxmlformats.org/officeDocument/2006/relationships/customXml" Target="../ink/ink490.xml"/><Relationship Id="rId746" Type="http://schemas.openxmlformats.org/officeDocument/2006/relationships/customXml" Target="../ink/ink671.xml"/><Relationship Id="rId1071" Type="http://schemas.openxmlformats.org/officeDocument/2006/relationships/customXml" Target="../ink/ink962.xml"/><Relationship Id="rId178" Type="http://schemas.openxmlformats.org/officeDocument/2006/relationships/customXml" Target="../ink/ink158.xml"/><Relationship Id="rId301" Type="http://schemas.openxmlformats.org/officeDocument/2006/relationships/customXml" Target="../ink/ink268.xml"/><Relationship Id="rId953" Type="http://schemas.openxmlformats.org/officeDocument/2006/relationships/customXml" Target="../ink/ink861.xml"/><Relationship Id="rId1029" Type="http://schemas.openxmlformats.org/officeDocument/2006/relationships/customXml" Target="../ink/ink926.xml"/><Relationship Id="rId82" Type="http://schemas.openxmlformats.org/officeDocument/2006/relationships/customXml" Target="../ink/ink72.xml"/><Relationship Id="rId385" Type="http://schemas.openxmlformats.org/officeDocument/2006/relationships/customXml" Target="../ink/ink348.xml"/><Relationship Id="rId592" Type="http://schemas.openxmlformats.org/officeDocument/2006/relationships/customXml" Target="../ink/ink537.xml"/><Relationship Id="rId606" Type="http://schemas.openxmlformats.org/officeDocument/2006/relationships/customXml" Target="../ink/ink550.xml"/><Relationship Id="rId813" Type="http://schemas.openxmlformats.org/officeDocument/2006/relationships/customXml" Target="../ink/ink734.xml"/><Relationship Id="rId245" Type="http://schemas.openxmlformats.org/officeDocument/2006/relationships/customXml" Target="../ink/ink216.xml"/><Relationship Id="rId452" Type="http://schemas.openxmlformats.org/officeDocument/2006/relationships/image" Target="../media/image42.png"/><Relationship Id="rId897" Type="http://schemas.openxmlformats.org/officeDocument/2006/relationships/customXml" Target="../ink/ink809.xml"/><Relationship Id="rId1082" Type="http://schemas.openxmlformats.org/officeDocument/2006/relationships/image" Target="../media/image114.png"/><Relationship Id="rId105" Type="http://schemas.openxmlformats.org/officeDocument/2006/relationships/customXml" Target="../ink/ink92.xml"/><Relationship Id="rId312" Type="http://schemas.openxmlformats.org/officeDocument/2006/relationships/customXml" Target="../ink/ink279.xml"/><Relationship Id="rId757" Type="http://schemas.openxmlformats.org/officeDocument/2006/relationships/customXml" Target="../ink/ink680.xml"/><Relationship Id="rId964" Type="http://schemas.openxmlformats.org/officeDocument/2006/relationships/customXml" Target="../ink/ink872.xml"/><Relationship Id="rId93" Type="http://schemas.openxmlformats.org/officeDocument/2006/relationships/customXml" Target="../ink/ink81.xml"/><Relationship Id="rId189" Type="http://schemas.openxmlformats.org/officeDocument/2006/relationships/customXml" Target="../ink/ink168.xml"/><Relationship Id="rId396" Type="http://schemas.openxmlformats.org/officeDocument/2006/relationships/customXml" Target="../ink/ink358.xml"/><Relationship Id="rId617" Type="http://schemas.openxmlformats.org/officeDocument/2006/relationships/customXml" Target="../ink/ink561.xml"/><Relationship Id="rId824" Type="http://schemas.openxmlformats.org/officeDocument/2006/relationships/customXml" Target="../ink/ink743.xml"/><Relationship Id="rId256" Type="http://schemas.openxmlformats.org/officeDocument/2006/relationships/customXml" Target="../ink/ink227.xml"/><Relationship Id="rId463" Type="http://schemas.openxmlformats.org/officeDocument/2006/relationships/customXml" Target="../ink/ink419.xml"/><Relationship Id="rId670" Type="http://schemas.openxmlformats.org/officeDocument/2006/relationships/customXml" Target="../ink/ink604.xml"/><Relationship Id="rId1093" Type="http://schemas.openxmlformats.org/officeDocument/2006/relationships/customXml" Target="../ink/ink973.xml"/><Relationship Id="rId1107" Type="http://schemas.openxmlformats.org/officeDocument/2006/relationships/image" Target="../media/image126.png"/><Relationship Id="rId116" Type="http://schemas.openxmlformats.org/officeDocument/2006/relationships/image" Target="../media/image14.png"/><Relationship Id="rId323" Type="http://schemas.openxmlformats.org/officeDocument/2006/relationships/customXml" Target="../ink/ink289.xml"/><Relationship Id="rId530" Type="http://schemas.openxmlformats.org/officeDocument/2006/relationships/customXml" Target="../ink/ink482.xml"/><Relationship Id="rId768" Type="http://schemas.openxmlformats.org/officeDocument/2006/relationships/customXml" Target="../ink/ink691.xml"/><Relationship Id="rId975" Type="http://schemas.openxmlformats.org/officeDocument/2006/relationships/customXml" Target="../ink/ink880.xml"/><Relationship Id="rId20" Type="http://schemas.openxmlformats.org/officeDocument/2006/relationships/customXml" Target="../ink/ink16.xml"/><Relationship Id="rId628" Type="http://schemas.openxmlformats.org/officeDocument/2006/relationships/customXml" Target="../ink/ink571.xml"/><Relationship Id="rId835" Type="http://schemas.openxmlformats.org/officeDocument/2006/relationships/customXml" Target="../ink/ink754.xml"/><Relationship Id="rId267" Type="http://schemas.openxmlformats.org/officeDocument/2006/relationships/customXml" Target="../ink/ink238.xml"/><Relationship Id="rId474" Type="http://schemas.openxmlformats.org/officeDocument/2006/relationships/customXml" Target="../ink/ink429.xml"/><Relationship Id="rId1020" Type="http://schemas.openxmlformats.org/officeDocument/2006/relationships/customXml" Target="../ink/ink918.xml"/><Relationship Id="rId1118" Type="http://schemas.openxmlformats.org/officeDocument/2006/relationships/customXml" Target="../ink/ink986.xml"/><Relationship Id="rId127" Type="http://schemas.openxmlformats.org/officeDocument/2006/relationships/image" Target="../media/image16.png"/><Relationship Id="rId681" Type="http://schemas.openxmlformats.org/officeDocument/2006/relationships/customXml" Target="../ink/ink613.xml"/><Relationship Id="rId779" Type="http://schemas.openxmlformats.org/officeDocument/2006/relationships/customXml" Target="../ink/ink702.xml"/><Relationship Id="rId902" Type="http://schemas.openxmlformats.org/officeDocument/2006/relationships/customXml" Target="../ink/ink813.xml"/><Relationship Id="rId986" Type="http://schemas.openxmlformats.org/officeDocument/2006/relationships/image" Target="../media/image97.png"/><Relationship Id="rId31" Type="http://schemas.openxmlformats.org/officeDocument/2006/relationships/customXml" Target="../ink/ink26.xml"/><Relationship Id="rId334" Type="http://schemas.openxmlformats.org/officeDocument/2006/relationships/customXml" Target="../ink/ink300.xml"/><Relationship Id="rId541" Type="http://schemas.openxmlformats.org/officeDocument/2006/relationships/customXml" Target="../ink/ink492.xml"/><Relationship Id="rId639" Type="http://schemas.openxmlformats.org/officeDocument/2006/relationships/image" Target="../media/image59.png"/><Relationship Id="rId180" Type="http://schemas.openxmlformats.org/officeDocument/2006/relationships/image" Target="../media/image20.png"/><Relationship Id="rId278" Type="http://schemas.openxmlformats.org/officeDocument/2006/relationships/customXml" Target="../ink/ink248.xml"/><Relationship Id="rId401" Type="http://schemas.openxmlformats.org/officeDocument/2006/relationships/customXml" Target="../ink/ink363.xml"/><Relationship Id="rId846" Type="http://schemas.openxmlformats.org/officeDocument/2006/relationships/customXml" Target="../ink/ink764.xml"/><Relationship Id="rId1031" Type="http://schemas.openxmlformats.org/officeDocument/2006/relationships/customXml" Target="../ink/ink928.xml"/><Relationship Id="rId1129" Type="http://schemas.openxmlformats.org/officeDocument/2006/relationships/customXml" Target="../ink/ink994.xml"/><Relationship Id="rId485" Type="http://schemas.openxmlformats.org/officeDocument/2006/relationships/customXml" Target="../ink/ink440.xml"/><Relationship Id="rId692" Type="http://schemas.openxmlformats.org/officeDocument/2006/relationships/image" Target="../media/image69.png"/><Relationship Id="rId706" Type="http://schemas.openxmlformats.org/officeDocument/2006/relationships/image" Target="../media/image71.png"/><Relationship Id="rId913" Type="http://schemas.openxmlformats.org/officeDocument/2006/relationships/customXml" Target="../ink/ink824.xml"/><Relationship Id="rId42" Type="http://schemas.openxmlformats.org/officeDocument/2006/relationships/customXml" Target="../ink/ink37.xml"/><Relationship Id="rId138" Type="http://schemas.openxmlformats.org/officeDocument/2006/relationships/customXml" Target="../ink/ink120.xml"/><Relationship Id="rId345" Type="http://schemas.openxmlformats.org/officeDocument/2006/relationships/customXml" Target="../ink/ink310.xml"/><Relationship Id="rId552" Type="http://schemas.openxmlformats.org/officeDocument/2006/relationships/customXml" Target="../ink/ink502.xml"/><Relationship Id="rId997" Type="http://schemas.openxmlformats.org/officeDocument/2006/relationships/customXml" Target="../ink/ink899.xml"/><Relationship Id="rId191" Type="http://schemas.openxmlformats.org/officeDocument/2006/relationships/customXml" Target="../ink/ink170.xml"/><Relationship Id="rId205" Type="http://schemas.openxmlformats.org/officeDocument/2006/relationships/customXml" Target="../ink/ink182.xml"/><Relationship Id="rId412" Type="http://schemas.openxmlformats.org/officeDocument/2006/relationships/customXml" Target="../ink/ink374.xml"/><Relationship Id="rId857" Type="http://schemas.openxmlformats.org/officeDocument/2006/relationships/customXml" Target="../ink/ink774.xml"/><Relationship Id="rId1042" Type="http://schemas.openxmlformats.org/officeDocument/2006/relationships/customXml" Target="../ink/ink937.xml"/><Relationship Id="rId289" Type="http://schemas.openxmlformats.org/officeDocument/2006/relationships/customXml" Target="../ink/ink256.xml"/><Relationship Id="rId496" Type="http://schemas.openxmlformats.org/officeDocument/2006/relationships/customXml" Target="../ink/ink450.xml"/><Relationship Id="rId717" Type="http://schemas.openxmlformats.org/officeDocument/2006/relationships/customXml" Target="../ink/ink643.xml"/><Relationship Id="rId924" Type="http://schemas.openxmlformats.org/officeDocument/2006/relationships/customXml" Target="../ink/ink834.xml"/><Relationship Id="rId53" Type="http://schemas.openxmlformats.org/officeDocument/2006/relationships/customXml" Target="../ink/ink47.xml"/><Relationship Id="rId149" Type="http://schemas.openxmlformats.org/officeDocument/2006/relationships/customXml" Target="../ink/ink131.xml"/><Relationship Id="rId356" Type="http://schemas.openxmlformats.org/officeDocument/2006/relationships/customXml" Target="../ink/ink321.xml"/><Relationship Id="rId563" Type="http://schemas.openxmlformats.org/officeDocument/2006/relationships/customXml" Target="../ink/ink512.xml"/><Relationship Id="rId770" Type="http://schemas.openxmlformats.org/officeDocument/2006/relationships/customXml" Target="../ink/ink693.xml"/><Relationship Id="rId216" Type="http://schemas.openxmlformats.org/officeDocument/2006/relationships/customXml" Target="../ink/ink191.xml"/><Relationship Id="rId423" Type="http://schemas.openxmlformats.org/officeDocument/2006/relationships/customXml" Target="../ink/ink384.xml"/><Relationship Id="rId868" Type="http://schemas.openxmlformats.org/officeDocument/2006/relationships/customXml" Target="../ink/ink784.xml"/><Relationship Id="rId1053" Type="http://schemas.openxmlformats.org/officeDocument/2006/relationships/image" Target="../media/image107.png"/><Relationship Id="rId630" Type="http://schemas.openxmlformats.org/officeDocument/2006/relationships/customXml" Target="../ink/ink573.xml"/><Relationship Id="rId728" Type="http://schemas.openxmlformats.org/officeDocument/2006/relationships/customXml" Target="../ink/ink654.xml"/><Relationship Id="rId935" Type="http://schemas.openxmlformats.org/officeDocument/2006/relationships/customXml" Target="../ink/ink845.xml"/><Relationship Id="rId64" Type="http://schemas.openxmlformats.org/officeDocument/2006/relationships/image" Target="../media/image7.png"/><Relationship Id="rId367" Type="http://schemas.openxmlformats.org/officeDocument/2006/relationships/image" Target="../media/image36.png"/><Relationship Id="rId574" Type="http://schemas.openxmlformats.org/officeDocument/2006/relationships/customXml" Target="../ink/ink522.xml"/><Relationship Id="rId1120" Type="http://schemas.openxmlformats.org/officeDocument/2006/relationships/customXml" Target="../ink/ink987.xml"/><Relationship Id="rId227" Type="http://schemas.openxmlformats.org/officeDocument/2006/relationships/image" Target="../media/image26.png"/><Relationship Id="rId781" Type="http://schemas.openxmlformats.org/officeDocument/2006/relationships/customXml" Target="../ink/ink704.xml"/><Relationship Id="rId879" Type="http://schemas.openxmlformats.org/officeDocument/2006/relationships/image" Target="../media/image85.png"/><Relationship Id="rId434" Type="http://schemas.openxmlformats.org/officeDocument/2006/relationships/customXml" Target="../ink/ink395.xml"/><Relationship Id="rId641" Type="http://schemas.openxmlformats.org/officeDocument/2006/relationships/customXml" Target="../ink/ink581.xml"/><Relationship Id="rId739" Type="http://schemas.openxmlformats.org/officeDocument/2006/relationships/customXml" Target="../ink/ink665.xml"/><Relationship Id="rId1064" Type="http://schemas.openxmlformats.org/officeDocument/2006/relationships/customXml" Target="../ink/ink956.xml"/><Relationship Id="rId280" Type="http://schemas.openxmlformats.org/officeDocument/2006/relationships/customXml" Target="../ink/ink249.xml"/><Relationship Id="rId501" Type="http://schemas.openxmlformats.org/officeDocument/2006/relationships/customXml" Target="../ink/ink455.xml"/><Relationship Id="rId946" Type="http://schemas.openxmlformats.org/officeDocument/2006/relationships/customXml" Target="../ink/ink855.xml"/><Relationship Id="rId1131" Type="http://schemas.openxmlformats.org/officeDocument/2006/relationships/customXml" Target="../ink/ink996.xml"/><Relationship Id="rId75" Type="http://schemas.openxmlformats.org/officeDocument/2006/relationships/customXml" Target="../ink/ink66.xml"/><Relationship Id="rId140" Type="http://schemas.openxmlformats.org/officeDocument/2006/relationships/customXml" Target="../ink/ink122.xml"/><Relationship Id="rId378" Type="http://schemas.openxmlformats.org/officeDocument/2006/relationships/customXml" Target="../ink/ink341.xml"/><Relationship Id="rId585" Type="http://schemas.openxmlformats.org/officeDocument/2006/relationships/customXml" Target="../ink/ink532.xml"/><Relationship Id="rId792" Type="http://schemas.openxmlformats.org/officeDocument/2006/relationships/image" Target="../media/image77.png"/><Relationship Id="rId806" Type="http://schemas.openxmlformats.org/officeDocument/2006/relationships/customXml" Target="../ink/ink727.xml"/><Relationship Id="rId6" Type="http://schemas.openxmlformats.org/officeDocument/2006/relationships/image" Target="../media/image2.png"/><Relationship Id="rId238" Type="http://schemas.openxmlformats.org/officeDocument/2006/relationships/customXml" Target="../ink/ink210.xml"/><Relationship Id="rId445" Type="http://schemas.openxmlformats.org/officeDocument/2006/relationships/customXml" Target="../ink/ink404.xml"/><Relationship Id="rId652" Type="http://schemas.openxmlformats.org/officeDocument/2006/relationships/customXml" Target="../ink/ink590.xml"/><Relationship Id="rId1075" Type="http://schemas.openxmlformats.org/officeDocument/2006/relationships/customXml" Target="../ink/ink964.xml"/><Relationship Id="rId291" Type="http://schemas.openxmlformats.org/officeDocument/2006/relationships/customXml" Target="../ink/ink258.xml"/><Relationship Id="rId305" Type="http://schemas.openxmlformats.org/officeDocument/2006/relationships/customXml" Target="../ink/ink272.xml"/><Relationship Id="rId512" Type="http://schemas.openxmlformats.org/officeDocument/2006/relationships/customXml" Target="../ink/ink464.xml"/><Relationship Id="rId957" Type="http://schemas.openxmlformats.org/officeDocument/2006/relationships/customXml" Target="../ink/ink865.xml"/><Relationship Id="rId1142" Type="http://schemas.openxmlformats.org/officeDocument/2006/relationships/image" Target="../media/image139.png"/><Relationship Id="rId86" Type="http://schemas.openxmlformats.org/officeDocument/2006/relationships/customXml" Target="../ink/ink75.xml"/><Relationship Id="rId151" Type="http://schemas.openxmlformats.org/officeDocument/2006/relationships/customXml" Target="../ink/ink133.xml"/><Relationship Id="rId389" Type="http://schemas.openxmlformats.org/officeDocument/2006/relationships/image" Target="../media/image37.png"/><Relationship Id="rId596" Type="http://schemas.openxmlformats.org/officeDocument/2006/relationships/customXml" Target="../ink/ink541.xml"/><Relationship Id="rId817" Type="http://schemas.openxmlformats.org/officeDocument/2006/relationships/customXml" Target="../ink/ink737.xml"/><Relationship Id="rId1002" Type="http://schemas.openxmlformats.org/officeDocument/2006/relationships/customXml" Target="../ink/ink903.xml"/><Relationship Id="rId249" Type="http://schemas.openxmlformats.org/officeDocument/2006/relationships/customXml" Target="../ink/ink220.xml"/><Relationship Id="rId456" Type="http://schemas.openxmlformats.org/officeDocument/2006/relationships/customXml" Target="../ink/ink413.xml"/><Relationship Id="rId663" Type="http://schemas.openxmlformats.org/officeDocument/2006/relationships/customXml" Target="../ink/ink599.xml"/><Relationship Id="rId870" Type="http://schemas.openxmlformats.org/officeDocument/2006/relationships/customXml" Target="../ink/ink786.xml"/><Relationship Id="rId1086" Type="http://schemas.openxmlformats.org/officeDocument/2006/relationships/image" Target="../media/image116.png"/><Relationship Id="rId13" Type="http://schemas.openxmlformats.org/officeDocument/2006/relationships/customXml" Target="../ink/ink9.xml"/><Relationship Id="rId109" Type="http://schemas.openxmlformats.org/officeDocument/2006/relationships/image" Target="../media/image13.png"/><Relationship Id="rId316" Type="http://schemas.openxmlformats.org/officeDocument/2006/relationships/customXml" Target="../ink/ink283.xml"/><Relationship Id="rId523" Type="http://schemas.openxmlformats.org/officeDocument/2006/relationships/customXml" Target="../ink/ink475.xml"/><Relationship Id="rId968" Type="http://schemas.openxmlformats.org/officeDocument/2006/relationships/customXml" Target="../ink/ink874.xml"/><Relationship Id="rId97" Type="http://schemas.openxmlformats.org/officeDocument/2006/relationships/customXml" Target="../ink/ink85.xml"/><Relationship Id="rId730" Type="http://schemas.openxmlformats.org/officeDocument/2006/relationships/customXml" Target="../ink/ink656.xml"/><Relationship Id="rId828" Type="http://schemas.openxmlformats.org/officeDocument/2006/relationships/customXml" Target="../ink/ink747.xml"/><Relationship Id="rId1013" Type="http://schemas.openxmlformats.org/officeDocument/2006/relationships/image" Target="../media/image100.png"/><Relationship Id="rId162" Type="http://schemas.openxmlformats.org/officeDocument/2006/relationships/customXml" Target="../ink/ink144.xml"/><Relationship Id="rId467" Type="http://schemas.openxmlformats.org/officeDocument/2006/relationships/customXml" Target="../ink/ink423.xml"/><Relationship Id="rId1097" Type="http://schemas.openxmlformats.org/officeDocument/2006/relationships/customXml" Target="../ink/ink975.xml"/><Relationship Id="rId674" Type="http://schemas.openxmlformats.org/officeDocument/2006/relationships/customXml" Target="../ink/ink607.xml"/><Relationship Id="rId881" Type="http://schemas.openxmlformats.org/officeDocument/2006/relationships/customXml" Target="../ink/ink795.xml"/><Relationship Id="rId979" Type="http://schemas.openxmlformats.org/officeDocument/2006/relationships/customXml" Target="../ink/ink884.xml"/><Relationship Id="rId24" Type="http://schemas.openxmlformats.org/officeDocument/2006/relationships/customXml" Target="../ink/ink20.xml"/><Relationship Id="rId327" Type="http://schemas.openxmlformats.org/officeDocument/2006/relationships/customXml" Target="../ink/ink293.xml"/><Relationship Id="rId534" Type="http://schemas.openxmlformats.org/officeDocument/2006/relationships/image" Target="../media/image48.png"/><Relationship Id="rId741" Type="http://schemas.openxmlformats.org/officeDocument/2006/relationships/customXml" Target="../ink/ink667.xml"/><Relationship Id="rId839" Type="http://schemas.openxmlformats.org/officeDocument/2006/relationships/customXml" Target="../ink/ink758.xml"/><Relationship Id="rId173" Type="http://schemas.openxmlformats.org/officeDocument/2006/relationships/customXml" Target="../ink/ink153.xml"/><Relationship Id="rId380" Type="http://schemas.openxmlformats.org/officeDocument/2006/relationships/customXml" Target="../ink/ink343.xml"/><Relationship Id="rId601" Type="http://schemas.openxmlformats.org/officeDocument/2006/relationships/customXml" Target="../ink/ink546.xml"/><Relationship Id="rId1024" Type="http://schemas.openxmlformats.org/officeDocument/2006/relationships/customXml" Target="../ink/ink922.xml"/><Relationship Id="rId240" Type="http://schemas.openxmlformats.org/officeDocument/2006/relationships/customXml" Target="../ink/ink212.xml"/><Relationship Id="rId478" Type="http://schemas.openxmlformats.org/officeDocument/2006/relationships/customXml" Target="../ink/ink433.xml"/><Relationship Id="rId685" Type="http://schemas.openxmlformats.org/officeDocument/2006/relationships/customXml" Target="../ink/ink617.xml"/><Relationship Id="rId892" Type="http://schemas.openxmlformats.org/officeDocument/2006/relationships/customXml" Target="../ink/ink804.xml"/><Relationship Id="rId906" Type="http://schemas.openxmlformats.org/officeDocument/2006/relationships/customXml" Target="../ink/ink817.xml"/><Relationship Id="rId35" Type="http://schemas.openxmlformats.org/officeDocument/2006/relationships/customXml" Target="../ink/ink30.xml"/><Relationship Id="rId100" Type="http://schemas.openxmlformats.org/officeDocument/2006/relationships/customXml" Target="../ink/ink87.xml"/><Relationship Id="rId338" Type="http://schemas.openxmlformats.org/officeDocument/2006/relationships/customXml" Target="../ink/ink304.xml"/><Relationship Id="rId545" Type="http://schemas.openxmlformats.org/officeDocument/2006/relationships/image" Target="../media/image49.png"/><Relationship Id="rId752" Type="http://schemas.openxmlformats.org/officeDocument/2006/relationships/image" Target="../media/image75.png"/><Relationship Id="rId184" Type="http://schemas.openxmlformats.org/officeDocument/2006/relationships/customXml" Target="../ink/ink163.xml"/><Relationship Id="rId391" Type="http://schemas.openxmlformats.org/officeDocument/2006/relationships/customXml" Target="../ink/ink353.xml"/><Relationship Id="rId405" Type="http://schemas.openxmlformats.org/officeDocument/2006/relationships/customXml" Target="../ink/ink367.xml"/><Relationship Id="rId612" Type="http://schemas.openxmlformats.org/officeDocument/2006/relationships/customXml" Target="../ink/ink556.xml"/><Relationship Id="rId1035" Type="http://schemas.openxmlformats.org/officeDocument/2006/relationships/customXml" Target="../ink/ink931.xml"/><Relationship Id="rId251" Type="http://schemas.openxmlformats.org/officeDocument/2006/relationships/customXml" Target="../ink/ink222.xml"/><Relationship Id="rId489" Type="http://schemas.openxmlformats.org/officeDocument/2006/relationships/customXml" Target="../ink/ink443.xml"/><Relationship Id="rId696" Type="http://schemas.openxmlformats.org/officeDocument/2006/relationships/image" Target="../media/image70.png"/><Relationship Id="rId917" Type="http://schemas.openxmlformats.org/officeDocument/2006/relationships/customXml" Target="../ink/ink828.xml"/><Relationship Id="rId1102" Type="http://schemas.openxmlformats.org/officeDocument/2006/relationships/customXml" Target="../ink/ink978.xml"/><Relationship Id="rId46" Type="http://schemas.openxmlformats.org/officeDocument/2006/relationships/customXml" Target="../ink/ink41.xml"/><Relationship Id="rId349" Type="http://schemas.openxmlformats.org/officeDocument/2006/relationships/customXml" Target="../ink/ink314.xml"/><Relationship Id="rId556" Type="http://schemas.openxmlformats.org/officeDocument/2006/relationships/customXml" Target="../ink/ink505.xml"/><Relationship Id="rId763" Type="http://schemas.openxmlformats.org/officeDocument/2006/relationships/customXml" Target="../ink/ink686.xml"/><Relationship Id="rId111" Type="http://schemas.openxmlformats.org/officeDocument/2006/relationships/customXml" Target="../ink/ink97.xml"/><Relationship Id="rId195" Type="http://schemas.openxmlformats.org/officeDocument/2006/relationships/customXml" Target="../ink/ink173.xml"/><Relationship Id="rId209" Type="http://schemas.openxmlformats.org/officeDocument/2006/relationships/image" Target="../media/image23.png"/><Relationship Id="rId416" Type="http://schemas.openxmlformats.org/officeDocument/2006/relationships/customXml" Target="../ink/ink377.xml"/><Relationship Id="rId970" Type="http://schemas.openxmlformats.org/officeDocument/2006/relationships/customXml" Target="../ink/ink876.xml"/><Relationship Id="rId1046" Type="http://schemas.openxmlformats.org/officeDocument/2006/relationships/customXml" Target="../ink/ink940.xml"/><Relationship Id="rId623" Type="http://schemas.openxmlformats.org/officeDocument/2006/relationships/customXml" Target="../ink/ink566.xml"/><Relationship Id="rId830" Type="http://schemas.openxmlformats.org/officeDocument/2006/relationships/customXml" Target="../ink/ink749.xml"/><Relationship Id="rId928" Type="http://schemas.openxmlformats.org/officeDocument/2006/relationships/customXml" Target="../ink/ink838.xml"/><Relationship Id="rId57" Type="http://schemas.openxmlformats.org/officeDocument/2006/relationships/customXml" Target="../ink/ink50.xml"/><Relationship Id="rId262" Type="http://schemas.openxmlformats.org/officeDocument/2006/relationships/customXml" Target="../ink/ink233.xml"/><Relationship Id="rId567" Type="http://schemas.openxmlformats.org/officeDocument/2006/relationships/customXml" Target="../ink/ink516.xml"/><Relationship Id="rId1113" Type="http://schemas.openxmlformats.org/officeDocument/2006/relationships/image" Target="../media/image129.png"/><Relationship Id="rId122" Type="http://schemas.openxmlformats.org/officeDocument/2006/relationships/customXml" Target="../ink/ink107.xml"/><Relationship Id="rId774" Type="http://schemas.openxmlformats.org/officeDocument/2006/relationships/customXml" Target="../ink/ink697.xml"/><Relationship Id="rId981" Type="http://schemas.openxmlformats.org/officeDocument/2006/relationships/image" Target="../media/image95.png"/><Relationship Id="rId1057" Type="http://schemas.openxmlformats.org/officeDocument/2006/relationships/customXml" Target="../ink/ink949.xml"/><Relationship Id="rId427" Type="http://schemas.openxmlformats.org/officeDocument/2006/relationships/customXml" Target="../ink/ink388.xml"/><Relationship Id="rId634" Type="http://schemas.openxmlformats.org/officeDocument/2006/relationships/customXml" Target="../ink/ink576.xml"/><Relationship Id="rId841" Type="http://schemas.openxmlformats.org/officeDocument/2006/relationships/customXml" Target="../ink/ink759.xml"/><Relationship Id="rId273" Type="http://schemas.openxmlformats.org/officeDocument/2006/relationships/customXml" Target="../ink/ink244.xml"/><Relationship Id="rId480" Type="http://schemas.openxmlformats.org/officeDocument/2006/relationships/customXml" Target="../ink/ink435.xml"/><Relationship Id="rId701" Type="http://schemas.openxmlformats.org/officeDocument/2006/relationships/customXml" Target="../ink/ink630.xml"/><Relationship Id="rId939" Type="http://schemas.openxmlformats.org/officeDocument/2006/relationships/image" Target="../media/image90.png"/><Relationship Id="rId1124" Type="http://schemas.openxmlformats.org/officeDocument/2006/relationships/customXml" Target="../ink/ink990.xml"/><Relationship Id="rId68" Type="http://schemas.openxmlformats.org/officeDocument/2006/relationships/customXml" Target="../ink/ink60.xml"/><Relationship Id="rId133" Type="http://schemas.openxmlformats.org/officeDocument/2006/relationships/customXml" Target="../ink/ink115.xml"/><Relationship Id="rId340" Type="http://schemas.openxmlformats.org/officeDocument/2006/relationships/customXml" Target="../ink/ink306.xml"/><Relationship Id="rId578" Type="http://schemas.openxmlformats.org/officeDocument/2006/relationships/customXml" Target="../ink/ink525.xml"/><Relationship Id="rId785" Type="http://schemas.openxmlformats.org/officeDocument/2006/relationships/customXml" Target="../ink/ink708.xml"/><Relationship Id="rId992" Type="http://schemas.openxmlformats.org/officeDocument/2006/relationships/customXml" Target="../ink/ink894.xml"/><Relationship Id="rId200" Type="http://schemas.openxmlformats.org/officeDocument/2006/relationships/customXml" Target="../ink/ink177.xml"/><Relationship Id="rId438" Type="http://schemas.openxmlformats.org/officeDocument/2006/relationships/image" Target="../media/image39.png"/><Relationship Id="rId645" Type="http://schemas.openxmlformats.org/officeDocument/2006/relationships/customXml" Target="../ink/ink585.xml"/><Relationship Id="rId852" Type="http://schemas.openxmlformats.org/officeDocument/2006/relationships/customXml" Target="../ink/ink770.xml"/><Relationship Id="rId1068" Type="http://schemas.openxmlformats.org/officeDocument/2006/relationships/customXml" Target="../ink/ink959.xml"/><Relationship Id="rId284" Type="http://schemas.openxmlformats.org/officeDocument/2006/relationships/customXml" Target="../ink/ink252.xml"/><Relationship Id="rId491" Type="http://schemas.openxmlformats.org/officeDocument/2006/relationships/customXml" Target="../ink/ink445.xml"/><Relationship Id="rId505" Type="http://schemas.openxmlformats.org/officeDocument/2006/relationships/image" Target="../media/image46.png"/><Relationship Id="rId712" Type="http://schemas.openxmlformats.org/officeDocument/2006/relationships/customXml" Target="../ink/ink639.xml"/><Relationship Id="rId1135" Type="http://schemas.openxmlformats.org/officeDocument/2006/relationships/customXml" Target="../ink/ink999.xml"/><Relationship Id="rId79" Type="http://schemas.openxmlformats.org/officeDocument/2006/relationships/image" Target="../media/image9.png"/><Relationship Id="rId144" Type="http://schemas.openxmlformats.org/officeDocument/2006/relationships/customXml" Target="../ink/ink126.xml"/><Relationship Id="rId589" Type="http://schemas.openxmlformats.org/officeDocument/2006/relationships/image" Target="../media/image54.png"/><Relationship Id="rId796" Type="http://schemas.openxmlformats.org/officeDocument/2006/relationships/customXml" Target="../ink/ink718.xml"/><Relationship Id="rId351" Type="http://schemas.openxmlformats.org/officeDocument/2006/relationships/customXml" Target="../ink/ink316.xml"/><Relationship Id="rId449" Type="http://schemas.openxmlformats.org/officeDocument/2006/relationships/image" Target="../media/image41.png"/><Relationship Id="rId656" Type="http://schemas.openxmlformats.org/officeDocument/2006/relationships/customXml" Target="../ink/ink593.xml"/><Relationship Id="rId863" Type="http://schemas.openxmlformats.org/officeDocument/2006/relationships/customXml" Target="../ink/ink780.xml"/><Relationship Id="rId1079" Type="http://schemas.openxmlformats.org/officeDocument/2006/relationships/customXml" Target="../ink/ink966.xml"/><Relationship Id="rId211" Type="http://schemas.openxmlformats.org/officeDocument/2006/relationships/customXml" Target="../ink/ink187.xml"/><Relationship Id="rId295" Type="http://schemas.openxmlformats.org/officeDocument/2006/relationships/customXml" Target="../ink/ink262.xml"/><Relationship Id="rId309" Type="http://schemas.openxmlformats.org/officeDocument/2006/relationships/customXml" Target="../ink/ink276.xml"/><Relationship Id="rId516" Type="http://schemas.openxmlformats.org/officeDocument/2006/relationships/customXml" Target="../ink/ink468.xml"/><Relationship Id="rId1146" Type="http://schemas.openxmlformats.org/officeDocument/2006/relationships/image" Target="../media/image141.png"/><Relationship Id="rId723" Type="http://schemas.openxmlformats.org/officeDocument/2006/relationships/customXml" Target="../ink/ink649.xml"/><Relationship Id="rId930" Type="http://schemas.openxmlformats.org/officeDocument/2006/relationships/customXml" Target="../ink/ink840.xml"/><Relationship Id="rId1006" Type="http://schemas.openxmlformats.org/officeDocument/2006/relationships/customXml" Target="../ink/ink906.xml"/><Relationship Id="rId155" Type="http://schemas.openxmlformats.org/officeDocument/2006/relationships/customXml" Target="../ink/ink137.xml"/><Relationship Id="rId362" Type="http://schemas.openxmlformats.org/officeDocument/2006/relationships/customXml" Target="../ink/ink327.xml"/><Relationship Id="rId222" Type="http://schemas.openxmlformats.org/officeDocument/2006/relationships/customXml" Target="../ink/ink197.xml"/><Relationship Id="rId667" Type="http://schemas.openxmlformats.org/officeDocument/2006/relationships/customXml" Target="../ink/ink602.xml"/><Relationship Id="rId874" Type="http://schemas.openxmlformats.org/officeDocument/2006/relationships/customXml" Target="../ink/ink789.xml"/><Relationship Id="rId17" Type="http://schemas.openxmlformats.org/officeDocument/2006/relationships/customXml" Target="../ink/ink13.xml"/><Relationship Id="rId527" Type="http://schemas.openxmlformats.org/officeDocument/2006/relationships/customXml" Target="../ink/ink479.xml"/><Relationship Id="rId734" Type="http://schemas.openxmlformats.org/officeDocument/2006/relationships/customXml" Target="../ink/ink660.xml"/><Relationship Id="rId941" Type="http://schemas.openxmlformats.org/officeDocument/2006/relationships/customXml" Target="../ink/ink850.xml"/><Relationship Id="rId70" Type="http://schemas.openxmlformats.org/officeDocument/2006/relationships/customXml" Target="../ink/ink62.xml"/><Relationship Id="rId166" Type="http://schemas.openxmlformats.org/officeDocument/2006/relationships/customXml" Target="../ink/ink147.xml"/><Relationship Id="rId373" Type="http://schemas.openxmlformats.org/officeDocument/2006/relationships/customXml" Target="../ink/ink336.xml"/><Relationship Id="rId580" Type="http://schemas.openxmlformats.org/officeDocument/2006/relationships/customXml" Target="../ink/ink527.xml"/><Relationship Id="rId801" Type="http://schemas.openxmlformats.org/officeDocument/2006/relationships/customXml" Target="../ink/ink722.xml"/><Relationship Id="rId1017" Type="http://schemas.openxmlformats.org/officeDocument/2006/relationships/customXml" Target="../ink/ink915.xml"/><Relationship Id="rId1" Type="http://schemas.openxmlformats.org/officeDocument/2006/relationships/slideLayout" Target="../slideLayouts/slideLayout12.xml"/><Relationship Id="rId233" Type="http://schemas.openxmlformats.org/officeDocument/2006/relationships/customXml" Target="../ink/ink206.xml"/><Relationship Id="rId440" Type="http://schemas.openxmlformats.org/officeDocument/2006/relationships/customXml" Target="../ink/ink400.xml"/><Relationship Id="rId678" Type="http://schemas.openxmlformats.org/officeDocument/2006/relationships/customXml" Target="../ink/ink610.xml"/><Relationship Id="rId885" Type="http://schemas.openxmlformats.org/officeDocument/2006/relationships/customXml" Target="../ink/ink798.xml"/><Relationship Id="rId1070" Type="http://schemas.openxmlformats.org/officeDocument/2006/relationships/customXml" Target="../ink/ink961.xml"/><Relationship Id="rId28" Type="http://schemas.openxmlformats.org/officeDocument/2006/relationships/customXml" Target="../ink/ink24.xml"/><Relationship Id="rId300" Type="http://schemas.openxmlformats.org/officeDocument/2006/relationships/customXml" Target="../ink/ink267.xml"/><Relationship Id="rId538" Type="http://schemas.openxmlformats.org/officeDocument/2006/relationships/customXml" Target="../ink/ink489.xml"/><Relationship Id="rId745" Type="http://schemas.openxmlformats.org/officeDocument/2006/relationships/image" Target="../media/image74.png"/><Relationship Id="rId952" Type="http://schemas.openxmlformats.org/officeDocument/2006/relationships/customXml" Target="../ink/ink860.xml"/><Relationship Id="rId81" Type="http://schemas.openxmlformats.org/officeDocument/2006/relationships/customXml" Target="../ink/ink71.xml"/><Relationship Id="rId177" Type="http://schemas.openxmlformats.org/officeDocument/2006/relationships/customXml" Target="../ink/ink157.xml"/><Relationship Id="rId384" Type="http://schemas.openxmlformats.org/officeDocument/2006/relationships/customXml" Target="../ink/ink347.xml"/><Relationship Id="rId591" Type="http://schemas.openxmlformats.org/officeDocument/2006/relationships/customXml" Target="../ink/ink536.xml"/><Relationship Id="rId605" Type="http://schemas.openxmlformats.org/officeDocument/2006/relationships/image" Target="../media/image55.png"/><Relationship Id="rId812" Type="http://schemas.openxmlformats.org/officeDocument/2006/relationships/customXml" Target="../ink/ink733.xml"/><Relationship Id="rId1028" Type="http://schemas.openxmlformats.org/officeDocument/2006/relationships/image" Target="../media/image102.png"/><Relationship Id="rId244" Type="http://schemas.openxmlformats.org/officeDocument/2006/relationships/customXml" Target="../ink/ink215.xml"/><Relationship Id="rId689" Type="http://schemas.openxmlformats.org/officeDocument/2006/relationships/customXml" Target="../ink/ink620.xml"/><Relationship Id="rId896" Type="http://schemas.openxmlformats.org/officeDocument/2006/relationships/customXml" Target="../ink/ink808.xml"/><Relationship Id="rId1081" Type="http://schemas.openxmlformats.org/officeDocument/2006/relationships/customXml" Target="../ink/ink967.xml"/><Relationship Id="rId39" Type="http://schemas.openxmlformats.org/officeDocument/2006/relationships/customXml" Target="../ink/ink34.xml"/><Relationship Id="rId451" Type="http://schemas.openxmlformats.org/officeDocument/2006/relationships/customXml" Target="../ink/ink409.xml"/><Relationship Id="rId549" Type="http://schemas.openxmlformats.org/officeDocument/2006/relationships/customXml" Target="../ink/ink499.xml"/><Relationship Id="rId756" Type="http://schemas.openxmlformats.org/officeDocument/2006/relationships/customXml" Target="../ink/ink679.xml"/><Relationship Id="rId104" Type="http://schemas.openxmlformats.org/officeDocument/2006/relationships/customXml" Target="../ink/ink91.xml"/><Relationship Id="rId188" Type="http://schemas.openxmlformats.org/officeDocument/2006/relationships/customXml" Target="../ink/ink167.xml"/><Relationship Id="rId311" Type="http://schemas.openxmlformats.org/officeDocument/2006/relationships/customXml" Target="../ink/ink278.xml"/><Relationship Id="rId395" Type="http://schemas.openxmlformats.org/officeDocument/2006/relationships/customXml" Target="../ink/ink357.xml"/><Relationship Id="rId409" Type="http://schemas.openxmlformats.org/officeDocument/2006/relationships/customXml" Target="../ink/ink371.xml"/><Relationship Id="rId963" Type="http://schemas.openxmlformats.org/officeDocument/2006/relationships/customXml" Target="../ink/ink871.xml"/><Relationship Id="rId1039" Type="http://schemas.openxmlformats.org/officeDocument/2006/relationships/customXml" Target="../ink/ink935.xml"/><Relationship Id="rId92" Type="http://schemas.openxmlformats.org/officeDocument/2006/relationships/customXml" Target="../ink/ink80.xml"/><Relationship Id="rId616" Type="http://schemas.openxmlformats.org/officeDocument/2006/relationships/customXml" Target="../ink/ink560.xml"/><Relationship Id="rId823" Type="http://schemas.openxmlformats.org/officeDocument/2006/relationships/customXml" Target="../ink/ink742.xml"/><Relationship Id="rId255" Type="http://schemas.openxmlformats.org/officeDocument/2006/relationships/customXml" Target="../ink/ink226.xml"/><Relationship Id="rId462" Type="http://schemas.openxmlformats.org/officeDocument/2006/relationships/image" Target="../media/image43.png"/><Relationship Id="rId1092" Type="http://schemas.openxmlformats.org/officeDocument/2006/relationships/image" Target="../media/image119.png"/><Relationship Id="rId1106" Type="http://schemas.openxmlformats.org/officeDocument/2006/relationships/customXml" Target="../ink/ink980.xml"/><Relationship Id="rId115" Type="http://schemas.openxmlformats.org/officeDocument/2006/relationships/customXml" Target="../ink/ink101.xml"/><Relationship Id="rId322" Type="http://schemas.openxmlformats.org/officeDocument/2006/relationships/customXml" Target="../ink/ink288.xml"/><Relationship Id="rId767" Type="http://schemas.openxmlformats.org/officeDocument/2006/relationships/customXml" Target="../ink/ink690.xml"/><Relationship Id="rId974" Type="http://schemas.openxmlformats.org/officeDocument/2006/relationships/image" Target="../media/image94.png"/><Relationship Id="rId199" Type="http://schemas.openxmlformats.org/officeDocument/2006/relationships/customXml" Target="../ink/ink176.xml"/><Relationship Id="rId627" Type="http://schemas.openxmlformats.org/officeDocument/2006/relationships/customXml" Target="../ink/ink570.xml"/><Relationship Id="rId834" Type="http://schemas.openxmlformats.org/officeDocument/2006/relationships/customXml" Target="../ink/ink753.xml"/><Relationship Id="rId266" Type="http://schemas.openxmlformats.org/officeDocument/2006/relationships/customXml" Target="../ink/ink237.xml"/><Relationship Id="rId473" Type="http://schemas.openxmlformats.org/officeDocument/2006/relationships/customXml" Target="../ink/ink428.xml"/><Relationship Id="rId680" Type="http://schemas.openxmlformats.org/officeDocument/2006/relationships/customXml" Target="../ink/ink612.xml"/><Relationship Id="rId901" Type="http://schemas.openxmlformats.org/officeDocument/2006/relationships/image" Target="../media/image88.png"/><Relationship Id="rId1117" Type="http://schemas.openxmlformats.org/officeDocument/2006/relationships/image" Target="../media/image131.png"/><Relationship Id="rId30" Type="http://schemas.openxmlformats.org/officeDocument/2006/relationships/image" Target="../media/image4.png"/><Relationship Id="rId126" Type="http://schemas.openxmlformats.org/officeDocument/2006/relationships/customXml" Target="../ink/ink110.xml"/><Relationship Id="rId333" Type="http://schemas.openxmlformats.org/officeDocument/2006/relationships/customXml" Target="../ink/ink299.xml"/><Relationship Id="rId540" Type="http://schemas.openxmlformats.org/officeDocument/2006/relationships/customXml" Target="../ink/ink491.xml"/><Relationship Id="rId778" Type="http://schemas.openxmlformats.org/officeDocument/2006/relationships/customXml" Target="../ink/ink701.xml"/><Relationship Id="rId985" Type="http://schemas.openxmlformats.org/officeDocument/2006/relationships/customXml" Target="../ink/ink888.xml"/><Relationship Id="rId638" Type="http://schemas.openxmlformats.org/officeDocument/2006/relationships/customXml" Target="../ink/ink579.xml"/><Relationship Id="rId845" Type="http://schemas.openxmlformats.org/officeDocument/2006/relationships/customXml" Target="../ink/ink763.xml"/><Relationship Id="rId1030" Type="http://schemas.openxmlformats.org/officeDocument/2006/relationships/customXml" Target="../ink/ink927.xml"/><Relationship Id="rId277" Type="http://schemas.openxmlformats.org/officeDocument/2006/relationships/image" Target="../media/image29.png"/><Relationship Id="rId400" Type="http://schemas.openxmlformats.org/officeDocument/2006/relationships/customXml" Target="../ink/ink362.xml"/><Relationship Id="rId484" Type="http://schemas.openxmlformats.org/officeDocument/2006/relationships/customXml" Target="../ink/ink439.xml"/><Relationship Id="rId705" Type="http://schemas.openxmlformats.org/officeDocument/2006/relationships/customXml" Target="../ink/ink634.xml"/><Relationship Id="rId1128" Type="http://schemas.openxmlformats.org/officeDocument/2006/relationships/customXml" Target="../ink/ink993.xml"/><Relationship Id="rId137" Type="http://schemas.openxmlformats.org/officeDocument/2006/relationships/customXml" Target="../ink/ink119.xml"/><Relationship Id="rId344" Type="http://schemas.openxmlformats.org/officeDocument/2006/relationships/customXml" Target="../ink/ink309.xml"/><Relationship Id="rId691" Type="http://schemas.openxmlformats.org/officeDocument/2006/relationships/customXml" Target="../ink/ink622.xml"/><Relationship Id="rId789" Type="http://schemas.openxmlformats.org/officeDocument/2006/relationships/customXml" Target="../ink/ink712.xml"/><Relationship Id="rId912" Type="http://schemas.openxmlformats.org/officeDocument/2006/relationships/customXml" Target="../ink/ink823.xml"/><Relationship Id="rId996" Type="http://schemas.openxmlformats.org/officeDocument/2006/relationships/customXml" Target="../ink/ink898.xml"/><Relationship Id="rId41" Type="http://schemas.openxmlformats.org/officeDocument/2006/relationships/customXml" Target="../ink/ink36.xml"/><Relationship Id="rId551" Type="http://schemas.openxmlformats.org/officeDocument/2006/relationships/customXml" Target="../ink/ink501.xml"/><Relationship Id="rId649" Type="http://schemas.openxmlformats.org/officeDocument/2006/relationships/image" Target="../media/image61.png"/><Relationship Id="rId856" Type="http://schemas.openxmlformats.org/officeDocument/2006/relationships/customXml" Target="../ink/ink773.xml"/><Relationship Id="rId190" Type="http://schemas.openxmlformats.org/officeDocument/2006/relationships/customXml" Target="../ink/ink169.xml"/><Relationship Id="rId204" Type="http://schemas.openxmlformats.org/officeDocument/2006/relationships/customXml" Target="../ink/ink181.xml"/><Relationship Id="rId288" Type="http://schemas.openxmlformats.org/officeDocument/2006/relationships/customXml" Target="../ink/ink255.xml"/><Relationship Id="rId411" Type="http://schemas.openxmlformats.org/officeDocument/2006/relationships/customXml" Target="../ink/ink373.xml"/><Relationship Id="rId509" Type="http://schemas.openxmlformats.org/officeDocument/2006/relationships/customXml" Target="../ink/ink462.xml"/><Relationship Id="rId1041" Type="http://schemas.openxmlformats.org/officeDocument/2006/relationships/customXml" Target="../ink/ink936.xml"/><Relationship Id="rId1139" Type="http://schemas.openxmlformats.org/officeDocument/2006/relationships/customXml" Target="../ink/ink1001.xml"/><Relationship Id="rId495" Type="http://schemas.openxmlformats.org/officeDocument/2006/relationships/customXml" Target="../ink/ink449.xml"/><Relationship Id="rId716" Type="http://schemas.openxmlformats.org/officeDocument/2006/relationships/customXml" Target="../ink/ink642.xml"/><Relationship Id="rId923" Type="http://schemas.openxmlformats.org/officeDocument/2006/relationships/customXml" Target="../ink/ink833.xml"/><Relationship Id="rId52" Type="http://schemas.openxmlformats.org/officeDocument/2006/relationships/customXml" Target="../ink/ink46.xml"/><Relationship Id="rId148" Type="http://schemas.openxmlformats.org/officeDocument/2006/relationships/customXml" Target="../ink/ink130.xml"/><Relationship Id="rId355" Type="http://schemas.openxmlformats.org/officeDocument/2006/relationships/customXml" Target="../ink/ink320.xml"/><Relationship Id="rId562" Type="http://schemas.openxmlformats.org/officeDocument/2006/relationships/customXml" Target="../ink/ink511.xml"/><Relationship Id="rId215" Type="http://schemas.openxmlformats.org/officeDocument/2006/relationships/image" Target="../media/image24.png"/><Relationship Id="rId422" Type="http://schemas.openxmlformats.org/officeDocument/2006/relationships/customXml" Target="../ink/ink383.xml"/><Relationship Id="rId867" Type="http://schemas.openxmlformats.org/officeDocument/2006/relationships/customXml" Target="../ink/ink783.xml"/><Relationship Id="rId1052" Type="http://schemas.openxmlformats.org/officeDocument/2006/relationships/customXml" Target="../ink/ink945.xml"/><Relationship Id="rId299" Type="http://schemas.openxmlformats.org/officeDocument/2006/relationships/customXml" Target="../ink/ink266.xml"/><Relationship Id="rId727" Type="http://schemas.openxmlformats.org/officeDocument/2006/relationships/customXml" Target="../ink/ink653.xml"/><Relationship Id="rId934" Type="http://schemas.openxmlformats.org/officeDocument/2006/relationships/customXml" Target="../ink/ink844.xml"/><Relationship Id="rId63" Type="http://schemas.openxmlformats.org/officeDocument/2006/relationships/customXml" Target="../ink/ink56.xml"/><Relationship Id="rId159" Type="http://schemas.openxmlformats.org/officeDocument/2006/relationships/customXml" Target="../ink/ink141.xml"/><Relationship Id="rId366" Type="http://schemas.openxmlformats.org/officeDocument/2006/relationships/customXml" Target="../ink/ink330.xml"/><Relationship Id="rId573" Type="http://schemas.openxmlformats.org/officeDocument/2006/relationships/customXml" Target="../ink/ink521.xml"/><Relationship Id="rId780" Type="http://schemas.openxmlformats.org/officeDocument/2006/relationships/customXml" Target="../ink/ink703.xml"/><Relationship Id="rId226" Type="http://schemas.openxmlformats.org/officeDocument/2006/relationships/customXml" Target="../ink/ink200.xml"/><Relationship Id="rId433" Type="http://schemas.openxmlformats.org/officeDocument/2006/relationships/customXml" Target="../ink/ink394.xml"/><Relationship Id="rId878" Type="http://schemas.openxmlformats.org/officeDocument/2006/relationships/customXml" Target="../ink/ink793.xml"/><Relationship Id="rId1063" Type="http://schemas.openxmlformats.org/officeDocument/2006/relationships/customXml" Target="../ink/ink955.xml"/><Relationship Id="rId640" Type="http://schemas.openxmlformats.org/officeDocument/2006/relationships/customXml" Target="../ink/ink580.xml"/><Relationship Id="rId738" Type="http://schemas.openxmlformats.org/officeDocument/2006/relationships/customXml" Target="../ink/ink664.xml"/><Relationship Id="rId945" Type="http://schemas.openxmlformats.org/officeDocument/2006/relationships/customXml" Target="../ink/ink854.xml"/><Relationship Id="rId74" Type="http://schemas.openxmlformats.org/officeDocument/2006/relationships/customXml" Target="../ink/ink65.xml"/><Relationship Id="rId377" Type="http://schemas.openxmlformats.org/officeDocument/2006/relationships/customXml" Target="../ink/ink340.xml"/><Relationship Id="rId500" Type="http://schemas.openxmlformats.org/officeDocument/2006/relationships/customXml" Target="../ink/ink454.xml"/><Relationship Id="rId584" Type="http://schemas.openxmlformats.org/officeDocument/2006/relationships/customXml" Target="../ink/ink531.xml"/><Relationship Id="rId805" Type="http://schemas.openxmlformats.org/officeDocument/2006/relationships/customXml" Target="../ink/ink726.xml"/><Relationship Id="rId1130" Type="http://schemas.openxmlformats.org/officeDocument/2006/relationships/customXml" Target="../ink/ink995.xml"/><Relationship Id="rId5" Type="http://schemas.openxmlformats.org/officeDocument/2006/relationships/customXml" Target="../ink/ink3.xml"/><Relationship Id="rId237" Type="http://schemas.openxmlformats.org/officeDocument/2006/relationships/image" Target="../media/image27.png"/><Relationship Id="rId791" Type="http://schemas.openxmlformats.org/officeDocument/2006/relationships/customXml" Target="../ink/ink714.xml"/><Relationship Id="rId889" Type="http://schemas.openxmlformats.org/officeDocument/2006/relationships/customXml" Target="../ink/ink801.xml"/><Relationship Id="rId1074" Type="http://schemas.openxmlformats.org/officeDocument/2006/relationships/image" Target="../media/image110.png"/><Relationship Id="rId444" Type="http://schemas.openxmlformats.org/officeDocument/2006/relationships/customXml" Target="../ink/ink403.xml"/><Relationship Id="rId651" Type="http://schemas.openxmlformats.org/officeDocument/2006/relationships/customXml" Target="../ink/ink589.xml"/><Relationship Id="rId749" Type="http://schemas.openxmlformats.org/officeDocument/2006/relationships/customXml" Target="../ink/ink674.xml"/><Relationship Id="rId290" Type="http://schemas.openxmlformats.org/officeDocument/2006/relationships/customXml" Target="../ink/ink257.xml"/><Relationship Id="rId304" Type="http://schemas.openxmlformats.org/officeDocument/2006/relationships/customXml" Target="../ink/ink271.xml"/><Relationship Id="rId388" Type="http://schemas.openxmlformats.org/officeDocument/2006/relationships/customXml" Target="../ink/ink351.xml"/><Relationship Id="rId511" Type="http://schemas.openxmlformats.org/officeDocument/2006/relationships/customXml" Target="../ink/ink463.xml"/><Relationship Id="rId609" Type="http://schemas.openxmlformats.org/officeDocument/2006/relationships/customXml" Target="../ink/ink553.xml"/><Relationship Id="rId956" Type="http://schemas.openxmlformats.org/officeDocument/2006/relationships/customXml" Target="../ink/ink864.xml"/><Relationship Id="rId1141" Type="http://schemas.openxmlformats.org/officeDocument/2006/relationships/customXml" Target="../ink/ink1002.xml"/><Relationship Id="rId85" Type="http://schemas.openxmlformats.org/officeDocument/2006/relationships/image" Target="../media/image10.png"/><Relationship Id="rId150" Type="http://schemas.openxmlformats.org/officeDocument/2006/relationships/customXml" Target="../ink/ink132.xml"/><Relationship Id="rId595" Type="http://schemas.openxmlformats.org/officeDocument/2006/relationships/customXml" Target="../ink/ink540.xml"/><Relationship Id="rId816" Type="http://schemas.openxmlformats.org/officeDocument/2006/relationships/customXml" Target="../ink/ink736.xml"/><Relationship Id="rId1001" Type="http://schemas.openxmlformats.org/officeDocument/2006/relationships/image" Target="../media/image98.png"/><Relationship Id="rId248" Type="http://schemas.openxmlformats.org/officeDocument/2006/relationships/customXml" Target="../ink/ink219.xml"/><Relationship Id="rId455" Type="http://schemas.openxmlformats.org/officeDocument/2006/relationships/customXml" Target="../ink/ink412.xml"/><Relationship Id="rId662" Type="http://schemas.openxmlformats.org/officeDocument/2006/relationships/image" Target="../media/image63.png"/><Relationship Id="rId1085" Type="http://schemas.openxmlformats.org/officeDocument/2006/relationships/customXml" Target="../ink/ink969.xml"/><Relationship Id="rId12" Type="http://schemas.openxmlformats.org/officeDocument/2006/relationships/customXml" Target="../ink/ink8.xml"/><Relationship Id="rId108" Type="http://schemas.openxmlformats.org/officeDocument/2006/relationships/customXml" Target="../ink/ink95.xml"/><Relationship Id="rId315" Type="http://schemas.openxmlformats.org/officeDocument/2006/relationships/customXml" Target="../ink/ink282.xml"/><Relationship Id="rId522" Type="http://schemas.openxmlformats.org/officeDocument/2006/relationships/customXml" Target="../ink/ink474.xml"/><Relationship Id="rId967" Type="http://schemas.openxmlformats.org/officeDocument/2006/relationships/image" Target="../media/image93.png"/><Relationship Id="rId1152" Type="http://schemas.openxmlformats.org/officeDocument/2006/relationships/image" Target="../media/image144.png"/><Relationship Id="rId96" Type="http://schemas.openxmlformats.org/officeDocument/2006/relationships/customXml" Target="../ink/ink84.xml"/><Relationship Id="rId161" Type="http://schemas.openxmlformats.org/officeDocument/2006/relationships/customXml" Target="../ink/ink143.xml"/><Relationship Id="rId399" Type="http://schemas.openxmlformats.org/officeDocument/2006/relationships/customXml" Target="../ink/ink361.xml"/><Relationship Id="rId827" Type="http://schemas.openxmlformats.org/officeDocument/2006/relationships/customXml" Target="../ink/ink746.xml"/><Relationship Id="rId1012" Type="http://schemas.openxmlformats.org/officeDocument/2006/relationships/customXml" Target="../ink/ink912.xml"/><Relationship Id="rId259" Type="http://schemas.openxmlformats.org/officeDocument/2006/relationships/customXml" Target="../ink/ink230.xml"/><Relationship Id="rId466" Type="http://schemas.openxmlformats.org/officeDocument/2006/relationships/customXml" Target="../ink/ink422.xml"/><Relationship Id="rId673" Type="http://schemas.openxmlformats.org/officeDocument/2006/relationships/customXml" Target="../ink/ink606.xml"/><Relationship Id="rId880" Type="http://schemas.openxmlformats.org/officeDocument/2006/relationships/customXml" Target="../ink/ink794.xml"/><Relationship Id="rId1096" Type="http://schemas.openxmlformats.org/officeDocument/2006/relationships/image" Target="../media/image121.png"/><Relationship Id="rId23" Type="http://schemas.openxmlformats.org/officeDocument/2006/relationships/customXml" Target="../ink/ink19.xml"/><Relationship Id="rId119" Type="http://schemas.openxmlformats.org/officeDocument/2006/relationships/customXml" Target="../ink/ink104.xml"/><Relationship Id="rId326" Type="http://schemas.openxmlformats.org/officeDocument/2006/relationships/customXml" Target="../ink/ink292.xml"/><Relationship Id="rId533" Type="http://schemas.openxmlformats.org/officeDocument/2006/relationships/customXml" Target="../ink/ink485.xml"/><Relationship Id="rId978" Type="http://schemas.openxmlformats.org/officeDocument/2006/relationships/customXml" Target="../ink/ink883.xml"/><Relationship Id="rId740" Type="http://schemas.openxmlformats.org/officeDocument/2006/relationships/customXml" Target="../ink/ink666.xml"/><Relationship Id="rId838" Type="http://schemas.openxmlformats.org/officeDocument/2006/relationships/customXml" Target="../ink/ink757.xml"/><Relationship Id="rId1023" Type="http://schemas.openxmlformats.org/officeDocument/2006/relationships/customXml" Target="../ink/ink921.xml"/><Relationship Id="rId172" Type="http://schemas.openxmlformats.org/officeDocument/2006/relationships/customXml" Target="../ink/ink152.xml"/><Relationship Id="rId477" Type="http://schemas.openxmlformats.org/officeDocument/2006/relationships/customXml" Target="../ink/ink432.xml"/><Relationship Id="rId600" Type="http://schemas.openxmlformats.org/officeDocument/2006/relationships/customXml" Target="../ink/ink545.xml"/><Relationship Id="rId684" Type="http://schemas.openxmlformats.org/officeDocument/2006/relationships/customXml" Target="../ink/ink616.xml"/><Relationship Id="rId337" Type="http://schemas.openxmlformats.org/officeDocument/2006/relationships/customXml" Target="../ink/ink303.xml"/><Relationship Id="rId891" Type="http://schemas.openxmlformats.org/officeDocument/2006/relationships/customXml" Target="../ink/ink803.xml"/><Relationship Id="rId905" Type="http://schemas.openxmlformats.org/officeDocument/2006/relationships/customXml" Target="../ink/ink816.xml"/><Relationship Id="rId989" Type="http://schemas.openxmlformats.org/officeDocument/2006/relationships/customXml" Target="../ink/ink891.xml"/><Relationship Id="rId34" Type="http://schemas.openxmlformats.org/officeDocument/2006/relationships/customXml" Target="../ink/ink29.xml"/><Relationship Id="rId544" Type="http://schemas.openxmlformats.org/officeDocument/2006/relationships/customXml" Target="../ink/ink495.xml"/><Relationship Id="rId751" Type="http://schemas.openxmlformats.org/officeDocument/2006/relationships/customXml" Target="../ink/ink676.xml"/><Relationship Id="rId849" Type="http://schemas.openxmlformats.org/officeDocument/2006/relationships/customXml" Target="../ink/ink767.xml"/><Relationship Id="rId183" Type="http://schemas.openxmlformats.org/officeDocument/2006/relationships/customXml" Target="../ink/ink162.xml"/><Relationship Id="rId390" Type="http://schemas.openxmlformats.org/officeDocument/2006/relationships/customXml" Target="../ink/ink352.xml"/><Relationship Id="rId404" Type="http://schemas.openxmlformats.org/officeDocument/2006/relationships/customXml" Target="../ink/ink366.xml"/><Relationship Id="rId611" Type="http://schemas.openxmlformats.org/officeDocument/2006/relationships/customXml" Target="../ink/ink555.xml"/><Relationship Id="rId1034" Type="http://schemas.openxmlformats.org/officeDocument/2006/relationships/customXml" Target="../ink/ink930.xml"/><Relationship Id="rId250" Type="http://schemas.openxmlformats.org/officeDocument/2006/relationships/customXml" Target="../ink/ink221.xml"/><Relationship Id="rId488" Type="http://schemas.openxmlformats.org/officeDocument/2006/relationships/customXml" Target="../ink/ink442.xml"/><Relationship Id="rId695" Type="http://schemas.openxmlformats.org/officeDocument/2006/relationships/customXml" Target="../ink/ink625.xml"/><Relationship Id="rId709" Type="http://schemas.openxmlformats.org/officeDocument/2006/relationships/image" Target="../media/image72.png"/><Relationship Id="rId916" Type="http://schemas.openxmlformats.org/officeDocument/2006/relationships/customXml" Target="../ink/ink827.xml"/><Relationship Id="rId1101" Type="http://schemas.openxmlformats.org/officeDocument/2006/relationships/image" Target="../media/image123.png"/><Relationship Id="rId45" Type="http://schemas.openxmlformats.org/officeDocument/2006/relationships/customXml" Target="../ink/ink40.xml"/><Relationship Id="rId110" Type="http://schemas.openxmlformats.org/officeDocument/2006/relationships/customXml" Target="../ink/ink96.xml"/><Relationship Id="rId348" Type="http://schemas.openxmlformats.org/officeDocument/2006/relationships/customXml" Target="../ink/ink313.xml"/><Relationship Id="rId555" Type="http://schemas.openxmlformats.org/officeDocument/2006/relationships/image" Target="../media/image50.png"/><Relationship Id="rId762" Type="http://schemas.openxmlformats.org/officeDocument/2006/relationships/customXml" Target="../ink/ink685.xml"/><Relationship Id="rId194" Type="http://schemas.openxmlformats.org/officeDocument/2006/relationships/customXml" Target="../ink/ink172.xml"/><Relationship Id="rId208" Type="http://schemas.openxmlformats.org/officeDocument/2006/relationships/customXml" Target="../ink/ink185.xml"/><Relationship Id="rId415" Type="http://schemas.openxmlformats.org/officeDocument/2006/relationships/customXml" Target="../ink/ink376.xml"/><Relationship Id="rId622" Type="http://schemas.openxmlformats.org/officeDocument/2006/relationships/image" Target="../media/image56.png"/><Relationship Id="rId1045" Type="http://schemas.openxmlformats.org/officeDocument/2006/relationships/customXml" Target="../ink/ink939.xml"/><Relationship Id="rId261" Type="http://schemas.openxmlformats.org/officeDocument/2006/relationships/customXml" Target="../ink/ink232.xml"/><Relationship Id="rId499" Type="http://schemas.openxmlformats.org/officeDocument/2006/relationships/customXml" Target="../ink/ink453.xml"/><Relationship Id="rId927" Type="http://schemas.openxmlformats.org/officeDocument/2006/relationships/customXml" Target="../ink/ink837.xml"/><Relationship Id="rId1112" Type="http://schemas.openxmlformats.org/officeDocument/2006/relationships/customXml" Target="../ink/ink983.xml"/><Relationship Id="rId56" Type="http://schemas.openxmlformats.org/officeDocument/2006/relationships/customXml" Target="../ink/ink49.xml"/><Relationship Id="rId359" Type="http://schemas.openxmlformats.org/officeDocument/2006/relationships/customXml" Target="../ink/ink324.xml"/><Relationship Id="rId566" Type="http://schemas.openxmlformats.org/officeDocument/2006/relationships/customXml" Target="../ink/ink515.xml"/><Relationship Id="rId773" Type="http://schemas.openxmlformats.org/officeDocument/2006/relationships/customXml" Target="../ink/ink696.xml"/><Relationship Id="rId121" Type="http://schemas.openxmlformats.org/officeDocument/2006/relationships/customXml" Target="../ink/ink106.xml"/><Relationship Id="rId219" Type="http://schemas.openxmlformats.org/officeDocument/2006/relationships/customXml" Target="../ink/ink194.xml"/><Relationship Id="rId426" Type="http://schemas.openxmlformats.org/officeDocument/2006/relationships/customXml" Target="../ink/ink387.xml"/><Relationship Id="rId633" Type="http://schemas.openxmlformats.org/officeDocument/2006/relationships/customXml" Target="../ink/ink575.xml"/><Relationship Id="rId980" Type="http://schemas.openxmlformats.org/officeDocument/2006/relationships/customXml" Target="../ink/ink885.xml"/><Relationship Id="rId1056" Type="http://schemas.openxmlformats.org/officeDocument/2006/relationships/customXml" Target="../ink/ink948.xml"/><Relationship Id="rId840" Type="http://schemas.openxmlformats.org/officeDocument/2006/relationships/image" Target="../media/image81.png"/><Relationship Id="rId938" Type="http://schemas.openxmlformats.org/officeDocument/2006/relationships/customXml" Target="../ink/ink848.xml"/><Relationship Id="rId67" Type="http://schemas.openxmlformats.org/officeDocument/2006/relationships/customXml" Target="../ink/ink59.xml"/><Relationship Id="rId272" Type="http://schemas.openxmlformats.org/officeDocument/2006/relationships/customXml" Target="../ink/ink243.xml"/><Relationship Id="rId577" Type="http://schemas.openxmlformats.org/officeDocument/2006/relationships/customXml" Target="../ink/ink524.xml"/><Relationship Id="rId700" Type="http://schemas.openxmlformats.org/officeDocument/2006/relationships/customXml" Target="../ink/ink629.xml"/><Relationship Id="rId1123" Type="http://schemas.openxmlformats.org/officeDocument/2006/relationships/image" Target="../media/image133.png"/><Relationship Id="rId132" Type="http://schemas.openxmlformats.org/officeDocument/2006/relationships/image" Target="../media/image17.png"/><Relationship Id="rId784" Type="http://schemas.openxmlformats.org/officeDocument/2006/relationships/customXml" Target="../ink/ink707.xml"/><Relationship Id="rId991" Type="http://schemas.openxmlformats.org/officeDocument/2006/relationships/customXml" Target="../ink/ink893.xml"/><Relationship Id="rId1067" Type="http://schemas.openxmlformats.org/officeDocument/2006/relationships/customXml" Target="../ink/ink958.xml"/><Relationship Id="rId437" Type="http://schemas.openxmlformats.org/officeDocument/2006/relationships/customXml" Target="../ink/ink398.xml"/><Relationship Id="rId644" Type="http://schemas.openxmlformats.org/officeDocument/2006/relationships/customXml" Target="../ink/ink584.xml"/><Relationship Id="rId851" Type="http://schemas.openxmlformats.org/officeDocument/2006/relationships/customXml" Target="../ink/ink769.xml"/><Relationship Id="rId283" Type="http://schemas.openxmlformats.org/officeDocument/2006/relationships/customXml" Target="../ink/ink251.xml"/><Relationship Id="rId490" Type="http://schemas.openxmlformats.org/officeDocument/2006/relationships/customXml" Target="../ink/ink444.xml"/><Relationship Id="rId504" Type="http://schemas.openxmlformats.org/officeDocument/2006/relationships/customXml" Target="../ink/ink458.xml"/><Relationship Id="rId711" Type="http://schemas.openxmlformats.org/officeDocument/2006/relationships/customXml" Target="../ink/ink638.xml"/><Relationship Id="rId949" Type="http://schemas.openxmlformats.org/officeDocument/2006/relationships/customXml" Target="../ink/ink857.xml"/><Relationship Id="rId1134" Type="http://schemas.openxmlformats.org/officeDocument/2006/relationships/customXml" Target="../ink/ink998.xml"/><Relationship Id="rId78" Type="http://schemas.openxmlformats.org/officeDocument/2006/relationships/customXml" Target="../ink/ink69.xml"/><Relationship Id="rId143" Type="http://schemas.openxmlformats.org/officeDocument/2006/relationships/customXml" Target="../ink/ink125.xml"/><Relationship Id="rId350" Type="http://schemas.openxmlformats.org/officeDocument/2006/relationships/customXml" Target="../ink/ink315.xml"/><Relationship Id="rId588" Type="http://schemas.openxmlformats.org/officeDocument/2006/relationships/customXml" Target="../ink/ink534.xml"/><Relationship Id="rId795" Type="http://schemas.openxmlformats.org/officeDocument/2006/relationships/customXml" Target="../ink/ink717.xml"/><Relationship Id="rId809" Type="http://schemas.openxmlformats.org/officeDocument/2006/relationships/customXml" Target="../ink/ink730.xml"/><Relationship Id="rId9" Type="http://schemas.openxmlformats.org/officeDocument/2006/relationships/image" Target="../media/image3.png"/><Relationship Id="rId210" Type="http://schemas.openxmlformats.org/officeDocument/2006/relationships/customXml" Target="../ink/ink186.xml"/><Relationship Id="rId448" Type="http://schemas.openxmlformats.org/officeDocument/2006/relationships/customXml" Target="../ink/ink407.xml"/><Relationship Id="rId655" Type="http://schemas.openxmlformats.org/officeDocument/2006/relationships/image" Target="../media/image62.png"/><Relationship Id="rId862" Type="http://schemas.openxmlformats.org/officeDocument/2006/relationships/customXml" Target="../ink/ink779.xml"/><Relationship Id="rId1078" Type="http://schemas.openxmlformats.org/officeDocument/2006/relationships/image" Target="../media/image112.png"/><Relationship Id="rId294" Type="http://schemas.openxmlformats.org/officeDocument/2006/relationships/customXml" Target="../ink/ink261.xml"/><Relationship Id="rId308" Type="http://schemas.openxmlformats.org/officeDocument/2006/relationships/customXml" Target="../ink/ink275.xml"/><Relationship Id="rId515" Type="http://schemas.openxmlformats.org/officeDocument/2006/relationships/customXml" Target="../ink/ink467.xml"/><Relationship Id="rId722" Type="http://schemas.openxmlformats.org/officeDocument/2006/relationships/customXml" Target="../ink/ink648.xml"/><Relationship Id="rId1145" Type="http://schemas.openxmlformats.org/officeDocument/2006/relationships/customXml" Target="../ink/ink1004.xml"/><Relationship Id="rId89" Type="http://schemas.openxmlformats.org/officeDocument/2006/relationships/customXml" Target="../ink/ink78.xml"/><Relationship Id="rId154" Type="http://schemas.openxmlformats.org/officeDocument/2006/relationships/customXml" Target="../ink/ink136.xml"/><Relationship Id="rId361" Type="http://schemas.openxmlformats.org/officeDocument/2006/relationships/customXml" Target="../ink/ink326.xml"/><Relationship Id="rId599" Type="http://schemas.openxmlformats.org/officeDocument/2006/relationships/customXml" Target="../ink/ink544.xml"/><Relationship Id="rId1005" Type="http://schemas.openxmlformats.org/officeDocument/2006/relationships/customXml" Target="../ink/ink905.xml"/><Relationship Id="rId459" Type="http://schemas.openxmlformats.org/officeDocument/2006/relationships/customXml" Target="../ink/ink416.xml"/><Relationship Id="rId666" Type="http://schemas.openxmlformats.org/officeDocument/2006/relationships/customXml" Target="../ink/ink601.xml"/><Relationship Id="rId873" Type="http://schemas.openxmlformats.org/officeDocument/2006/relationships/customXml" Target="../ink/ink788.xml"/><Relationship Id="rId1089" Type="http://schemas.openxmlformats.org/officeDocument/2006/relationships/customXml" Target="../ink/ink971.xml"/><Relationship Id="rId16" Type="http://schemas.openxmlformats.org/officeDocument/2006/relationships/customXml" Target="../ink/ink12.xml"/><Relationship Id="rId221" Type="http://schemas.openxmlformats.org/officeDocument/2006/relationships/customXml" Target="../ink/ink196.xml"/><Relationship Id="rId319" Type="http://schemas.openxmlformats.org/officeDocument/2006/relationships/customXml" Target="../ink/ink285.xml"/><Relationship Id="rId526" Type="http://schemas.openxmlformats.org/officeDocument/2006/relationships/customXml" Target="../ink/ink478.xml"/><Relationship Id="rId733" Type="http://schemas.openxmlformats.org/officeDocument/2006/relationships/customXml" Target="../ink/ink659.xml"/><Relationship Id="rId940" Type="http://schemas.openxmlformats.org/officeDocument/2006/relationships/customXml" Target="../ink/ink849.xml"/><Relationship Id="rId1016" Type="http://schemas.openxmlformats.org/officeDocument/2006/relationships/customXml" Target="../ink/ink914.xml"/><Relationship Id="rId165" Type="http://schemas.openxmlformats.org/officeDocument/2006/relationships/customXml" Target="../ink/ink146.xml"/><Relationship Id="rId372" Type="http://schemas.openxmlformats.org/officeDocument/2006/relationships/customXml" Target="../ink/ink335.xml"/><Relationship Id="rId677" Type="http://schemas.openxmlformats.org/officeDocument/2006/relationships/customXml" Target="../ink/ink609.xml"/><Relationship Id="rId800" Type="http://schemas.openxmlformats.org/officeDocument/2006/relationships/customXml" Target="../ink/ink721.xml"/><Relationship Id="rId232" Type="http://schemas.openxmlformats.org/officeDocument/2006/relationships/customXml" Target="../ink/ink205.xml"/><Relationship Id="rId884" Type="http://schemas.openxmlformats.org/officeDocument/2006/relationships/image" Target="../media/image86.png"/><Relationship Id="rId27" Type="http://schemas.openxmlformats.org/officeDocument/2006/relationships/customXml" Target="../ink/ink23.xml"/><Relationship Id="rId537" Type="http://schemas.openxmlformats.org/officeDocument/2006/relationships/customXml" Target="../ink/ink488.xml"/><Relationship Id="rId744" Type="http://schemas.openxmlformats.org/officeDocument/2006/relationships/customXml" Target="../ink/ink670.xml"/><Relationship Id="rId951" Type="http://schemas.openxmlformats.org/officeDocument/2006/relationships/customXml" Target="../ink/ink859.xml"/><Relationship Id="rId80" Type="http://schemas.openxmlformats.org/officeDocument/2006/relationships/customXml" Target="../ink/ink70.xml"/><Relationship Id="rId176" Type="http://schemas.openxmlformats.org/officeDocument/2006/relationships/customXml" Target="../ink/ink156.xml"/><Relationship Id="rId383" Type="http://schemas.openxmlformats.org/officeDocument/2006/relationships/customXml" Target="../ink/ink346.xml"/><Relationship Id="rId590" Type="http://schemas.openxmlformats.org/officeDocument/2006/relationships/customXml" Target="../ink/ink535.xml"/><Relationship Id="rId604" Type="http://schemas.openxmlformats.org/officeDocument/2006/relationships/customXml" Target="../ink/ink549.xml"/><Relationship Id="rId811" Type="http://schemas.openxmlformats.org/officeDocument/2006/relationships/customXml" Target="../ink/ink732.xml"/><Relationship Id="rId1027" Type="http://schemas.openxmlformats.org/officeDocument/2006/relationships/customXml" Target="../ink/ink925.xml"/><Relationship Id="rId243" Type="http://schemas.openxmlformats.org/officeDocument/2006/relationships/image" Target="../media/image28.png"/><Relationship Id="rId450" Type="http://schemas.openxmlformats.org/officeDocument/2006/relationships/customXml" Target="../ink/ink408.xml"/><Relationship Id="rId688" Type="http://schemas.openxmlformats.org/officeDocument/2006/relationships/customXml" Target="../ink/ink619.xml"/><Relationship Id="rId895" Type="http://schemas.openxmlformats.org/officeDocument/2006/relationships/customXml" Target="../ink/ink807.xml"/><Relationship Id="rId909" Type="http://schemas.openxmlformats.org/officeDocument/2006/relationships/customXml" Target="../ink/ink820.xml"/><Relationship Id="rId1080" Type="http://schemas.openxmlformats.org/officeDocument/2006/relationships/image" Target="../media/image113.png"/><Relationship Id="rId38" Type="http://schemas.openxmlformats.org/officeDocument/2006/relationships/customXml" Target="../ink/ink33.xml"/><Relationship Id="rId103" Type="http://schemas.openxmlformats.org/officeDocument/2006/relationships/customXml" Target="../ink/ink90.xml"/><Relationship Id="rId310" Type="http://schemas.openxmlformats.org/officeDocument/2006/relationships/customXml" Target="../ink/ink277.xml"/><Relationship Id="rId548" Type="http://schemas.openxmlformats.org/officeDocument/2006/relationships/customXml" Target="../ink/ink498.xml"/><Relationship Id="rId755" Type="http://schemas.openxmlformats.org/officeDocument/2006/relationships/image" Target="../media/image76.png"/><Relationship Id="rId962" Type="http://schemas.openxmlformats.org/officeDocument/2006/relationships/customXml" Target="../ink/ink870.xml"/><Relationship Id="rId91" Type="http://schemas.openxmlformats.org/officeDocument/2006/relationships/image" Target="../media/image11.png"/><Relationship Id="rId187" Type="http://schemas.openxmlformats.org/officeDocument/2006/relationships/customXml" Target="../ink/ink166.xml"/><Relationship Id="rId394" Type="http://schemas.openxmlformats.org/officeDocument/2006/relationships/customXml" Target="../ink/ink356.xml"/><Relationship Id="rId408" Type="http://schemas.openxmlformats.org/officeDocument/2006/relationships/customXml" Target="../ink/ink370.xml"/><Relationship Id="rId615" Type="http://schemas.openxmlformats.org/officeDocument/2006/relationships/customXml" Target="../ink/ink559.xml"/><Relationship Id="rId822" Type="http://schemas.openxmlformats.org/officeDocument/2006/relationships/customXml" Target="../ink/ink741.xml"/><Relationship Id="rId1038" Type="http://schemas.openxmlformats.org/officeDocument/2006/relationships/customXml" Target="../ink/ink934.xml"/><Relationship Id="rId254" Type="http://schemas.openxmlformats.org/officeDocument/2006/relationships/customXml" Target="../ink/ink225.xml"/><Relationship Id="rId699" Type="http://schemas.openxmlformats.org/officeDocument/2006/relationships/customXml" Target="../ink/ink628.xml"/><Relationship Id="rId1091" Type="http://schemas.openxmlformats.org/officeDocument/2006/relationships/customXml" Target="../ink/ink972.xml"/><Relationship Id="rId1105" Type="http://schemas.openxmlformats.org/officeDocument/2006/relationships/image" Target="../media/image125.png"/><Relationship Id="rId49" Type="http://schemas.openxmlformats.org/officeDocument/2006/relationships/customXml" Target="../ink/ink43.xml"/><Relationship Id="rId114" Type="http://schemas.openxmlformats.org/officeDocument/2006/relationships/customXml" Target="../ink/ink100.xml"/><Relationship Id="rId461" Type="http://schemas.openxmlformats.org/officeDocument/2006/relationships/customXml" Target="../ink/ink418.xml"/><Relationship Id="rId559" Type="http://schemas.openxmlformats.org/officeDocument/2006/relationships/customXml" Target="../ink/ink508.xml"/><Relationship Id="rId766" Type="http://schemas.openxmlformats.org/officeDocument/2006/relationships/customXml" Target="../ink/ink689.xml"/><Relationship Id="rId198" Type="http://schemas.openxmlformats.org/officeDocument/2006/relationships/customXml" Target="../ink/ink175.xml"/><Relationship Id="rId321" Type="http://schemas.openxmlformats.org/officeDocument/2006/relationships/customXml" Target="../ink/ink287.xml"/><Relationship Id="rId419" Type="http://schemas.openxmlformats.org/officeDocument/2006/relationships/customXml" Target="../ink/ink380.xml"/><Relationship Id="rId626" Type="http://schemas.openxmlformats.org/officeDocument/2006/relationships/customXml" Target="../ink/ink569.xml"/><Relationship Id="rId973" Type="http://schemas.openxmlformats.org/officeDocument/2006/relationships/customXml" Target="../ink/ink879.xml"/><Relationship Id="rId1049" Type="http://schemas.openxmlformats.org/officeDocument/2006/relationships/customXml" Target="../ink/ink943.xml"/><Relationship Id="rId833" Type="http://schemas.openxmlformats.org/officeDocument/2006/relationships/customXml" Target="../ink/ink752.xml"/><Relationship Id="rId1116" Type="http://schemas.openxmlformats.org/officeDocument/2006/relationships/customXml" Target="../ink/ink985.xml"/><Relationship Id="rId265" Type="http://schemas.openxmlformats.org/officeDocument/2006/relationships/customXml" Target="../ink/ink236.xml"/><Relationship Id="rId472" Type="http://schemas.openxmlformats.org/officeDocument/2006/relationships/customXml" Target="../ink/ink427.xml"/><Relationship Id="rId900" Type="http://schemas.openxmlformats.org/officeDocument/2006/relationships/customXml" Target="../ink/ink812.xml"/><Relationship Id="rId125" Type="http://schemas.openxmlformats.org/officeDocument/2006/relationships/customXml" Target="../ink/ink109.xml"/><Relationship Id="rId332" Type="http://schemas.openxmlformats.org/officeDocument/2006/relationships/customXml" Target="../ink/ink298.xml"/><Relationship Id="rId777" Type="http://schemas.openxmlformats.org/officeDocument/2006/relationships/customXml" Target="../ink/ink700.xml"/><Relationship Id="rId984" Type="http://schemas.openxmlformats.org/officeDocument/2006/relationships/image" Target="../media/image96.png"/><Relationship Id="rId637" Type="http://schemas.openxmlformats.org/officeDocument/2006/relationships/customXml" Target="../ink/ink578.xml"/><Relationship Id="rId844" Type="http://schemas.openxmlformats.org/officeDocument/2006/relationships/customXml" Target="../ink/ink762.xml"/><Relationship Id="rId276" Type="http://schemas.openxmlformats.org/officeDocument/2006/relationships/customXml" Target="../ink/ink247.xml"/><Relationship Id="rId483" Type="http://schemas.openxmlformats.org/officeDocument/2006/relationships/customXml" Target="../ink/ink438.xml"/><Relationship Id="rId690" Type="http://schemas.openxmlformats.org/officeDocument/2006/relationships/customXml" Target="../ink/ink621.xml"/><Relationship Id="rId704" Type="http://schemas.openxmlformats.org/officeDocument/2006/relationships/customXml" Target="../ink/ink633.xml"/><Relationship Id="rId911" Type="http://schemas.openxmlformats.org/officeDocument/2006/relationships/customXml" Target="../ink/ink822.xml"/><Relationship Id="rId1127" Type="http://schemas.openxmlformats.org/officeDocument/2006/relationships/customXml" Target="../ink/ink992.xml"/><Relationship Id="rId40" Type="http://schemas.openxmlformats.org/officeDocument/2006/relationships/customXml" Target="../ink/ink35.xml"/><Relationship Id="rId136" Type="http://schemas.openxmlformats.org/officeDocument/2006/relationships/customXml" Target="../ink/ink118.xml"/><Relationship Id="rId343" Type="http://schemas.openxmlformats.org/officeDocument/2006/relationships/image" Target="../media/image34.png"/><Relationship Id="rId550" Type="http://schemas.openxmlformats.org/officeDocument/2006/relationships/customXml" Target="../ink/ink500.xml"/><Relationship Id="rId788" Type="http://schemas.openxmlformats.org/officeDocument/2006/relationships/customXml" Target="../ink/ink711.xml"/><Relationship Id="rId995" Type="http://schemas.openxmlformats.org/officeDocument/2006/relationships/customXml" Target="../ink/ink897.xml"/><Relationship Id="rId203" Type="http://schemas.openxmlformats.org/officeDocument/2006/relationships/customXml" Target="../ink/ink180.xml"/><Relationship Id="rId648" Type="http://schemas.openxmlformats.org/officeDocument/2006/relationships/customXml" Target="../ink/ink587.xml"/><Relationship Id="rId855" Type="http://schemas.openxmlformats.org/officeDocument/2006/relationships/customXml" Target="../ink/ink772.xml"/><Relationship Id="rId1040" Type="http://schemas.openxmlformats.org/officeDocument/2006/relationships/image" Target="../media/image104.png"/><Relationship Id="rId287" Type="http://schemas.openxmlformats.org/officeDocument/2006/relationships/customXml" Target="../ink/ink254.xml"/><Relationship Id="rId410" Type="http://schemas.openxmlformats.org/officeDocument/2006/relationships/customXml" Target="../ink/ink372.xml"/><Relationship Id="rId494" Type="http://schemas.openxmlformats.org/officeDocument/2006/relationships/customXml" Target="../ink/ink448.xml"/><Relationship Id="rId508" Type="http://schemas.openxmlformats.org/officeDocument/2006/relationships/customXml" Target="../ink/ink461.xml"/><Relationship Id="rId715" Type="http://schemas.openxmlformats.org/officeDocument/2006/relationships/customXml" Target="../ink/ink641.xml"/><Relationship Id="rId922" Type="http://schemas.openxmlformats.org/officeDocument/2006/relationships/image" Target="../media/image89.png"/><Relationship Id="rId1138" Type="http://schemas.openxmlformats.org/officeDocument/2006/relationships/image" Target="../media/image137.png"/><Relationship Id="rId147" Type="http://schemas.openxmlformats.org/officeDocument/2006/relationships/customXml" Target="../ink/ink129.xml"/><Relationship Id="rId354" Type="http://schemas.openxmlformats.org/officeDocument/2006/relationships/customXml" Target="../ink/ink319.xml"/><Relationship Id="rId799" Type="http://schemas.openxmlformats.org/officeDocument/2006/relationships/customXml" Target="../ink/ink720.xml"/><Relationship Id="rId51" Type="http://schemas.openxmlformats.org/officeDocument/2006/relationships/customXml" Target="../ink/ink45.xml"/><Relationship Id="rId561" Type="http://schemas.openxmlformats.org/officeDocument/2006/relationships/customXml" Target="../ink/ink510.xml"/><Relationship Id="rId659" Type="http://schemas.openxmlformats.org/officeDocument/2006/relationships/customXml" Target="../ink/ink596.xml"/><Relationship Id="rId866" Type="http://schemas.openxmlformats.org/officeDocument/2006/relationships/image" Target="../media/image83.png"/><Relationship Id="rId214" Type="http://schemas.openxmlformats.org/officeDocument/2006/relationships/customXml" Target="../ink/ink190.xml"/><Relationship Id="rId298" Type="http://schemas.openxmlformats.org/officeDocument/2006/relationships/customXml" Target="../ink/ink265.xml"/><Relationship Id="rId421" Type="http://schemas.openxmlformats.org/officeDocument/2006/relationships/customXml" Target="../ink/ink382.xml"/><Relationship Id="rId519" Type="http://schemas.openxmlformats.org/officeDocument/2006/relationships/customXml" Target="../ink/ink471.xml"/><Relationship Id="rId1051" Type="http://schemas.openxmlformats.org/officeDocument/2006/relationships/image" Target="../media/image106.png"/><Relationship Id="rId1149" Type="http://schemas.openxmlformats.org/officeDocument/2006/relationships/customXml" Target="../ink/ink1006.xml"/><Relationship Id="rId158" Type="http://schemas.openxmlformats.org/officeDocument/2006/relationships/customXml" Target="../ink/ink140.xml"/><Relationship Id="rId726" Type="http://schemas.openxmlformats.org/officeDocument/2006/relationships/customXml" Target="../ink/ink652.xml"/><Relationship Id="rId933" Type="http://schemas.openxmlformats.org/officeDocument/2006/relationships/customXml" Target="../ink/ink843.xml"/><Relationship Id="rId1009" Type="http://schemas.openxmlformats.org/officeDocument/2006/relationships/customXml" Target="../ink/ink909.xml"/><Relationship Id="rId62" Type="http://schemas.openxmlformats.org/officeDocument/2006/relationships/customXml" Target="../ink/ink55.xml"/><Relationship Id="rId365" Type="http://schemas.openxmlformats.org/officeDocument/2006/relationships/image" Target="../media/image35.png"/><Relationship Id="rId572" Type="http://schemas.openxmlformats.org/officeDocument/2006/relationships/customXml" Target="../ink/ink520.xml"/><Relationship Id="rId225" Type="http://schemas.openxmlformats.org/officeDocument/2006/relationships/image" Target="../media/image25.png"/><Relationship Id="rId432" Type="http://schemas.openxmlformats.org/officeDocument/2006/relationships/customXml" Target="../ink/ink393.xml"/><Relationship Id="rId877" Type="http://schemas.openxmlformats.org/officeDocument/2006/relationships/customXml" Target="../ink/ink792.xml"/><Relationship Id="rId1062" Type="http://schemas.openxmlformats.org/officeDocument/2006/relationships/customXml" Target="../ink/ink954.xml"/><Relationship Id="rId737" Type="http://schemas.openxmlformats.org/officeDocument/2006/relationships/customXml" Target="../ink/ink663.xml"/><Relationship Id="rId944" Type="http://schemas.openxmlformats.org/officeDocument/2006/relationships/customXml" Target="../ink/ink853.xml"/><Relationship Id="rId73" Type="http://schemas.openxmlformats.org/officeDocument/2006/relationships/image" Target="../media/image8.png"/><Relationship Id="rId169" Type="http://schemas.openxmlformats.org/officeDocument/2006/relationships/customXml" Target="../ink/ink150.xml"/><Relationship Id="rId376" Type="http://schemas.openxmlformats.org/officeDocument/2006/relationships/customXml" Target="../ink/ink339.xml"/><Relationship Id="rId583" Type="http://schemas.openxmlformats.org/officeDocument/2006/relationships/customXml" Target="../ink/ink530.xml"/><Relationship Id="rId790" Type="http://schemas.openxmlformats.org/officeDocument/2006/relationships/customXml" Target="../ink/ink713.xml"/><Relationship Id="rId804" Type="http://schemas.openxmlformats.org/officeDocument/2006/relationships/customXml" Target="../ink/ink725.xml"/><Relationship Id="rId4" Type="http://schemas.openxmlformats.org/officeDocument/2006/relationships/customXml" Target="../ink/ink2.xml"/><Relationship Id="rId236" Type="http://schemas.openxmlformats.org/officeDocument/2006/relationships/customXml" Target="../ink/ink209.xml"/><Relationship Id="rId443" Type="http://schemas.openxmlformats.org/officeDocument/2006/relationships/image" Target="../media/image40.png"/><Relationship Id="rId650" Type="http://schemas.openxmlformats.org/officeDocument/2006/relationships/customXml" Target="../ink/ink588.xml"/><Relationship Id="rId888" Type="http://schemas.openxmlformats.org/officeDocument/2006/relationships/customXml" Target="../ink/ink800.xml"/><Relationship Id="rId1073" Type="http://schemas.openxmlformats.org/officeDocument/2006/relationships/customXml" Target="../ink/ink963.xml"/><Relationship Id="rId303" Type="http://schemas.openxmlformats.org/officeDocument/2006/relationships/customXml" Target="../ink/ink270.xml"/><Relationship Id="rId748" Type="http://schemas.openxmlformats.org/officeDocument/2006/relationships/customXml" Target="../ink/ink673.xml"/><Relationship Id="rId955" Type="http://schemas.openxmlformats.org/officeDocument/2006/relationships/customXml" Target="../ink/ink863.xml"/><Relationship Id="rId1140" Type="http://schemas.openxmlformats.org/officeDocument/2006/relationships/image" Target="../media/image138.png"/><Relationship Id="rId84" Type="http://schemas.openxmlformats.org/officeDocument/2006/relationships/customXml" Target="../ink/ink74.xml"/><Relationship Id="rId387" Type="http://schemas.openxmlformats.org/officeDocument/2006/relationships/customXml" Target="../ink/ink350.xml"/><Relationship Id="rId510" Type="http://schemas.openxmlformats.org/officeDocument/2006/relationships/image" Target="../media/image47.png"/><Relationship Id="rId594" Type="http://schemas.openxmlformats.org/officeDocument/2006/relationships/customXml" Target="../ink/ink539.xml"/><Relationship Id="rId608" Type="http://schemas.openxmlformats.org/officeDocument/2006/relationships/customXml" Target="../ink/ink552.xml"/><Relationship Id="rId815" Type="http://schemas.openxmlformats.org/officeDocument/2006/relationships/image" Target="../media/image79.png"/><Relationship Id="rId247" Type="http://schemas.openxmlformats.org/officeDocument/2006/relationships/customXml" Target="../ink/ink218.xml"/><Relationship Id="rId899" Type="http://schemas.openxmlformats.org/officeDocument/2006/relationships/customXml" Target="../ink/ink811.xml"/><Relationship Id="rId1000" Type="http://schemas.openxmlformats.org/officeDocument/2006/relationships/customXml" Target="../ink/ink902.xml"/><Relationship Id="rId1084" Type="http://schemas.openxmlformats.org/officeDocument/2006/relationships/image" Target="../media/image115.png"/><Relationship Id="rId107" Type="http://schemas.openxmlformats.org/officeDocument/2006/relationships/customXml" Target="../ink/ink94.xml"/><Relationship Id="rId454" Type="http://schemas.openxmlformats.org/officeDocument/2006/relationships/customXml" Target="../ink/ink411.xml"/><Relationship Id="rId661" Type="http://schemas.openxmlformats.org/officeDocument/2006/relationships/customXml" Target="../ink/ink598.xml"/><Relationship Id="rId759" Type="http://schemas.openxmlformats.org/officeDocument/2006/relationships/customXml" Target="../ink/ink682.xml"/><Relationship Id="rId966" Type="http://schemas.openxmlformats.org/officeDocument/2006/relationships/customXml" Target="../ink/ink873.xml"/><Relationship Id="rId11" Type="http://schemas.openxmlformats.org/officeDocument/2006/relationships/customXml" Target="../ink/ink7.xml"/><Relationship Id="rId314" Type="http://schemas.openxmlformats.org/officeDocument/2006/relationships/customXml" Target="../ink/ink281.xml"/><Relationship Id="rId398" Type="http://schemas.openxmlformats.org/officeDocument/2006/relationships/customXml" Target="../ink/ink360.xml"/><Relationship Id="rId521" Type="http://schemas.openxmlformats.org/officeDocument/2006/relationships/customXml" Target="../ink/ink473.xml"/><Relationship Id="rId619" Type="http://schemas.openxmlformats.org/officeDocument/2006/relationships/customXml" Target="../ink/ink563.xml"/><Relationship Id="rId1151" Type="http://schemas.openxmlformats.org/officeDocument/2006/relationships/customXml" Target="../ink/ink1007.xml"/><Relationship Id="rId95" Type="http://schemas.openxmlformats.org/officeDocument/2006/relationships/customXml" Target="../ink/ink83.xml"/><Relationship Id="rId160" Type="http://schemas.openxmlformats.org/officeDocument/2006/relationships/customXml" Target="../ink/ink142.xml"/><Relationship Id="rId826" Type="http://schemas.openxmlformats.org/officeDocument/2006/relationships/customXml" Target="../ink/ink745.xml"/><Relationship Id="rId1011" Type="http://schemas.openxmlformats.org/officeDocument/2006/relationships/customXml" Target="../ink/ink911.xml"/><Relationship Id="rId1109" Type="http://schemas.openxmlformats.org/officeDocument/2006/relationships/image" Target="../media/image127.png"/><Relationship Id="rId258" Type="http://schemas.openxmlformats.org/officeDocument/2006/relationships/customXml" Target="../ink/ink229.xml"/><Relationship Id="rId465" Type="http://schemas.openxmlformats.org/officeDocument/2006/relationships/customXml" Target="../ink/ink421.xml"/><Relationship Id="rId672" Type="http://schemas.openxmlformats.org/officeDocument/2006/relationships/customXml" Target="../ink/ink605.xml"/><Relationship Id="rId1095" Type="http://schemas.openxmlformats.org/officeDocument/2006/relationships/customXml" Target="../ink/ink974.xml"/><Relationship Id="rId22" Type="http://schemas.openxmlformats.org/officeDocument/2006/relationships/customXml" Target="../ink/ink18.xml"/><Relationship Id="rId118" Type="http://schemas.openxmlformats.org/officeDocument/2006/relationships/customXml" Target="../ink/ink103.xml"/><Relationship Id="rId325" Type="http://schemas.openxmlformats.org/officeDocument/2006/relationships/customXml" Target="../ink/ink291.xml"/><Relationship Id="rId532" Type="http://schemas.openxmlformats.org/officeDocument/2006/relationships/customXml" Target="../ink/ink484.xml"/><Relationship Id="rId977" Type="http://schemas.openxmlformats.org/officeDocument/2006/relationships/customXml" Target="../ink/ink882.xml"/><Relationship Id="rId171" Type="http://schemas.openxmlformats.org/officeDocument/2006/relationships/customXml" Target="../ink/ink151.xml"/><Relationship Id="rId837" Type="http://schemas.openxmlformats.org/officeDocument/2006/relationships/customXml" Target="../ink/ink756.xml"/><Relationship Id="rId1022" Type="http://schemas.openxmlformats.org/officeDocument/2006/relationships/customXml" Target="../ink/ink920.xml"/><Relationship Id="rId269" Type="http://schemas.openxmlformats.org/officeDocument/2006/relationships/customXml" Target="../ink/ink240.xml"/><Relationship Id="rId476" Type="http://schemas.openxmlformats.org/officeDocument/2006/relationships/customXml" Target="../ink/ink431.xml"/><Relationship Id="rId683" Type="http://schemas.openxmlformats.org/officeDocument/2006/relationships/customXml" Target="../ink/ink615.xml"/><Relationship Id="rId890" Type="http://schemas.openxmlformats.org/officeDocument/2006/relationships/customXml" Target="../ink/ink802.xml"/><Relationship Id="rId904" Type="http://schemas.openxmlformats.org/officeDocument/2006/relationships/customXml" Target="../ink/ink815.xml"/><Relationship Id="rId33" Type="http://schemas.openxmlformats.org/officeDocument/2006/relationships/customXml" Target="../ink/ink28.xml"/><Relationship Id="rId129" Type="http://schemas.openxmlformats.org/officeDocument/2006/relationships/customXml" Target="../ink/ink112.xml"/><Relationship Id="rId336" Type="http://schemas.openxmlformats.org/officeDocument/2006/relationships/customXml" Target="../ink/ink302.xml"/><Relationship Id="rId543" Type="http://schemas.openxmlformats.org/officeDocument/2006/relationships/customXml" Target="../ink/ink494.xml"/><Relationship Id="rId988" Type="http://schemas.openxmlformats.org/officeDocument/2006/relationships/customXml" Target="../ink/ink890.xml"/><Relationship Id="rId182" Type="http://schemas.openxmlformats.org/officeDocument/2006/relationships/customXml" Target="../ink/ink161.xml"/><Relationship Id="rId403" Type="http://schemas.openxmlformats.org/officeDocument/2006/relationships/customXml" Target="../ink/ink365.xml"/><Relationship Id="rId750" Type="http://schemas.openxmlformats.org/officeDocument/2006/relationships/customXml" Target="../ink/ink675.xml"/><Relationship Id="rId848" Type="http://schemas.openxmlformats.org/officeDocument/2006/relationships/customXml" Target="../ink/ink766.xml"/><Relationship Id="rId1033" Type="http://schemas.openxmlformats.org/officeDocument/2006/relationships/image" Target="../media/image103.png"/><Relationship Id="rId487" Type="http://schemas.openxmlformats.org/officeDocument/2006/relationships/customXml" Target="../ink/ink441.xml"/><Relationship Id="rId610" Type="http://schemas.openxmlformats.org/officeDocument/2006/relationships/customXml" Target="../ink/ink554.xml"/><Relationship Id="rId694" Type="http://schemas.openxmlformats.org/officeDocument/2006/relationships/customXml" Target="../ink/ink624.xml"/><Relationship Id="rId708" Type="http://schemas.openxmlformats.org/officeDocument/2006/relationships/customXml" Target="../ink/ink636.xml"/><Relationship Id="rId915" Type="http://schemas.openxmlformats.org/officeDocument/2006/relationships/customXml" Target="../ink/ink826.xml"/><Relationship Id="rId347" Type="http://schemas.openxmlformats.org/officeDocument/2006/relationships/customXml" Target="../ink/ink312.xml"/><Relationship Id="rId999" Type="http://schemas.openxmlformats.org/officeDocument/2006/relationships/customXml" Target="../ink/ink901.xml"/><Relationship Id="rId1100" Type="http://schemas.openxmlformats.org/officeDocument/2006/relationships/customXml" Target="../ink/ink977.xml"/><Relationship Id="rId44" Type="http://schemas.openxmlformats.org/officeDocument/2006/relationships/customXml" Target="../ink/ink39.xml"/><Relationship Id="rId554" Type="http://schemas.openxmlformats.org/officeDocument/2006/relationships/customXml" Target="../ink/ink504.xml"/><Relationship Id="rId761" Type="http://schemas.openxmlformats.org/officeDocument/2006/relationships/customXml" Target="../ink/ink684.xml"/><Relationship Id="rId859" Type="http://schemas.openxmlformats.org/officeDocument/2006/relationships/customXml" Target="../ink/ink776.xml"/><Relationship Id="rId193" Type="http://schemas.openxmlformats.org/officeDocument/2006/relationships/customXml" Target="../ink/ink171.xml"/><Relationship Id="rId207" Type="http://schemas.openxmlformats.org/officeDocument/2006/relationships/customXml" Target="../ink/ink184.xml"/><Relationship Id="rId414" Type="http://schemas.openxmlformats.org/officeDocument/2006/relationships/customXml" Target="../ink/ink375.xml"/><Relationship Id="rId498" Type="http://schemas.openxmlformats.org/officeDocument/2006/relationships/customXml" Target="../ink/ink452.xml"/><Relationship Id="rId621" Type="http://schemas.openxmlformats.org/officeDocument/2006/relationships/customXml" Target="../ink/ink565.xml"/><Relationship Id="rId1044" Type="http://schemas.openxmlformats.org/officeDocument/2006/relationships/image" Target="../media/image105.png"/><Relationship Id="rId260" Type="http://schemas.openxmlformats.org/officeDocument/2006/relationships/customXml" Target="../ink/ink231.xml"/><Relationship Id="rId719" Type="http://schemas.openxmlformats.org/officeDocument/2006/relationships/customXml" Target="../ink/ink645.xml"/><Relationship Id="rId926" Type="http://schemas.openxmlformats.org/officeDocument/2006/relationships/customXml" Target="../ink/ink836.xml"/><Relationship Id="rId1111" Type="http://schemas.openxmlformats.org/officeDocument/2006/relationships/image" Target="../media/image128.png"/><Relationship Id="rId55" Type="http://schemas.openxmlformats.org/officeDocument/2006/relationships/customXml" Target="../ink/ink48.xml"/><Relationship Id="rId120" Type="http://schemas.openxmlformats.org/officeDocument/2006/relationships/customXml" Target="../ink/ink105.xml"/><Relationship Id="rId358" Type="http://schemas.openxmlformats.org/officeDocument/2006/relationships/customXml" Target="../ink/ink323.xml"/><Relationship Id="rId565" Type="http://schemas.openxmlformats.org/officeDocument/2006/relationships/customXml" Target="../ink/ink514.xml"/><Relationship Id="rId772" Type="http://schemas.openxmlformats.org/officeDocument/2006/relationships/customXml" Target="../ink/ink695.xml"/><Relationship Id="rId218" Type="http://schemas.openxmlformats.org/officeDocument/2006/relationships/customXml" Target="../ink/ink193.xml"/><Relationship Id="rId425" Type="http://schemas.openxmlformats.org/officeDocument/2006/relationships/customXml" Target="../ink/ink386.xml"/><Relationship Id="rId632" Type="http://schemas.openxmlformats.org/officeDocument/2006/relationships/image" Target="../media/image57.png"/><Relationship Id="rId1055" Type="http://schemas.openxmlformats.org/officeDocument/2006/relationships/customXml" Target="../ink/ink947.xml"/><Relationship Id="rId271" Type="http://schemas.openxmlformats.org/officeDocument/2006/relationships/customXml" Target="../ink/ink242.xml"/><Relationship Id="rId937" Type="http://schemas.openxmlformats.org/officeDocument/2006/relationships/customXml" Target="../ink/ink847.xml"/><Relationship Id="rId1122" Type="http://schemas.openxmlformats.org/officeDocument/2006/relationships/customXml" Target="../ink/ink989.xml"/><Relationship Id="rId66" Type="http://schemas.openxmlformats.org/officeDocument/2006/relationships/customXml" Target="../ink/ink58.xml"/><Relationship Id="rId131" Type="http://schemas.openxmlformats.org/officeDocument/2006/relationships/customXml" Target="../ink/ink114.xml"/><Relationship Id="rId369" Type="http://schemas.openxmlformats.org/officeDocument/2006/relationships/customXml" Target="../ink/ink332.xml"/><Relationship Id="rId576" Type="http://schemas.openxmlformats.org/officeDocument/2006/relationships/customXml" Target="../ink/ink523.xml"/><Relationship Id="rId783" Type="http://schemas.openxmlformats.org/officeDocument/2006/relationships/customXml" Target="../ink/ink706.xml"/><Relationship Id="rId990" Type="http://schemas.openxmlformats.org/officeDocument/2006/relationships/customXml" Target="../ink/ink892.xml"/><Relationship Id="rId229" Type="http://schemas.openxmlformats.org/officeDocument/2006/relationships/customXml" Target="../ink/ink202.xml"/><Relationship Id="rId436" Type="http://schemas.openxmlformats.org/officeDocument/2006/relationships/customXml" Target="../ink/ink397.xml"/><Relationship Id="rId643" Type="http://schemas.openxmlformats.org/officeDocument/2006/relationships/customXml" Target="../ink/ink583.xml"/><Relationship Id="rId1066" Type="http://schemas.openxmlformats.org/officeDocument/2006/relationships/image" Target="../media/image108.png"/><Relationship Id="rId850" Type="http://schemas.openxmlformats.org/officeDocument/2006/relationships/customXml" Target="../ink/ink768.xml"/><Relationship Id="rId948" Type="http://schemas.openxmlformats.org/officeDocument/2006/relationships/image" Target="../media/image91.png"/><Relationship Id="rId1133" Type="http://schemas.openxmlformats.org/officeDocument/2006/relationships/image" Target="../media/image135.png"/><Relationship Id="rId77" Type="http://schemas.openxmlformats.org/officeDocument/2006/relationships/customXml" Target="../ink/ink68.xml"/><Relationship Id="rId282" Type="http://schemas.openxmlformats.org/officeDocument/2006/relationships/customXml" Target="../ink/ink250.xml"/><Relationship Id="rId503" Type="http://schemas.openxmlformats.org/officeDocument/2006/relationships/customXml" Target="../ink/ink457.xml"/><Relationship Id="rId587" Type="http://schemas.openxmlformats.org/officeDocument/2006/relationships/customXml" Target="../ink/ink533.xml"/><Relationship Id="rId710" Type="http://schemas.openxmlformats.org/officeDocument/2006/relationships/customXml" Target="../ink/ink637.xml"/><Relationship Id="rId808" Type="http://schemas.openxmlformats.org/officeDocument/2006/relationships/customXml" Target="../ink/ink729.xml"/><Relationship Id="rId8" Type="http://schemas.openxmlformats.org/officeDocument/2006/relationships/customXml" Target="../ink/ink5.xml"/><Relationship Id="rId142" Type="http://schemas.openxmlformats.org/officeDocument/2006/relationships/customXml" Target="../ink/ink124.xml"/><Relationship Id="rId447" Type="http://schemas.openxmlformats.org/officeDocument/2006/relationships/customXml" Target="../ink/ink406.xml"/><Relationship Id="rId794" Type="http://schemas.openxmlformats.org/officeDocument/2006/relationships/customXml" Target="../ink/ink716.xml"/><Relationship Id="rId1077" Type="http://schemas.openxmlformats.org/officeDocument/2006/relationships/customXml" Target="../ink/ink965.xml"/><Relationship Id="rId654" Type="http://schemas.openxmlformats.org/officeDocument/2006/relationships/customXml" Target="../ink/ink592.xml"/><Relationship Id="rId861" Type="http://schemas.openxmlformats.org/officeDocument/2006/relationships/customXml" Target="../ink/ink778.xml"/><Relationship Id="rId959" Type="http://schemas.openxmlformats.org/officeDocument/2006/relationships/customXml" Target="../ink/ink867.xml"/><Relationship Id="rId293" Type="http://schemas.openxmlformats.org/officeDocument/2006/relationships/customXml" Target="../ink/ink260.xml"/><Relationship Id="rId307" Type="http://schemas.openxmlformats.org/officeDocument/2006/relationships/customXml" Target="../ink/ink274.xml"/><Relationship Id="rId514" Type="http://schemas.openxmlformats.org/officeDocument/2006/relationships/customXml" Target="../ink/ink466.xml"/><Relationship Id="rId721" Type="http://schemas.openxmlformats.org/officeDocument/2006/relationships/customXml" Target="../ink/ink647.xml"/><Relationship Id="rId1144" Type="http://schemas.openxmlformats.org/officeDocument/2006/relationships/image" Target="../media/image140.png"/><Relationship Id="rId88" Type="http://schemas.openxmlformats.org/officeDocument/2006/relationships/customXml" Target="../ink/ink77.xml"/><Relationship Id="rId153" Type="http://schemas.openxmlformats.org/officeDocument/2006/relationships/customXml" Target="../ink/ink135.xml"/><Relationship Id="rId360" Type="http://schemas.openxmlformats.org/officeDocument/2006/relationships/customXml" Target="../ink/ink325.xml"/><Relationship Id="rId598" Type="http://schemas.openxmlformats.org/officeDocument/2006/relationships/customXml" Target="../ink/ink543.xml"/><Relationship Id="rId819" Type="http://schemas.openxmlformats.org/officeDocument/2006/relationships/customXml" Target="../ink/ink739.xml"/><Relationship Id="rId1004" Type="http://schemas.openxmlformats.org/officeDocument/2006/relationships/customXml" Target="../ink/ink904.xml"/><Relationship Id="rId220" Type="http://schemas.openxmlformats.org/officeDocument/2006/relationships/customXml" Target="../ink/ink195.xml"/><Relationship Id="rId458" Type="http://schemas.openxmlformats.org/officeDocument/2006/relationships/customXml" Target="../ink/ink415.xml"/><Relationship Id="rId665" Type="http://schemas.openxmlformats.org/officeDocument/2006/relationships/customXml" Target="../ink/ink600.xml"/><Relationship Id="rId872" Type="http://schemas.openxmlformats.org/officeDocument/2006/relationships/image" Target="../media/image84.png"/><Relationship Id="rId1088" Type="http://schemas.openxmlformats.org/officeDocument/2006/relationships/image" Target="../media/image117.png"/><Relationship Id="rId15" Type="http://schemas.openxmlformats.org/officeDocument/2006/relationships/customXml" Target="../ink/ink11.xml"/><Relationship Id="rId318" Type="http://schemas.openxmlformats.org/officeDocument/2006/relationships/image" Target="../media/image33.png"/><Relationship Id="rId525" Type="http://schemas.openxmlformats.org/officeDocument/2006/relationships/customXml" Target="../ink/ink477.xml"/><Relationship Id="rId732" Type="http://schemas.openxmlformats.org/officeDocument/2006/relationships/customXml" Target="../ink/ink658.xml"/><Relationship Id="rId99" Type="http://schemas.openxmlformats.org/officeDocument/2006/relationships/image" Target="../media/image12.png"/><Relationship Id="rId164" Type="http://schemas.openxmlformats.org/officeDocument/2006/relationships/customXml" Target="../ink/ink145.xml"/><Relationship Id="rId371" Type="http://schemas.openxmlformats.org/officeDocument/2006/relationships/customXml" Target="../ink/ink334.xml"/><Relationship Id="rId1015" Type="http://schemas.openxmlformats.org/officeDocument/2006/relationships/image" Target="../media/image101.png"/><Relationship Id="rId469" Type="http://schemas.openxmlformats.org/officeDocument/2006/relationships/customXml" Target="../ink/ink424.xml"/><Relationship Id="rId676" Type="http://schemas.openxmlformats.org/officeDocument/2006/relationships/image" Target="../media/image67.png"/><Relationship Id="rId883" Type="http://schemas.openxmlformats.org/officeDocument/2006/relationships/customXml" Target="../ink/ink797.xml"/><Relationship Id="rId1099" Type="http://schemas.openxmlformats.org/officeDocument/2006/relationships/customXml" Target="../ink/ink976.xml"/><Relationship Id="rId26" Type="http://schemas.openxmlformats.org/officeDocument/2006/relationships/customXml" Target="../ink/ink22.xml"/><Relationship Id="rId231" Type="http://schemas.openxmlformats.org/officeDocument/2006/relationships/customXml" Target="../ink/ink204.xml"/><Relationship Id="rId329" Type="http://schemas.openxmlformats.org/officeDocument/2006/relationships/customXml" Target="../ink/ink295.xml"/><Relationship Id="rId536" Type="http://schemas.openxmlformats.org/officeDocument/2006/relationships/customXml" Target="../ink/ink487.xml"/><Relationship Id="rId175" Type="http://schemas.openxmlformats.org/officeDocument/2006/relationships/customXml" Target="../ink/ink155.xml"/><Relationship Id="rId743" Type="http://schemas.openxmlformats.org/officeDocument/2006/relationships/customXml" Target="../ink/ink669.xml"/><Relationship Id="rId950" Type="http://schemas.openxmlformats.org/officeDocument/2006/relationships/customXml" Target="../ink/ink858.xml"/><Relationship Id="rId1026" Type="http://schemas.openxmlformats.org/officeDocument/2006/relationships/customXml" Target="../ink/ink924.xml"/><Relationship Id="rId382" Type="http://schemas.openxmlformats.org/officeDocument/2006/relationships/customXml" Target="../ink/ink345.xml"/><Relationship Id="rId603" Type="http://schemas.openxmlformats.org/officeDocument/2006/relationships/customXml" Target="../ink/ink548.xml"/><Relationship Id="rId687" Type="http://schemas.openxmlformats.org/officeDocument/2006/relationships/customXml" Target="../ink/ink618.xml"/><Relationship Id="rId810" Type="http://schemas.openxmlformats.org/officeDocument/2006/relationships/customXml" Target="../ink/ink731.xml"/><Relationship Id="rId908" Type="http://schemas.openxmlformats.org/officeDocument/2006/relationships/customXml" Target="../ink/ink819.xml"/><Relationship Id="rId242" Type="http://schemas.openxmlformats.org/officeDocument/2006/relationships/customXml" Target="../ink/ink214.xml"/><Relationship Id="rId894" Type="http://schemas.openxmlformats.org/officeDocument/2006/relationships/customXml" Target="../ink/ink806.xml"/><Relationship Id="rId37" Type="http://schemas.openxmlformats.org/officeDocument/2006/relationships/customXml" Target="../ink/ink32.xml"/><Relationship Id="rId102" Type="http://schemas.openxmlformats.org/officeDocument/2006/relationships/customXml" Target="../ink/ink89.xml"/><Relationship Id="rId547" Type="http://schemas.openxmlformats.org/officeDocument/2006/relationships/customXml" Target="../ink/ink497.xml"/><Relationship Id="rId754" Type="http://schemas.openxmlformats.org/officeDocument/2006/relationships/customXml" Target="../ink/ink678.xml"/><Relationship Id="rId961" Type="http://schemas.openxmlformats.org/officeDocument/2006/relationships/customXml" Target="../ink/ink869.xml"/><Relationship Id="rId90" Type="http://schemas.openxmlformats.org/officeDocument/2006/relationships/customXml" Target="../ink/ink79.xml"/><Relationship Id="rId186" Type="http://schemas.openxmlformats.org/officeDocument/2006/relationships/customXml" Target="../ink/ink165.xml"/><Relationship Id="rId393" Type="http://schemas.openxmlformats.org/officeDocument/2006/relationships/customXml" Target="../ink/ink355.xml"/><Relationship Id="rId407" Type="http://schemas.openxmlformats.org/officeDocument/2006/relationships/customXml" Target="../ink/ink369.xml"/><Relationship Id="rId614" Type="http://schemas.openxmlformats.org/officeDocument/2006/relationships/customXml" Target="../ink/ink558.xml"/><Relationship Id="rId821" Type="http://schemas.openxmlformats.org/officeDocument/2006/relationships/image" Target="../media/image80.png"/><Relationship Id="rId1037" Type="http://schemas.openxmlformats.org/officeDocument/2006/relationships/customXml" Target="../ink/ink933.xml"/><Relationship Id="rId253" Type="http://schemas.openxmlformats.org/officeDocument/2006/relationships/customXml" Target="../ink/ink224.xml"/><Relationship Id="rId460" Type="http://schemas.openxmlformats.org/officeDocument/2006/relationships/customXml" Target="../ink/ink417.xml"/><Relationship Id="rId698" Type="http://schemas.openxmlformats.org/officeDocument/2006/relationships/customXml" Target="../ink/ink627.xml"/><Relationship Id="rId919" Type="http://schemas.openxmlformats.org/officeDocument/2006/relationships/customXml" Target="../ink/ink830.xml"/><Relationship Id="rId1090" Type="http://schemas.openxmlformats.org/officeDocument/2006/relationships/image" Target="../media/image118.png"/><Relationship Id="rId1104" Type="http://schemas.openxmlformats.org/officeDocument/2006/relationships/customXml" Target="../ink/ink979.xml"/><Relationship Id="rId48" Type="http://schemas.openxmlformats.org/officeDocument/2006/relationships/image" Target="../media/image5.png"/><Relationship Id="rId113" Type="http://schemas.openxmlformats.org/officeDocument/2006/relationships/customXml" Target="../ink/ink99.xml"/><Relationship Id="rId320" Type="http://schemas.openxmlformats.org/officeDocument/2006/relationships/customXml" Target="../ink/ink286.xml"/><Relationship Id="rId558" Type="http://schemas.openxmlformats.org/officeDocument/2006/relationships/customXml" Target="../ink/ink507.xml"/><Relationship Id="rId765" Type="http://schemas.openxmlformats.org/officeDocument/2006/relationships/customXml" Target="../ink/ink688.xml"/><Relationship Id="rId972" Type="http://schemas.openxmlformats.org/officeDocument/2006/relationships/customXml" Target="../ink/ink878.xml"/><Relationship Id="rId197" Type="http://schemas.openxmlformats.org/officeDocument/2006/relationships/image" Target="../media/image22.png"/><Relationship Id="rId418" Type="http://schemas.openxmlformats.org/officeDocument/2006/relationships/customXml" Target="../ink/ink379.xml"/><Relationship Id="rId625" Type="http://schemas.openxmlformats.org/officeDocument/2006/relationships/customXml" Target="../ink/ink568.xml"/><Relationship Id="rId832" Type="http://schemas.openxmlformats.org/officeDocument/2006/relationships/customXml" Target="../ink/ink751.xml"/><Relationship Id="rId1048" Type="http://schemas.openxmlformats.org/officeDocument/2006/relationships/customXml" Target="../ink/ink942.xml"/><Relationship Id="rId264" Type="http://schemas.openxmlformats.org/officeDocument/2006/relationships/customXml" Target="../ink/ink235.xml"/><Relationship Id="rId471" Type="http://schemas.openxmlformats.org/officeDocument/2006/relationships/customXml" Target="../ink/ink426.xml"/><Relationship Id="rId1115" Type="http://schemas.openxmlformats.org/officeDocument/2006/relationships/image" Target="../media/image130.png"/><Relationship Id="rId59" Type="http://schemas.openxmlformats.org/officeDocument/2006/relationships/customXml" Target="../ink/ink52.xml"/><Relationship Id="rId124" Type="http://schemas.openxmlformats.org/officeDocument/2006/relationships/customXml" Target="../ink/ink108.xml"/><Relationship Id="rId569" Type="http://schemas.openxmlformats.org/officeDocument/2006/relationships/image" Target="../media/image51.png"/><Relationship Id="rId776" Type="http://schemas.openxmlformats.org/officeDocument/2006/relationships/customXml" Target="../ink/ink699.xml"/><Relationship Id="rId983" Type="http://schemas.openxmlformats.org/officeDocument/2006/relationships/customXml" Target="../ink/ink887.xml"/><Relationship Id="rId331" Type="http://schemas.openxmlformats.org/officeDocument/2006/relationships/customXml" Target="../ink/ink297.xml"/><Relationship Id="rId429" Type="http://schemas.openxmlformats.org/officeDocument/2006/relationships/customXml" Target="../ink/ink390.xml"/><Relationship Id="rId636" Type="http://schemas.openxmlformats.org/officeDocument/2006/relationships/image" Target="../media/image58.png"/><Relationship Id="rId1059" Type="http://schemas.openxmlformats.org/officeDocument/2006/relationships/customXml" Target="../ink/ink951.xml"/><Relationship Id="rId843" Type="http://schemas.openxmlformats.org/officeDocument/2006/relationships/customXml" Target="../ink/ink761.xml"/><Relationship Id="rId1126" Type="http://schemas.openxmlformats.org/officeDocument/2006/relationships/image" Target="../media/image134.png"/><Relationship Id="rId275" Type="http://schemas.openxmlformats.org/officeDocument/2006/relationships/customXml" Target="../ink/ink246.xml"/><Relationship Id="rId482" Type="http://schemas.openxmlformats.org/officeDocument/2006/relationships/customXml" Target="../ink/ink437.xml"/><Relationship Id="rId703" Type="http://schemas.openxmlformats.org/officeDocument/2006/relationships/customXml" Target="../ink/ink632.xml"/><Relationship Id="rId910" Type="http://schemas.openxmlformats.org/officeDocument/2006/relationships/customXml" Target="../ink/ink821.xml"/><Relationship Id="rId135" Type="http://schemas.openxmlformats.org/officeDocument/2006/relationships/customXml" Target="../ink/ink117.xml"/><Relationship Id="rId342" Type="http://schemas.openxmlformats.org/officeDocument/2006/relationships/customXml" Target="../ink/ink308.xml"/><Relationship Id="rId787" Type="http://schemas.openxmlformats.org/officeDocument/2006/relationships/customXml" Target="../ink/ink710.xml"/><Relationship Id="rId994" Type="http://schemas.openxmlformats.org/officeDocument/2006/relationships/customXml" Target="../ink/ink896.xml"/><Relationship Id="rId202" Type="http://schemas.openxmlformats.org/officeDocument/2006/relationships/customXml" Target="../ink/ink179.xml"/><Relationship Id="rId647" Type="http://schemas.openxmlformats.org/officeDocument/2006/relationships/customXml" Target="../ink/ink586.xml"/><Relationship Id="rId854" Type="http://schemas.openxmlformats.org/officeDocument/2006/relationships/image" Target="../media/image82.png"/><Relationship Id="rId286" Type="http://schemas.openxmlformats.org/officeDocument/2006/relationships/image" Target="../media/image32.png"/><Relationship Id="rId493" Type="http://schemas.openxmlformats.org/officeDocument/2006/relationships/customXml" Target="../ink/ink447.xml"/><Relationship Id="rId507" Type="http://schemas.openxmlformats.org/officeDocument/2006/relationships/customXml" Target="../ink/ink460.xml"/><Relationship Id="rId714" Type="http://schemas.openxmlformats.org/officeDocument/2006/relationships/image" Target="../media/image73.png"/><Relationship Id="rId921" Type="http://schemas.openxmlformats.org/officeDocument/2006/relationships/customXml" Target="../ink/ink832.xml"/><Relationship Id="rId1137" Type="http://schemas.openxmlformats.org/officeDocument/2006/relationships/customXml" Target="../ink/ink1000.xml"/><Relationship Id="rId50" Type="http://schemas.openxmlformats.org/officeDocument/2006/relationships/customXml" Target="../ink/ink44.xml"/><Relationship Id="rId146" Type="http://schemas.openxmlformats.org/officeDocument/2006/relationships/customXml" Target="../ink/ink128.xml"/><Relationship Id="rId353" Type="http://schemas.openxmlformats.org/officeDocument/2006/relationships/customXml" Target="../ink/ink318.xml"/><Relationship Id="rId560" Type="http://schemas.openxmlformats.org/officeDocument/2006/relationships/customXml" Target="../ink/ink509.xml"/><Relationship Id="rId798" Type="http://schemas.openxmlformats.org/officeDocument/2006/relationships/image" Target="../media/image78.png"/><Relationship Id="rId213" Type="http://schemas.openxmlformats.org/officeDocument/2006/relationships/customXml" Target="../ink/ink189.xml"/><Relationship Id="rId420" Type="http://schemas.openxmlformats.org/officeDocument/2006/relationships/customXml" Target="../ink/ink381.xml"/><Relationship Id="rId658" Type="http://schemas.openxmlformats.org/officeDocument/2006/relationships/customXml" Target="../ink/ink595.xml"/><Relationship Id="rId865" Type="http://schemas.openxmlformats.org/officeDocument/2006/relationships/customXml" Target="../ink/ink782.xml"/><Relationship Id="rId1050" Type="http://schemas.openxmlformats.org/officeDocument/2006/relationships/customXml" Target="../ink/ink944.xml"/><Relationship Id="rId297" Type="http://schemas.openxmlformats.org/officeDocument/2006/relationships/customXml" Target="../ink/ink264.xml"/><Relationship Id="rId518" Type="http://schemas.openxmlformats.org/officeDocument/2006/relationships/customXml" Target="../ink/ink470.xml"/><Relationship Id="rId725" Type="http://schemas.openxmlformats.org/officeDocument/2006/relationships/customXml" Target="../ink/ink651.xml"/><Relationship Id="rId932" Type="http://schemas.openxmlformats.org/officeDocument/2006/relationships/customXml" Target="../ink/ink842.xml"/><Relationship Id="rId1148" Type="http://schemas.openxmlformats.org/officeDocument/2006/relationships/image" Target="../media/image142.png"/><Relationship Id="rId157" Type="http://schemas.openxmlformats.org/officeDocument/2006/relationships/customXml" Target="../ink/ink139.xml"/><Relationship Id="rId364" Type="http://schemas.openxmlformats.org/officeDocument/2006/relationships/customXml" Target="../ink/ink329.xml"/><Relationship Id="rId1008" Type="http://schemas.openxmlformats.org/officeDocument/2006/relationships/customXml" Target="../ink/ink908.xml"/><Relationship Id="rId61" Type="http://schemas.openxmlformats.org/officeDocument/2006/relationships/customXml" Target="../ink/ink54.xml"/><Relationship Id="rId571" Type="http://schemas.openxmlformats.org/officeDocument/2006/relationships/customXml" Target="../ink/ink519.xml"/><Relationship Id="rId669" Type="http://schemas.openxmlformats.org/officeDocument/2006/relationships/image" Target="../media/image65.png"/><Relationship Id="rId876" Type="http://schemas.openxmlformats.org/officeDocument/2006/relationships/customXml" Target="../ink/ink791.xml"/><Relationship Id="rId19" Type="http://schemas.openxmlformats.org/officeDocument/2006/relationships/customXml" Target="../ink/ink15.xml"/><Relationship Id="rId224" Type="http://schemas.openxmlformats.org/officeDocument/2006/relationships/customXml" Target="../ink/ink199.xml"/><Relationship Id="rId431" Type="http://schemas.openxmlformats.org/officeDocument/2006/relationships/customXml" Target="../ink/ink392.xml"/><Relationship Id="rId529" Type="http://schemas.openxmlformats.org/officeDocument/2006/relationships/customXml" Target="../ink/ink481.xml"/><Relationship Id="rId736" Type="http://schemas.openxmlformats.org/officeDocument/2006/relationships/customXml" Target="../ink/ink662.xml"/><Relationship Id="rId1061" Type="http://schemas.openxmlformats.org/officeDocument/2006/relationships/customXml" Target="../ink/ink953.xml"/><Relationship Id="rId168" Type="http://schemas.openxmlformats.org/officeDocument/2006/relationships/customXml" Target="../ink/ink149.xml"/><Relationship Id="rId943" Type="http://schemas.openxmlformats.org/officeDocument/2006/relationships/customXml" Target="../ink/ink852.xml"/><Relationship Id="rId1019" Type="http://schemas.openxmlformats.org/officeDocument/2006/relationships/customXml" Target="../ink/ink917.xml"/><Relationship Id="rId72" Type="http://schemas.openxmlformats.org/officeDocument/2006/relationships/customXml" Target="../ink/ink64.xml"/><Relationship Id="rId375" Type="http://schemas.openxmlformats.org/officeDocument/2006/relationships/customXml" Target="../ink/ink338.xml"/><Relationship Id="rId582" Type="http://schemas.openxmlformats.org/officeDocument/2006/relationships/customXml" Target="../ink/ink529.xml"/><Relationship Id="rId803" Type="http://schemas.openxmlformats.org/officeDocument/2006/relationships/customXml" Target="../ink/ink724.xml"/><Relationship Id="rId3" Type="http://schemas.openxmlformats.org/officeDocument/2006/relationships/image" Target="../media/image1.png"/><Relationship Id="rId235" Type="http://schemas.openxmlformats.org/officeDocument/2006/relationships/customXml" Target="../ink/ink208.xml"/><Relationship Id="rId442" Type="http://schemas.openxmlformats.org/officeDocument/2006/relationships/customXml" Target="../ink/ink402.xml"/><Relationship Id="rId887" Type="http://schemas.openxmlformats.org/officeDocument/2006/relationships/image" Target="../media/image87.png"/><Relationship Id="rId1072" Type="http://schemas.openxmlformats.org/officeDocument/2006/relationships/image" Target="../media/image109.png"/><Relationship Id="rId302" Type="http://schemas.openxmlformats.org/officeDocument/2006/relationships/customXml" Target="../ink/ink269.xml"/><Relationship Id="rId747" Type="http://schemas.openxmlformats.org/officeDocument/2006/relationships/customXml" Target="../ink/ink672.xml"/><Relationship Id="rId954" Type="http://schemas.openxmlformats.org/officeDocument/2006/relationships/customXml" Target="../ink/ink862.xml"/><Relationship Id="rId83" Type="http://schemas.openxmlformats.org/officeDocument/2006/relationships/customXml" Target="../ink/ink73.xml"/><Relationship Id="rId179" Type="http://schemas.openxmlformats.org/officeDocument/2006/relationships/customXml" Target="../ink/ink159.xml"/><Relationship Id="rId386" Type="http://schemas.openxmlformats.org/officeDocument/2006/relationships/customXml" Target="../ink/ink349.xml"/><Relationship Id="rId593" Type="http://schemas.openxmlformats.org/officeDocument/2006/relationships/customXml" Target="../ink/ink538.xml"/><Relationship Id="rId607" Type="http://schemas.openxmlformats.org/officeDocument/2006/relationships/customXml" Target="../ink/ink551.xml"/><Relationship Id="rId814" Type="http://schemas.openxmlformats.org/officeDocument/2006/relationships/customXml" Target="../ink/ink735.xml"/><Relationship Id="rId246" Type="http://schemas.openxmlformats.org/officeDocument/2006/relationships/customXml" Target="../ink/ink217.xml"/><Relationship Id="rId453" Type="http://schemas.openxmlformats.org/officeDocument/2006/relationships/customXml" Target="../ink/ink410.xml"/><Relationship Id="rId660" Type="http://schemas.openxmlformats.org/officeDocument/2006/relationships/customXml" Target="../ink/ink597.xml"/><Relationship Id="rId898" Type="http://schemas.openxmlformats.org/officeDocument/2006/relationships/customXml" Target="../ink/ink810.xml"/><Relationship Id="rId1083" Type="http://schemas.openxmlformats.org/officeDocument/2006/relationships/customXml" Target="../ink/ink968.xml"/><Relationship Id="rId106" Type="http://schemas.openxmlformats.org/officeDocument/2006/relationships/customXml" Target="../ink/ink93.xml"/><Relationship Id="rId313" Type="http://schemas.openxmlformats.org/officeDocument/2006/relationships/customXml" Target="../ink/ink280.xml"/><Relationship Id="rId758" Type="http://schemas.openxmlformats.org/officeDocument/2006/relationships/customXml" Target="../ink/ink681.xml"/><Relationship Id="rId965" Type="http://schemas.openxmlformats.org/officeDocument/2006/relationships/image" Target="../media/image92.png"/><Relationship Id="rId1150" Type="http://schemas.openxmlformats.org/officeDocument/2006/relationships/image" Target="../media/image143.png"/><Relationship Id="rId10" Type="http://schemas.openxmlformats.org/officeDocument/2006/relationships/customXml" Target="../ink/ink6.xml"/><Relationship Id="rId94" Type="http://schemas.openxmlformats.org/officeDocument/2006/relationships/customXml" Target="../ink/ink82.xml"/><Relationship Id="rId397" Type="http://schemas.openxmlformats.org/officeDocument/2006/relationships/customXml" Target="../ink/ink359.xml"/><Relationship Id="rId520" Type="http://schemas.openxmlformats.org/officeDocument/2006/relationships/customXml" Target="../ink/ink472.xml"/><Relationship Id="rId618" Type="http://schemas.openxmlformats.org/officeDocument/2006/relationships/customXml" Target="../ink/ink562.xml"/><Relationship Id="rId825" Type="http://schemas.openxmlformats.org/officeDocument/2006/relationships/customXml" Target="../ink/ink744.xml"/><Relationship Id="rId257" Type="http://schemas.openxmlformats.org/officeDocument/2006/relationships/customXml" Target="../ink/ink228.xml"/><Relationship Id="rId464" Type="http://schemas.openxmlformats.org/officeDocument/2006/relationships/customXml" Target="../ink/ink420.xml"/><Relationship Id="rId1010" Type="http://schemas.openxmlformats.org/officeDocument/2006/relationships/customXml" Target="../ink/ink910.xml"/><Relationship Id="rId1094" Type="http://schemas.openxmlformats.org/officeDocument/2006/relationships/image" Target="../media/image120.png"/><Relationship Id="rId1108" Type="http://schemas.openxmlformats.org/officeDocument/2006/relationships/customXml" Target="../ink/ink981.xml"/><Relationship Id="rId117" Type="http://schemas.openxmlformats.org/officeDocument/2006/relationships/customXml" Target="../ink/ink102.xml"/><Relationship Id="rId671" Type="http://schemas.openxmlformats.org/officeDocument/2006/relationships/image" Target="../media/image66.png"/><Relationship Id="rId769" Type="http://schemas.openxmlformats.org/officeDocument/2006/relationships/customXml" Target="../ink/ink692.xml"/><Relationship Id="rId976" Type="http://schemas.openxmlformats.org/officeDocument/2006/relationships/customXml" Target="../ink/ink881.xml"/><Relationship Id="rId324" Type="http://schemas.openxmlformats.org/officeDocument/2006/relationships/customXml" Target="../ink/ink290.xml"/><Relationship Id="rId531" Type="http://schemas.openxmlformats.org/officeDocument/2006/relationships/customXml" Target="../ink/ink483.xml"/><Relationship Id="rId629" Type="http://schemas.openxmlformats.org/officeDocument/2006/relationships/customXml" Target="../ink/ink572.xml"/><Relationship Id="rId836" Type="http://schemas.openxmlformats.org/officeDocument/2006/relationships/customXml" Target="../ink/ink755.xml"/><Relationship Id="rId1021" Type="http://schemas.openxmlformats.org/officeDocument/2006/relationships/customXml" Target="../ink/ink919.xml"/><Relationship Id="rId1119" Type="http://schemas.openxmlformats.org/officeDocument/2006/relationships/image" Target="../media/image132.png"/><Relationship Id="rId903" Type="http://schemas.openxmlformats.org/officeDocument/2006/relationships/customXml" Target="../ink/ink814.xml"/><Relationship Id="rId32" Type="http://schemas.openxmlformats.org/officeDocument/2006/relationships/customXml" Target="../ink/ink27.xml"/><Relationship Id="rId181" Type="http://schemas.openxmlformats.org/officeDocument/2006/relationships/customXml" Target="../ink/ink160.xml"/><Relationship Id="rId279" Type="http://schemas.openxmlformats.org/officeDocument/2006/relationships/image" Target="../media/image30.png"/><Relationship Id="rId486" Type="http://schemas.openxmlformats.org/officeDocument/2006/relationships/image" Target="../media/image45.png"/><Relationship Id="rId693" Type="http://schemas.openxmlformats.org/officeDocument/2006/relationships/customXml" Target="../ink/ink623.xml"/><Relationship Id="rId139" Type="http://schemas.openxmlformats.org/officeDocument/2006/relationships/customXml" Target="../ink/ink121.xml"/><Relationship Id="rId346" Type="http://schemas.openxmlformats.org/officeDocument/2006/relationships/customXml" Target="../ink/ink311.xml"/><Relationship Id="rId553" Type="http://schemas.openxmlformats.org/officeDocument/2006/relationships/customXml" Target="../ink/ink503.xml"/><Relationship Id="rId760" Type="http://schemas.openxmlformats.org/officeDocument/2006/relationships/customXml" Target="../ink/ink683.xml"/><Relationship Id="rId998" Type="http://schemas.openxmlformats.org/officeDocument/2006/relationships/customXml" Target="../ink/ink900.xml"/><Relationship Id="rId206" Type="http://schemas.openxmlformats.org/officeDocument/2006/relationships/customXml" Target="../ink/ink183.xml"/><Relationship Id="rId413" Type="http://schemas.openxmlformats.org/officeDocument/2006/relationships/image" Target="../media/image38.png"/><Relationship Id="rId858" Type="http://schemas.openxmlformats.org/officeDocument/2006/relationships/customXml" Target="../ink/ink775.xml"/><Relationship Id="rId1043" Type="http://schemas.openxmlformats.org/officeDocument/2006/relationships/customXml" Target="../ink/ink938.xml"/><Relationship Id="rId620" Type="http://schemas.openxmlformats.org/officeDocument/2006/relationships/customXml" Target="../ink/ink564.xml"/><Relationship Id="rId718" Type="http://schemas.openxmlformats.org/officeDocument/2006/relationships/customXml" Target="../ink/ink644.xml"/><Relationship Id="rId925" Type="http://schemas.openxmlformats.org/officeDocument/2006/relationships/customXml" Target="../ink/ink835.xml"/><Relationship Id="rId1110" Type="http://schemas.openxmlformats.org/officeDocument/2006/relationships/customXml" Target="../ink/ink982.xml"/><Relationship Id="rId54" Type="http://schemas.openxmlformats.org/officeDocument/2006/relationships/image" Target="../media/image6.png"/><Relationship Id="rId270" Type="http://schemas.openxmlformats.org/officeDocument/2006/relationships/customXml" Target="../ink/ink241.xml"/><Relationship Id="rId130" Type="http://schemas.openxmlformats.org/officeDocument/2006/relationships/customXml" Target="../ink/ink113.xml"/><Relationship Id="rId368" Type="http://schemas.openxmlformats.org/officeDocument/2006/relationships/customXml" Target="../ink/ink331.xml"/><Relationship Id="rId575" Type="http://schemas.openxmlformats.org/officeDocument/2006/relationships/image" Target="../media/image52.png"/><Relationship Id="rId782" Type="http://schemas.openxmlformats.org/officeDocument/2006/relationships/customXml" Target="../ink/ink705.xml"/><Relationship Id="rId228" Type="http://schemas.openxmlformats.org/officeDocument/2006/relationships/customXml" Target="../ink/ink201.xml"/><Relationship Id="rId435" Type="http://schemas.openxmlformats.org/officeDocument/2006/relationships/customXml" Target="../ink/ink396.xml"/><Relationship Id="rId642" Type="http://schemas.openxmlformats.org/officeDocument/2006/relationships/customXml" Target="../ink/ink582.xml"/><Relationship Id="rId1065" Type="http://schemas.openxmlformats.org/officeDocument/2006/relationships/customXml" Target="../ink/ink957.xml"/><Relationship Id="rId502" Type="http://schemas.openxmlformats.org/officeDocument/2006/relationships/customXml" Target="../ink/ink456.xml"/><Relationship Id="rId947" Type="http://schemas.openxmlformats.org/officeDocument/2006/relationships/customXml" Target="../ink/ink856.xml"/><Relationship Id="rId1132" Type="http://schemas.openxmlformats.org/officeDocument/2006/relationships/customXml" Target="../ink/ink997.xml"/><Relationship Id="rId76" Type="http://schemas.openxmlformats.org/officeDocument/2006/relationships/customXml" Target="../ink/ink67.xml"/><Relationship Id="rId807" Type="http://schemas.openxmlformats.org/officeDocument/2006/relationships/customXml" Target="../ink/ink728.xml"/><Relationship Id="rId292" Type="http://schemas.openxmlformats.org/officeDocument/2006/relationships/customXml" Target="../ink/ink259.xml"/><Relationship Id="rId597" Type="http://schemas.openxmlformats.org/officeDocument/2006/relationships/customXml" Target="../ink/ink542.xml"/><Relationship Id="rId152" Type="http://schemas.openxmlformats.org/officeDocument/2006/relationships/customXml" Target="../ink/ink134.xml"/><Relationship Id="rId457" Type="http://schemas.openxmlformats.org/officeDocument/2006/relationships/customXml" Target="../ink/ink414.xml"/><Relationship Id="rId1087" Type="http://schemas.openxmlformats.org/officeDocument/2006/relationships/customXml" Target="../ink/ink970.xml"/><Relationship Id="rId664" Type="http://schemas.openxmlformats.org/officeDocument/2006/relationships/image" Target="../media/image64.png"/><Relationship Id="rId871" Type="http://schemas.openxmlformats.org/officeDocument/2006/relationships/customXml" Target="../ink/ink787.xml"/><Relationship Id="rId969" Type="http://schemas.openxmlformats.org/officeDocument/2006/relationships/customXml" Target="../ink/ink875.xml"/><Relationship Id="rId317" Type="http://schemas.openxmlformats.org/officeDocument/2006/relationships/customXml" Target="../ink/ink284.xml"/><Relationship Id="rId524" Type="http://schemas.openxmlformats.org/officeDocument/2006/relationships/customXml" Target="../ink/ink476.xml"/><Relationship Id="rId731" Type="http://schemas.openxmlformats.org/officeDocument/2006/relationships/customXml" Target="../ink/ink657.xml"/><Relationship Id="rId98" Type="http://schemas.openxmlformats.org/officeDocument/2006/relationships/customXml" Target="../ink/ink86.xml"/><Relationship Id="rId829" Type="http://schemas.openxmlformats.org/officeDocument/2006/relationships/customXml" Target="../ink/ink748.xml"/><Relationship Id="rId1014" Type="http://schemas.openxmlformats.org/officeDocument/2006/relationships/customXml" Target="../ink/ink913.xml"/><Relationship Id="rId25" Type="http://schemas.openxmlformats.org/officeDocument/2006/relationships/customXml" Target="../ink/ink21.xml"/><Relationship Id="rId174" Type="http://schemas.openxmlformats.org/officeDocument/2006/relationships/customXml" Target="../ink/ink154.xml"/><Relationship Id="rId381" Type="http://schemas.openxmlformats.org/officeDocument/2006/relationships/customXml" Target="../ink/ink344.xml"/><Relationship Id="rId241" Type="http://schemas.openxmlformats.org/officeDocument/2006/relationships/customXml" Target="../ink/ink213.xml"/><Relationship Id="rId479" Type="http://schemas.openxmlformats.org/officeDocument/2006/relationships/customXml" Target="../ink/ink434.xml"/><Relationship Id="rId686" Type="http://schemas.openxmlformats.org/officeDocument/2006/relationships/image" Target="../media/image68.png"/><Relationship Id="rId893" Type="http://schemas.openxmlformats.org/officeDocument/2006/relationships/customXml" Target="../ink/ink805.xml"/><Relationship Id="rId339" Type="http://schemas.openxmlformats.org/officeDocument/2006/relationships/customXml" Target="../ink/ink305.xml"/><Relationship Id="rId546" Type="http://schemas.openxmlformats.org/officeDocument/2006/relationships/customXml" Target="../ink/ink496.xml"/><Relationship Id="rId753" Type="http://schemas.openxmlformats.org/officeDocument/2006/relationships/customXml" Target="../ink/ink677.xml"/><Relationship Id="rId101" Type="http://schemas.openxmlformats.org/officeDocument/2006/relationships/customXml" Target="../ink/ink88.xml"/><Relationship Id="rId406" Type="http://schemas.openxmlformats.org/officeDocument/2006/relationships/customXml" Target="../ink/ink368.xml"/><Relationship Id="rId960" Type="http://schemas.openxmlformats.org/officeDocument/2006/relationships/customXml" Target="../ink/ink868.xml"/><Relationship Id="rId1036" Type="http://schemas.openxmlformats.org/officeDocument/2006/relationships/customXml" Target="../ink/ink932.xml"/><Relationship Id="rId613" Type="http://schemas.openxmlformats.org/officeDocument/2006/relationships/customXml" Target="../ink/ink557.xml"/><Relationship Id="rId820" Type="http://schemas.openxmlformats.org/officeDocument/2006/relationships/customXml" Target="../ink/ink740.xml"/><Relationship Id="rId918" Type="http://schemas.openxmlformats.org/officeDocument/2006/relationships/customXml" Target="../ink/ink8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32E85E-5AE7-B345-AAE8-42B2BDA9F18F}"/>
              </a:ext>
            </a:extLst>
          </p:cNvPr>
          <p:cNvSpPr txBox="1"/>
          <p:nvPr/>
        </p:nvSpPr>
        <p:spPr>
          <a:xfrm>
            <a:off x="136585" y="117118"/>
            <a:ext cx="1894115" cy="13849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</a:t>
            </a:r>
          </a:p>
          <a:p>
            <a:r>
              <a:rPr lang="en-US" sz="1400" dirty="0"/>
              <a:t>System of Differential equations</a:t>
            </a:r>
          </a:p>
          <a:p>
            <a:r>
              <a:rPr lang="en-US" sz="1400" dirty="0"/>
              <a:t>Initial measured data and initial guess model parameters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81502-C5A0-6C47-A9BE-BCA84B09E7D8}"/>
              </a:ext>
            </a:extLst>
          </p:cNvPr>
          <p:cNvSpPr txBox="1"/>
          <p:nvPr/>
        </p:nvSpPr>
        <p:spPr>
          <a:xfrm>
            <a:off x="2547256" y="291681"/>
            <a:ext cx="1894115" cy="738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Previous  estimates and covariance at time step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1E17D-F299-694A-B4C9-8C7A7A9F302C}"/>
              </a:ext>
            </a:extLst>
          </p:cNvPr>
          <p:cNvSpPr txBox="1"/>
          <p:nvPr/>
        </p:nvSpPr>
        <p:spPr>
          <a:xfrm>
            <a:off x="2057396" y="33256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C9BC7-A630-C54C-A496-CF7E4859495B}"/>
              </a:ext>
            </a:extLst>
          </p:cNvPr>
          <p:cNvSpPr txBox="1"/>
          <p:nvPr/>
        </p:nvSpPr>
        <p:spPr>
          <a:xfrm>
            <a:off x="9879499" y="3437977"/>
            <a:ext cx="2146810" cy="523220"/>
          </a:xfrm>
          <a:prstGeom prst="rect">
            <a:avLst/>
          </a:prstGeom>
          <a:solidFill>
            <a:srgbClr val="FF2F92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Correction using new observed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82CEB047-1896-0042-8AC9-0ACA9DB080C9}"/>
                  </a:ext>
                </a:extLst>
              </p14:cNvPr>
              <p14:cNvContentPartPr/>
              <p14:nvPr/>
            </p14:nvContentPartPr>
            <p14:xfrm>
              <a:off x="4537176" y="879516"/>
              <a:ext cx="360" cy="3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82CEB047-1896-0042-8AC9-0ACA9DB08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9616" y="871956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A0362AD2-9F1B-374F-BAB9-736A96AC8C8E}"/>
                  </a:ext>
                </a:extLst>
              </p14:cNvPr>
              <p14:cNvContentPartPr/>
              <p14:nvPr/>
            </p14:nvContentPartPr>
            <p14:xfrm>
              <a:off x="4871118" y="1035296"/>
              <a:ext cx="360" cy="7200"/>
            </p14:xfrm>
          </p:contentPart>
        </mc:Choice>
        <mc:Fallback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A0362AD2-9F1B-374F-BAB9-736A96AC8C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558" y="1027736"/>
                <a:ext cx="1548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427CFAF2-733C-3749-A6CB-018357A18108}"/>
              </a:ext>
            </a:extLst>
          </p:cNvPr>
          <p:cNvGrpSpPr/>
          <p:nvPr/>
        </p:nvGrpSpPr>
        <p:grpSpPr>
          <a:xfrm>
            <a:off x="4671661" y="1247646"/>
            <a:ext cx="1479600" cy="1883620"/>
            <a:chOff x="4537176" y="879516"/>
            <a:chExt cx="1479600" cy="18836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C23ACE-495E-5545-A278-A6C13BDBB8F5}"/>
                </a:ext>
              </a:extLst>
            </p:cNvPr>
            <p:cNvSpPr/>
            <p:nvPr/>
          </p:nvSpPr>
          <p:spPr>
            <a:xfrm rot="19423057">
              <a:off x="5125357" y="1298942"/>
              <a:ext cx="342666" cy="68307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F9B24BA-8AF0-D14D-B0DE-A1ED6B094E34}"/>
                    </a:ext>
                  </a:extLst>
                </p14:cNvPr>
                <p14:cNvContentPartPr/>
                <p14:nvPr/>
              </p14:nvContentPartPr>
              <p14:xfrm>
                <a:off x="5800554" y="2760256"/>
                <a:ext cx="360" cy="28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F9B24BA-8AF0-D14D-B0DE-A1ED6B094E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6234" y="2755936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BF0C5D8-FBDA-3B40-8589-931E2E8322D7}"/>
                    </a:ext>
                  </a:extLst>
                </p14:cNvPr>
                <p14:cNvContentPartPr/>
                <p14:nvPr/>
              </p14:nvContentPartPr>
              <p14:xfrm>
                <a:off x="5144634" y="1361656"/>
                <a:ext cx="360" cy="3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BF0C5D8-FBDA-3B40-8589-931E2E8322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37074" y="13540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DDF152B-C549-7E42-9B27-045775BF1682}"/>
                    </a:ext>
                  </a:extLst>
                </p14:cNvPr>
                <p14:cNvContentPartPr/>
                <p14:nvPr/>
              </p14:nvContentPartPr>
              <p14:xfrm>
                <a:off x="5249034" y="1338256"/>
                <a:ext cx="20160" cy="252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DDF152B-C549-7E42-9B27-045775BF16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1474" y="1331056"/>
                  <a:ext cx="35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F4F40754-C167-5542-8348-ED2C8464330C}"/>
                    </a:ext>
                  </a:extLst>
                </p14:cNvPr>
                <p14:cNvContentPartPr/>
                <p14:nvPr/>
              </p14:nvContentPartPr>
              <p14:xfrm>
                <a:off x="5195976" y="1370556"/>
                <a:ext cx="360" cy="3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4F40754-C167-5542-8348-ED2C846433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88776" y="13629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3F9F26C-3A35-6542-841B-01A1A4032FE5}"/>
                    </a:ext>
                  </a:extLst>
                </p14:cNvPr>
                <p14:cNvContentPartPr/>
                <p14:nvPr/>
              </p14:nvContentPartPr>
              <p14:xfrm>
                <a:off x="5337456" y="1377036"/>
                <a:ext cx="5040" cy="57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3F9F26C-3A35-6542-841B-01A1A4032F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29896" y="1369476"/>
                  <a:ext cx="19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75977B9-F971-A641-AEE7-E079CB41B943}"/>
                    </a:ext>
                  </a:extLst>
                </p14:cNvPr>
                <p14:cNvContentPartPr/>
                <p14:nvPr/>
              </p14:nvContentPartPr>
              <p14:xfrm>
                <a:off x="5155656" y="1323396"/>
                <a:ext cx="360" cy="3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75977B9-F971-A641-AEE7-E079CB41B9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48096" y="13158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CBDBFD1-F7F5-9B4C-8ACC-A83003283FE3}"/>
                    </a:ext>
                  </a:extLst>
                </p14:cNvPr>
                <p14:cNvContentPartPr/>
                <p14:nvPr/>
              </p14:nvContentPartPr>
              <p14:xfrm>
                <a:off x="5075016" y="1242756"/>
                <a:ext cx="360" cy="3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CBDBFD1-F7F5-9B4C-8ACC-A83003283F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7456" y="12351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31850CE-0D1B-D94A-9225-674993D4E52C}"/>
                    </a:ext>
                  </a:extLst>
                </p14:cNvPr>
                <p14:cNvContentPartPr/>
                <p14:nvPr/>
              </p14:nvContentPartPr>
              <p14:xfrm>
                <a:off x="5068536" y="1356876"/>
                <a:ext cx="360" cy="3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31850CE-0D1B-D94A-9225-674993D4E5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0976" y="13493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A53846B-924B-2841-9708-EFD2BC6693FE}"/>
                    </a:ext>
                  </a:extLst>
                </p14:cNvPr>
                <p14:cNvContentPartPr/>
                <p14:nvPr/>
              </p14:nvContentPartPr>
              <p14:xfrm>
                <a:off x="5290296" y="1296396"/>
                <a:ext cx="360" cy="72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A53846B-924B-2841-9708-EFD2BC6693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82736" y="1288836"/>
                  <a:ext cx="15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40C6D0E-1E99-064C-A5B9-4AFBD9D71A10}"/>
                    </a:ext>
                  </a:extLst>
                </p14:cNvPr>
                <p14:cNvContentPartPr/>
                <p14:nvPr/>
              </p14:nvContentPartPr>
              <p14:xfrm>
                <a:off x="5068536" y="1269396"/>
                <a:ext cx="360" cy="36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40C6D0E-1E99-064C-A5B9-4AFBD9D71A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0976" y="12621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FD7010A-616C-B34F-943A-CD75D47F5433}"/>
                    </a:ext>
                  </a:extLst>
                </p14:cNvPr>
                <p14:cNvContentPartPr/>
                <p14:nvPr/>
              </p14:nvContentPartPr>
              <p14:xfrm>
                <a:off x="4933896" y="1276236"/>
                <a:ext cx="360" cy="3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FD7010A-616C-B34F-943A-CD75D47F54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6336" y="12686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BD02C74-97E8-CA43-A751-6E607C39C7BB}"/>
                    </a:ext>
                  </a:extLst>
                </p14:cNvPr>
                <p14:cNvContentPartPr/>
                <p14:nvPr/>
              </p14:nvContentPartPr>
              <p14:xfrm>
                <a:off x="4812936" y="1256076"/>
                <a:ext cx="360" cy="36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BD02C74-97E8-CA43-A751-6E607C39C7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05376" y="12485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AB5B7A7-E570-8A4B-B9C2-7D353AE09C37}"/>
                    </a:ext>
                  </a:extLst>
                </p14:cNvPr>
                <p14:cNvContentPartPr/>
                <p14:nvPr/>
              </p14:nvContentPartPr>
              <p14:xfrm>
                <a:off x="4947216" y="1330236"/>
                <a:ext cx="360" cy="3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AB5B7A7-E570-8A4B-B9C2-7D353AE09C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39656" y="13226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6FC46E13-ECAB-B94B-BFDC-13908AC9D230}"/>
                    </a:ext>
                  </a:extLst>
                </p14:cNvPr>
                <p14:cNvContentPartPr/>
                <p14:nvPr/>
              </p14:nvContentPartPr>
              <p14:xfrm>
                <a:off x="4954056" y="1155276"/>
                <a:ext cx="360" cy="3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6FC46E13-ECAB-B94B-BFDC-13908AC9D2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6496" y="11477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4FFBD5C7-79C2-9A4B-A4E3-2A03C2ED63DD}"/>
                    </a:ext>
                  </a:extLst>
                </p14:cNvPr>
                <p14:cNvContentPartPr/>
                <p14:nvPr/>
              </p14:nvContentPartPr>
              <p14:xfrm>
                <a:off x="5108856" y="1162116"/>
                <a:ext cx="360" cy="3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4FFBD5C7-79C2-9A4B-A4E3-2A03C2ED63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1296" y="11545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5B35F13E-669A-2647-BE33-36C509AB4693}"/>
                    </a:ext>
                  </a:extLst>
                </p14:cNvPr>
                <p14:cNvContentPartPr/>
                <p14:nvPr/>
              </p14:nvContentPartPr>
              <p14:xfrm>
                <a:off x="5093736" y="1230156"/>
                <a:ext cx="1800" cy="61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5B35F13E-669A-2647-BE33-36C509AB46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86176" y="1222596"/>
                  <a:ext cx="16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BFA211D3-C544-F046-8F48-28EC6E66146D}"/>
                    </a:ext>
                  </a:extLst>
                </p14:cNvPr>
                <p14:cNvContentPartPr/>
                <p14:nvPr/>
              </p14:nvContentPartPr>
              <p14:xfrm>
                <a:off x="4987536" y="1323396"/>
                <a:ext cx="360" cy="72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BFA211D3-C544-F046-8F48-28EC6E6614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9976" y="1315836"/>
                  <a:ext cx="15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BEFDA39E-439D-324B-AB47-5BF76AB79ACB}"/>
                    </a:ext>
                  </a:extLst>
                </p14:cNvPr>
                <p14:cNvContentPartPr/>
                <p14:nvPr/>
              </p14:nvContentPartPr>
              <p14:xfrm>
                <a:off x="5249976" y="1242756"/>
                <a:ext cx="360" cy="36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BEFDA39E-439D-324B-AB47-5BF76AB79A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42416" y="12351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C089D8DB-97D9-9444-8C58-CE285C586AB8}"/>
                    </a:ext>
                  </a:extLst>
                </p14:cNvPr>
                <p14:cNvContentPartPr/>
                <p14:nvPr/>
              </p14:nvContentPartPr>
              <p14:xfrm>
                <a:off x="5451576" y="1363716"/>
                <a:ext cx="360" cy="3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C089D8DB-97D9-9444-8C58-CE285C586A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4016" y="13561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6D8341A-373A-E14D-80CF-7E62D97B25B7}"/>
                    </a:ext>
                  </a:extLst>
                </p14:cNvPr>
                <p14:cNvContentPartPr/>
                <p14:nvPr/>
              </p14:nvContentPartPr>
              <p14:xfrm>
                <a:off x="5673336" y="2188836"/>
                <a:ext cx="9000" cy="21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6D8341A-373A-E14D-80CF-7E62D97B25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5776" y="2181276"/>
                  <a:ext cx="241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4B9E9B6A-A490-D040-B45B-E70C1A5B3098}"/>
                    </a:ext>
                  </a:extLst>
                </p14:cNvPr>
                <p14:cNvContentPartPr/>
                <p14:nvPr/>
              </p14:nvContentPartPr>
              <p14:xfrm>
                <a:off x="5895456" y="2351916"/>
                <a:ext cx="360" cy="3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4B9E9B6A-A490-D040-B45B-E70C1A5B30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7896" y="23443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FD5BE6F-21F2-1F4A-9955-C77A5092ECAB}"/>
                    </a:ext>
                  </a:extLst>
                </p14:cNvPr>
                <p14:cNvContentPartPr/>
                <p14:nvPr/>
              </p14:nvContentPartPr>
              <p14:xfrm>
                <a:off x="5525736" y="2143476"/>
                <a:ext cx="360" cy="3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FD5BE6F-21F2-1F4A-9955-C77A5092EC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18176" y="21359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9E3042B0-3296-0F47-9F52-2C4C031AC89A}"/>
                    </a:ext>
                  </a:extLst>
                </p14:cNvPr>
                <p14:cNvContentPartPr/>
                <p14:nvPr/>
              </p14:nvContentPartPr>
              <p14:xfrm>
                <a:off x="5458416" y="2250036"/>
                <a:ext cx="17280" cy="151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9E3042B0-3296-0F47-9F52-2C4C031AC8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50856" y="2242476"/>
                  <a:ext cx="32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3A1FD12-75DF-4A42-AAD7-732683566EE5}"/>
                    </a:ext>
                  </a:extLst>
                </p14:cNvPr>
                <p14:cNvContentPartPr/>
                <p14:nvPr/>
              </p14:nvContentPartPr>
              <p14:xfrm>
                <a:off x="4685136" y="1162116"/>
                <a:ext cx="360" cy="36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3A1FD12-75DF-4A42-AAD7-732683566E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77576" y="11545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07A97B6E-5D83-1A4D-91E8-429C02B3CA70}"/>
                    </a:ext>
                  </a:extLst>
                </p14:cNvPr>
                <p14:cNvContentPartPr/>
                <p14:nvPr/>
              </p14:nvContentPartPr>
              <p14:xfrm>
                <a:off x="5424576" y="1162116"/>
                <a:ext cx="360" cy="36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07A97B6E-5D83-1A4D-91E8-429C02B3CA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7376" y="11545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FB949BE5-AC32-104D-B8B4-D354ED6CD917}"/>
                    </a:ext>
                  </a:extLst>
                </p14:cNvPr>
                <p14:cNvContentPartPr/>
                <p14:nvPr/>
              </p14:nvContentPartPr>
              <p14:xfrm>
                <a:off x="5081856" y="1310076"/>
                <a:ext cx="360" cy="3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FB949BE5-AC32-104D-B8B4-D354ED6CD9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4296" y="13025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1CA44A3D-E580-294A-8555-0151519E0F43}"/>
                </a:ext>
              </a:extLst>
            </p:cNvPr>
            <p:cNvGrpSpPr/>
            <p:nvPr/>
          </p:nvGrpSpPr>
          <p:grpSpPr>
            <a:xfrm>
              <a:off x="5182656" y="1235916"/>
              <a:ext cx="33840" cy="7200"/>
              <a:chOff x="5072718" y="1425176"/>
              <a:chExt cx="33840" cy="7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BE7E99D9-9A2E-4743-8920-750E7DA9CE9F}"/>
                      </a:ext>
                    </a:extLst>
                  </p14:cNvPr>
                  <p14:cNvContentPartPr/>
                  <p14:nvPr/>
                </p14:nvContentPartPr>
                <p14:xfrm>
                  <a:off x="5106198" y="1425176"/>
                  <a:ext cx="360" cy="360"/>
                </p14:xfrm>
              </p:contentPart>
            </mc:Choice>
            <mc:Fallback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BE7E99D9-9A2E-4743-8920-750E7DA9CE9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8998" y="14176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492" name="Ink 491">
                    <a:extLst>
                      <a:ext uri="{FF2B5EF4-FFF2-40B4-BE49-F238E27FC236}">
                        <a16:creationId xmlns:a16="http://schemas.microsoft.com/office/drawing/2014/main" id="{3540AB32-84A7-444E-8196-5C7755B9FC1C}"/>
                      </a:ext>
                    </a:extLst>
                  </p14:cNvPr>
                  <p14:cNvContentPartPr/>
                  <p14:nvPr/>
                </p14:nvContentPartPr>
                <p14:xfrm>
                  <a:off x="5072718" y="1432016"/>
                  <a:ext cx="360" cy="360"/>
                </p14:xfrm>
              </p:contentPart>
            </mc:Choice>
            <mc:Fallback>
              <p:pic>
                <p:nvPicPr>
                  <p:cNvPr id="492" name="Ink 491">
                    <a:extLst>
                      <a:ext uri="{FF2B5EF4-FFF2-40B4-BE49-F238E27FC236}">
                        <a16:creationId xmlns:a16="http://schemas.microsoft.com/office/drawing/2014/main" id="{3540AB32-84A7-444E-8196-5C7755B9FC1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65158" y="14244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B4F050AD-9450-EE41-A898-68F0449E6328}"/>
                    </a:ext>
                  </a:extLst>
                </p14:cNvPr>
                <p14:cNvContentPartPr/>
                <p14:nvPr/>
              </p14:nvContentPartPr>
              <p14:xfrm>
                <a:off x="4860096" y="1222596"/>
                <a:ext cx="360" cy="3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B4F050AD-9450-EE41-A898-68F0449E63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2536" y="12150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2B475F60-298D-2D4E-BC99-B883A50BE1CA}"/>
                    </a:ext>
                  </a:extLst>
                </p14:cNvPr>
                <p14:cNvContentPartPr/>
                <p14:nvPr/>
              </p14:nvContentPartPr>
              <p14:xfrm>
                <a:off x="5881776" y="2157156"/>
                <a:ext cx="360" cy="72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2B475F60-298D-2D4E-BC99-B883A50BE1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4216" y="2149596"/>
                  <a:ext cx="15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F7B0662F-37C6-7F47-8503-10AFAB0B4FBE}"/>
                    </a:ext>
                  </a:extLst>
                </p14:cNvPr>
                <p14:cNvContentPartPr/>
                <p14:nvPr/>
              </p14:nvContentPartPr>
              <p14:xfrm>
                <a:off x="5962416" y="2453076"/>
                <a:ext cx="360" cy="3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F7B0662F-37C6-7F47-8503-10AFAB0B4F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55216" y="24455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1CBD324A-3452-7244-85C4-B97FE019B632}"/>
                    </a:ext>
                  </a:extLst>
                </p14:cNvPr>
                <p14:cNvContentPartPr/>
                <p14:nvPr/>
              </p14:nvContentPartPr>
              <p14:xfrm>
                <a:off x="4826256" y="966996"/>
                <a:ext cx="360" cy="3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1CBD324A-3452-7244-85C4-B97FE019B6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8696" y="9594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A363A844-978E-7A4E-84E4-5BEF552A0374}"/>
                    </a:ext>
                  </a:extLst>
                </p14:cNvPr>
                <p14:cNvContentPartPr/>
                <p14:nvPr/>
              </p14:nvContentPartPr>
              <p14:xfrm>
                <a:off x="4678296" y="1323396"/>
                <a:ext cx="7200" cy="3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A363A844-978E-7A4E-84E4-5BEF552A03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70736" y="1315836"/>
                  <a:ext cx="22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6AEE53E-DD37-A544-80BA-5BF7E2692E07}"/>
                    </a:ext>
                  </a:extLst>
                </p14:cNvPr>
                <p14:cNvContentPartPr/>
                <p14:nvPr/>
              </p14:nvContentPartPr>
              <p14:xfrm>
                <a:off x="4738776" y="1558836"/>
                <a:ext cx="7200" cy="72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6AEE53E-DD37-A544-80BA-5BF7E2692E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1576" y="1551276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50F301CC-D518-6044-86AE-881CF1BE6D3A}"/>
                    </a:ext>
                  </a:extLst>
                </p14:cNvPr>
                <p14:cNvContentPartPr/>
                <p14:nvPr/>
              </p14:nvContentPartPr>
              <p14:xfrm>
                <a:off x="4893576" y="1296396"/>
                <a:ext cx="360" cy="3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50F301CC-D518-6044-86AE-881CF1BE6D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86016" y="12888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479F3178-6ED4-3549-87B3-5348405CAA5B}"/>
                    </a:ext>
                  </a:extLst>
                </p14:cNvPr>
                <p14:cNvContentPartPr/>
                <p14:nvPr/>
              </p14:nvContentPartPr>
              <p14:xfrm>
                <a:off x="5028216" y="946836"/>
                <a:ext cx="360" cy="3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479F3178-6ED4-3549-87B3-5348405CA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20656" y="9392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DC5F7B69-3686-1442-997F-50562E2A23AC}"/>
                    </a:ext>
                  </a:extLst>
                </p14:cNvPr>
                <p14:cNvContentPartPr/>
                <p14:nvPr/>
              </p14:nvContentPartPr>
              <p14:xfrm>
                <a:off x="5787816" y="2318436"/>
                <a:ext cx="360" cy="3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DC5F7B69-3686-1442-997F-50562E2A23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0256" y="23108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C2B8943-828E-6042-BB14-0986921DADC8}"/>
                    </a:ext>
                  </a:extLst>
                </p14:cNvPr>
                <p14:cNvContentPartPr/>
                <p14:nvPr/>
              </p14:nvContentPartPr>
              <p14:xfrm>
                <a:off x="5928936" y="2533716"/>
                <a:ext cx="360" cy="36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C2B8943-828E-6042-BB14-0986921DAD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21376" y="25261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23FF4DB7-E2D7-D448-A406-5DE787D272E9}"/>
                    </a:ext>
                  </a:extLst>
                </p14:cNvPr>
                <p14:cNvContentPartPr/>
                <p14:nvPr/>
              </p14:nvContentPartPr>
              <p14:xfrm>
                <a:off x="5687016" y="2325276"/>
                <a:ext cx="360" cy="36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23FF4DB7-E2D7-D448-A406-5DE787D272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9456" y="23177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88B527FF-FEE4-4542-8362-4EF0CD1948DB}"/>
                    </a:ext>
                  </a:extLst>
                </p14:cNvPr>
                <p14:cNvContentPartPr/>
                <p14:nvPr/>
              </p14:nvContentPartPr>
              <p14:xfrm>
                <a:off x="4537176" y="1074636"/>
                <a:ext cx="360" cy="1368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88B527FF-FEE4-4542-8362-4EF0CD1948D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29616" y="1067076"/>
                  <a:ext cx="15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1E03107C-F976-9446-AD17-19ECFEAE97E7}"/>
                    </a:ext>
                  </a:extLst>
                </p14:cNvPr>
                <p14:cNvContentPartPr/>
                <p14:nvPr/>
              </p14:nvContentPartPr>
              <p14:xfrm>
                <a:off x="4826256" y="939996"/>
                <a:ext cx="360" cy="36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1E03107C-F976-9446-AD17-19ECFEAE97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8696" y="9324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D44B68E8-16DB-1349-830C-E97BB3788803}"/>
                    </a:ext>
                  </a:extLst>
                </p14:cNvPr>
                <p14:cNvContentPartPr/>
                <p14:nvPr/>
              </p14:nvContentPartPr>
              <p14:xfrm>
                <a:off x="4967376" y="1000476"/>
                <a:ext cx="360" cy="36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D44B68E8-16DB-1349-830C-E97BB37888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9816" y="9929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901F576C-5950-F14D-A183-6A117EAF4D50}"/>
                    </a:ext>
                  </a:extLst>
                </p14:cNvPr>
                <p14:cNvContentPartPr/>
                <p14:nvPr/>
              </p14:nvContentPartPr>
              <p14:xfrm>
                <a:off x="5377776" y="1323396"/>
                <a:ext cx="360" cy="36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901F576C-5950-F14D-A183-6A117EAF4D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0216" y="13158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B69D1CDB-6BF2-914A-973A-3846B697AD77}"/>
                    </a:ext>
                  </a:extLst>
                </p14:cNvPr>
                <p14:cNvContentPartPr/>
                <p14:nvPr/>
              </p14:nvContentPartPr>
              <p14:xfrm>
                <a:off x="5202816" y="1215756"/>
                <a:ext cx="360" cy="3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B69D1CDB-6BF2-914A-973A-3846B697AD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95256" y="12081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620C9B46-410F-2E4A-9903-5F0EF7FAA5AE}"/>
                </a:ext>
              </a:extLst>
            </p:cNvPr>
            <p:cNvGrpSpPr/>
            <p:nvPr/>
          </p:nvGrpSpPr>
          <p:grpSpPr>
            <a:xfrm>
              <a:off x="5021376" y="1222596"/>
              <a:ext cx="13680" cy="13680"/>
              <a:chOff x="4911438" y="1411856"/>
              <a:chExt cx="13680" cy="13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541" name="Ink 540">
                    <a:extLst>
                      <a:ext uri="{FF2B5EF4-FFF2-40B4-BE49-F238E27FC236}">
                        <a16:creationId xmlns:a16="http://schemas.microsoft.com/office/drawing/2014/main" id="{6A0976BB-A8DC-384D-97B5-FEAACE99677E}"/>
                      </a:ext>
                    </a:extLst>
                  </p14:cNvPr>
                  <p14:cNvContentPartPr/>
                  <p14:nvPr/>
                </p14:nvContentPartPr>
                <p14:xfrm>
                  <a:off x="4917918" y="1411856"/>
                  <a:ext cx="7200" cy="13680"/>
                </p14:xfrm>
              </p:contentPart>
            </mc:Choice>
            <mc:Fallback>
              <p:pic>
                <p:nvPicPr>
                  <p:cNvPr id="541" name="Ink 540">
                    <a:extLst>
                      <a:ext uri="{FF2B5EF4-FFF2-40B4-BE49-F238E27FC236}">
                        <a16:creationId xmlns:a16="http://schemas.microsoft.com/office/drawing/2014/main" id="{6A0976BB-A8DC-384D-97B5-FEAACE99677E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4910718" y="1404296"/>
                    <a:ext cx="2196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550" name="Ink 549">
                    <a:extLst>
                      <a:ext uri="{FF2B5EF4-FFF2-40B4-BE49-F238E27FC236}">
                        <a16:creationId xmlns:a16="http://schemas.microsoft.com/office/drawing/2014/main" id="{E23A8D9C-778D-C741-9140-52B71CDD4602}"/>
                      </a:ext>
                    </a:extLst>
                  </p14:cNvPr>
                  <p14:cNvContentPartPr/>
                  <p14:nvPr/>
                </p14:nvContentPartPr>
                <p14:xfrm>
                  <a:off x="4911438" y="1418336"/>
                  <a:ext cx="360" cy="360"/>
                </p14:xfrm>
              </p:contentPart>
            </mc:Choice>
            <mc:Fallback>
              <p:pic>
                <p:nvPicPr>
                  <p:cNvPr id="550" name="Ink 549">
                    <a:extLst>
                      <a:ext uri="{FF2B5EF4-FFF2-40B4-BE49-F238E27FC236}">
                        <a16:creationId xmlns:a16="http://schemas.microsoft.com/office/drawing/2014/main" id="{E23A8D9C-778D-C741-9140-52B71CDD460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3878" y="14107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73F0D5E9-B4D1-F54F-8E64-AC08B38F0979}"/>
                    </a:ext>
                  </a:extLst>
                </p14:cNvPr>
                <p14:cNvContentPartPr/>
                <p14:nvPr/>
              </p14:nvContentPartPr>
              <p14:xfrm>
                <a:off x="5276616" y="1235916"/>
                <a:ext cx="360" cy="3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73F0D5E9-B4D1-F54F-8E64-AC08B38F0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69416" y="12283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D14CE83-84F2-824E-B194-965271FE5111}"/>
                    </a:ext>
                  </a:extLst>
                </p14:cNvPr>
                <p14:cNvContentPartPr/>
                <p14:nvPr/>
              </p14:nvContentPartPr>
              <p14:xfrm>
                <a:off x="5115336" y="1222596"/>
                <a:ext cx="7200" cy="3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D14CE83-84F2-824E-B194-965271FE51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7776" y="1215036"/>
                  <a:ext cx="22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648BE27-2E6B-0045-8336-B3E52C1531F3}"/>
                    </a:ext>
                  </a:extLst>
                </p14:cNvPr>
                <p14:cNvContentPartPr/>
                <p14:nvPr/>
              </p14:nvContentPartPr>
              <p14:xfrm>
                <a:off x="5081856" y="1343556"/>
                <a:ext cx="360" cy="3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648BE27-2E6B-0045-8336-B3E52C1531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4296" y="13359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0D5E59E8-4B16-2446-8CBC-DC90BC2C4217}"/>
                    </a:ext>
                  </a:extLst>
                </p14:cNvPr>
                <p14:cNvContentPartPr/>
                <p14:nvPr/>
              </p14:nvContentPartPr>
              <p14:xfrm>
                <a:off x="5182656" y="1276236"/>
                <a:ext cx="360" cy="36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0D5E59E8-4B16-2446-8CBC-DC90BC2C42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75096" y="12686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6A0948A9-7515-4947-8EC2-76AAA3621C12}"/>
                    </a:ext>
                  </a:extLst>
                </p14:cNvPr>
                <p14:cNvContentPartPr/>
                <p14:nvPr/>
              </p14:nvContentPartPr>
              <p14:xfrm>
                <a:off x="5243136" y="1276236"/>
                <a:ext cx="6120" cy="43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6A0948A9-7515-4947-8EC2-76AAA3621C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35576" y="1268676"/>
                  <a:ext cx="21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2A00B9CA-7DE8-F84B-8683-9245A199A523}"/>
                    </a:ext>
                  </a:extLst>
                </p14:cNvPr>
                <p14:cNvContentPartPr/>
                <p14:nvPr/>
              </p14:nvContentPartPr>
              <p14:xfrm>
                <a:off x="5384256" y="1343556"/>
                <a:ext cx="360" cy="36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2A00B9CA-7DE8-F84B-8683-9245A199A5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6696" y="133599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BE6A790-33D0-034E-9CE0-3E275B2BA0EA}"/>
                    </a:ext>
                  </a:extLst>
                </p14:cNvPr>
                <p14:cNvContentPartPr/>
                <p14:nvPr/>
              </p14:nvContentPartPr>
              <p14:xfrm>
                <a:off x="5571096" y="2147436"/>
                <a:ext cx="1800" cy="32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BE6A790-33D0-034E-9CE0-3E275B2BA0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63536" y="2139876"/>
                  <a:ext cx="16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E2846DAB-DBAE-1740-A3B3-84D28BE16D5A}"/>
                    </a:ext>
                  </a:extLst>
                </p14:cNvPr>
                <p14:cNvContentPartPr/>
                <p14:nvPr/>
              </p14:nvContentPartPr>
              <p14:xfrm>
                <a:off x="4947936" y="1202436"/>
                <a:ext cx="13320" cy="1944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E2846DAB-DBAE-1740-A3B3-84D28BE16D5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40376" y="1194876"/>
                  <a:ext cx="28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662C7C65-EAC8-4846-B461-870C61BD8131}"/>
                    </a:ext>
                  </a:extLst>
                </p14:cNvPr>
                <p14:cNvContentPartPr/>
                <p14:nvPr/>
              </p14:nvContentPartPr>
              <p14:xfrm>
                <a:off x="5263296" y="2278116"/>
                <a:ext cx="360" cy="36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662C7C65-EAC8-4846-B461-870C61BD81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55736" y="22705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AC94C452-BB51-AE41-BAE3-25790588E526}"/>
                    </a:ext>
                  </a:extLst>
                </p14:cNvPr>
                <p14:cNvContentPartPr/>
                <p14:nvPr/>
              </p14:nvContentPartPr>
              <p14:xfrm>
                <a:off x="5438256" y="2190636"/>
                <a:ext cx="360" cy="36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AC94C452-BB51-AE41-BAE3-25790588E5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0696" y="21830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A707D221-ABB4-9D4E-8766-7C92F4770BAC}"/>
                    </a:ext>
                  </a:extLst>
                </p14:cNvPr>
                <p14:cNvContentPartPr/>
                <p14:nvPr/>
              </p14:nvContentPartPr>
              <p14:xfrm>
                <a:off x="5303616" y="2170476"/>
                <a:ext cx="360" cy="36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A707D221-ABB4-9D4E-8766-7C92F4770B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6056" y="21629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C07EFFE-69A5-924E-8749-29F1A3DAA3D1}"/>
                    </a:ext>
                  </a:extLst>
                </p14:cNvPr>
                <p14:cNvContentPartPr/>
                <p14:nvPr/>
              </p14:nvContentPartPr>
              <p14:xfrm>
                <a:off x="4758936" y="1464516"/>
                <a:ext cx="360" cy="36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C07EFFE-69A5-924E-8749-29F1A3DAA3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1736" y="14569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6C44DF1D-4D28-FA4C-85BD-364F04A08F95}"/>
                    </a:ext>
                  </a:extLst>
                </p14:cNvPr>
                <p14:cNvContentPartPr/>
                <p14:nvPr/>
              </p14:nvContentPartPr>
              <p14:xfrm>
                <a:off x="4812936" y="1283076"/>
                <a:ext cx="360" cy="72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6C44DF1D-4D28-FA4C-85BD-364F04A08F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05376" y="1275516"/>
                  <a:ext cx="15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B6F3AC2C-3129-2A41-9042-C171E4CAD4A9}"/>
                    </a:ext>
                  </a:extLst>
                </p14:cNvPr>
                <p14:cNvContentPartPr/>
                <p14:nvPr/>
              </p14:nvContentPartPr>
              <p14:xfrm>
                <a:off x="4933896" y="1128276"/>
                <a:ext cx="360" cy="36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B6F3AC2C-3129-2A41-9042-C171E4CAD4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6336" y="11207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E61FE162-49E4-A84A-B66F-4CBC2F02A5E5}"/>
                    </a:ext>
                  </a:extLst>
                </p14:cNvPr>
                <p14:cNvContentPartPr/>
                <p14:nvPr/>
              </p14:nvContentPartPr>
              <p14:xfrm>
                <a:off x="5021376" y="1040796"/>
                <a:ext cx="7200" cy="36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E61FE162-49E4-A84A-B66F-4CBC2F02A5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3816" y="1033596"/>
                  <a:ext cx="22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9957F2C9-0D11-1F42-806B-CAC8874CF3D0}"/>
                    </a:ext>
                  </a:extLst>
                </p14:cNvPr>
                <p14:cNvContentPartPr/>
                <p14:nvPr/>
              </p14:nvContentPartPr>
              <p14:xfrm>
                <a:off x="5263296" y="1121796"/>
                <a:ext cx="22680" cy="828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9957F2C9-0D11-1F42-806B-CAC8874CF3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55736" y="1114236"/>
                  <a:ext cx="37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58201FAF-EF13-0746-9E93-0E3C756318C2}"/>
                    </a:ext>
                  </a:extLst>
                </p14:cNvPr>
                <p14:cNvContentPartPr/>
                <p14:nvPr/>
              </p14:nvContentPartPr>
              <p14:xfrm>
                <a:off x="5418096" y="1262916"/>
                <a:ext cx="360" cy="36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58201FAF-EF13-0746-9E93-0E3C756318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0536" y="12553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2F86FB2-C757-C144-9469-FB19227E06FB}"/>
                    </a:ext>
                  </a:extLst>
                </p14:cNvPr>
                <p14:cNvContentPartPr/>
                <p14:nvPr/>
              </p14:nvContentPartPr>
              <p14:xfrm>
                <a:off x="5518896" y="1323396"/>
                <a:ext cx="360" cy="36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2F86FB2-C757-C144-9469-FB19227E06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11336" y="13158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5AA7AD78-6872-B041-B2F6-7830F7734F25}"/>
                    </a:ext>
                  </a:extLst>
                </p14:cNvPr>
                <p14:cNvContentPartPr/>
                <p14:nvPr/>
              </p14:nvContentPartPr>
              <p14:xfrm>
                <a:off x="5700336" y="2177316"/>
                <a:ext cx="5400" cy="216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5AA7AD78-6872-B041-B2F6-7830F7734F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92776" y="2169756"/>
                  <a:ext cx="201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C401C8F9-6E04-0D44-AC07-434496467DB6}"/>
                    </a:ext>
                  </a:extLst>
                </p14:cNvPr>
                <p14:cNvContentPartPr/>
                <p14:nvPr/>
              </p14:nvContentPartPr>
              <p14:xfrm>
                <a:off x="5807976" y="2237796"/>
                <a:ext cx="360" cy="720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C401C8F9-6E04-0D44-AC07-434496467D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00416" y="2230236"/>
                  <a:ext cx="15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A32A3200-4CAC-654C-8D5D-C926FC5DA26B}"/>
                    </a:ext>
                  </a:extLst>
                </p14:cNvPr>
                <p14:cNvContentPartPr/>
                <p14:nvPr/>
              </p14:nvContentPartPr>
              <p14:xfrm>
                <a:off x="5888616" y="2325276"/>
                <a:ext cx="30960" cy="2664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A32A3200-4CAC-654C-8D5D-C926FC5DA2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81056" y="2317716"/>
                  <a:ext cx="46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9E81B6F-C26F-8140-820F-0612F1461DEA}"/>
                    </a:ext>
                  </a:extLst>
                </p14:cNvPr>
                <p14:cNvContentPartPr/>
                <p14:nvPr/>
              </p14:nvContentPartPr>
              <p14:xfrm>
                <a:off x="6016416" y="2473236"/>
                <a:ext cx="360" cy="36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9E81B6F-C26F-8140-820F-0612F1461D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8856" y="24656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65E6527C-849C-4943-99B9-06910938350A}"/>
                    </a:ext>
                  </a:extLst>
                </p14:cNvPr>
                <p14:cNvContentPartPr/>
                <p14:nvPr/>
              </p14:nvContentPartPr>
              <p14:xfrm>
                <a:off x="4752456" y="1229076"/>
                <a:ext cx="360" cy="36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65E6527C-849C-4943-99B9-0691093835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44896" y="12215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9F3FA9C7-8F38-9848-A5A3-BD0CA5E42EF6}"/>
                    </a:ext>
                  </a:extLst>
                </p14:cNvPr>
                <p14:cNvContentPartPr/>
                <p14:nvPr/>
              </p14:nvContentPartPr>
              <p14:xfrm>
                <a:off x="4664976" y="1047636"/>
                <a:ext cx="360" cy="720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9F3FA9C7-8F38-9848-A5A3-BD0CA5E42E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7416" y="1040076"/>
                  <a:ext cx="15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E9BE133D-8670-B247-B9C9-785A963B3E30}"/>
                    </a:ext>
                  </a:extLst>
                </p14:cNvPr>
                <p14:cNvContentPartPr/>
                <p14:nvPr/>
              </p14:nvContentPartPr>
              <p14:xfrm>
                <a:off x="4671816" y="879516"/>
                <a:ext cx="360" cy="36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E9BE133D-8670-B247-B9C9-785A963B3E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64256" y="87195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1A99D827-0705-984F-8422-775227692007}"/>
                    </a:ext>
                  </a:extLst>
                </p14:cNvPr>
                <p14:cNvContentPartPr/>
                <p14:nvPr/>
              </p14:nvContentPartPr>
              <p14:xfrm>
                <a:off x="5424576" y="2150316"/>
                <a:ext cx="29160" cy="612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1A99D827-0705-984F-8422-7752276920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17376" y="2142756"/>
                  <a:ext cx="43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D545FBA9-89AF-5340-A92A-DC6FFD06DEA3}"/>
                    </a:ext>
                  </a:extLst>
                </p14:cNvPr>
                <p14:cNvContentPartPr/>
                <p14:nvPr/>
              </p14:nvContentPartPr>
              <p14:xfrm>
                <a:off x="5619696" y="2392236"/>
                <a:ext cx="360" cy="36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D545FBA9-89AF-5340-A92A-DC6FFD06DE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2136" y="23850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C6A4E1F6-397E-2648-A528-140DA7F3CC06}"/>
                    </a:ext>
                  </a:extLst>
                </p14:cNvPr>
                <p14:cNvContentPartPr/>
                <p14:nvPr/>
              </p14:nvContentPartPr>
              <p14:xfrm>
                <a:off x="5391096" y="2446236"/>
                <a:ext cx="360" cy="36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C6A4E1F6-397E-2648-A528-140DA7F3CC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3536" y="243867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E6BABDF8-704D-9948-891B-F4BF3BCCE9DE}"/>
                    </a:ext>
                  </a:extLst>
                </p14:cNvPr>
                <p14:cNvContentPartPr/>
                <p14:nvPr/>
              </p14:nvContentPartPr>
              <p14:xfrm>
                <a:off x="5566056" y="2237796"/>
                <a:ext cx="360" cy="36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E6BABDF8-704D-9948-891B-F4BF3BCCE9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8496" y="22302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0CDB9604-818D-7A4C-A561-0233CE0179DC}"/>
                    </a:ext>
                  </a:extLst>
                </p14:cNvPr>
                <p14:cNvContentPartPr/>
                <p14:nvPr/>
              </p14:nvContentPartPr>
              <p14:xfrm>
                <a:off x="5330616" y="2271276"/>
                <a:ext cx="360" cy="36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0CDB9604-818D-7A4C-A561-0233CE0179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23056" y="226371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C1138C1-56EF-D843-AB40-964B3654DA1B}"/>
                    </a:ext>
                  </a:extLst>
                </p14:cNvPr>
                <p14:cNvContentPartPr/>
                <p14:nvPr/>
              </p14:nvContentPartPr>
              <p14:xfrm>
                <a:off x="5506656" y="1242756"/>
                <a:ext cx="12600" cy="1008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C1138C1-56EF-D843-AB40-964B3654DA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9096" y="1235196"/>
                  <a:ext cx="2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A25C0295-3773-484F-ADFB-65B14B2282D2}"/>
                    </a:ext>
                  </a:extLst>
                </p14:cNvPr>
                <p14:cNvContentPartPr/>
                <p14:nvPr/>
              </p14:nvContentPartPr>
              <p14:xfrm>
                <a:off x="4981056" y="939996"/>
                <a:ext cx="360" cy="36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A25C0295-3773-484F-ADFB-65B14B2282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3496" y="932436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05C87D1F-0AF6-2A47-BCCA-6D85E4114470}"/>
                </a:ext>
              </a:extLst>
            </p:cNvPr>
            <p:cNvGrpSpPr/>
            <p:nvPr/>
          </p:nvGrpSpPr>
          <p:grpSpPr>
            <a:xfrm>
              <a:off x="4860096" y="1404036"/>
              <a:ext cx="941760" cy="720000"/>
              <a:chOff x="4750158" y="1593296"/>
              <a:chExt cx="941760" cy="720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EFAB2132-E55C-714D-A7EA-EAB1B4383573}"/>
                      </a:ext>
                    </a:extLst>
                  </p14:cNvPr>
                  <p14:cNvContentPartPr/>
                  <p14:nvPr/>
                </p14:nvContentPartPr>
                <p14:xfrm>
                  <a:off x="4919136" y="1689876"/>
                  <a:ext cx="2160" cy="360"/>
                </p14:xfrm>
              </p:contentPart>
            </mc:Choice>
            <mc:Fallback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EFAB2132-E55C-714D-A7EA-EAB1B438357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11576" y="1682316"/>
                    <a:ext cx="172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C5227C15-C9CF-3445-A79D-91DB0B2385F5}"/>
                      </a:ext>
                    </a:extLst>
                  </p14:cNvPr>
                  <p14:cNvContentPartPr/>
                  <p14:nvPr/>
                </p14:nvContentPartPr>
                <p14:xfrm>
                  <a:off x="5104176" y="1782396"/>
                  <a:ext cx="360" cy="360"/>
                </p14:xfrm>
              </p:contentPart>
            </mc:Choice>
            <mc:Fallback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C5227C15-C9CF-3445-A79D-91DB0B2385F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6616" y="17748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336" name="Ink 335">
                    <a:extLst>
                      <a:ext uri="{FF2B5EF4-FFF2-40B4-BE49-F238E27FC236}">
                        <a16:creationId xmlns:a16="http://schemas.microsoft.com/office/drawing/2014/main" id="{6FF9A147-337E-5E43-B601-9CE359C20082}"/>
                      </a:ext>
                    </a:extLst>
                  </p14:cNvPr>
                  <p14:cNvContentPartPr/>
                  <p14:nvPr/>
                </p14:nvContentPartPr>
                <p14:xfrm>
                  <a:off x="5173656" y="1689876"/>
                  <a:ext cx="3960" cy="4320"/>
                </p14:xfrm>
              </p:contentPart>
            </mc:Choice>
            <mc:Fallback>
              <p:pic>
                <p:nvPicPr>
                  <p:cNvPr id="336" name="Ink 335">
                    <a:extLst>
                      <a:ext uri="{FF2B5EF4-FFF2-40B4-BE49-F238E27FC236}">
                        <a16:creationId xmlns:a16="http://schemas.microsoft.com/office/drawing/2014/main" id="{6FF9A147-337E-5E43-B601-9CE359C2008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6096" y="1682316"/>
                    <a:ext cx="1908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337" name="Ink 336">
                    <a:extLst>
                      <a:ext uri="{FF2B5EF4-FFF2-40B4-BE49-F238E27FC236}">
                        <a16:creationId xmlns:a16="http://schemas.microsoft.com/office/drawing/2014/main" id="{08499382-DF1B-DF4D-BB89-72A535EDC303}"/>
                      </a:ext>
                    </a:extLst>
                  </p14:cNvPr>
                  <p14:cNvContentPartPr/>
                  <p14:nvPr/>
                </p14:nvContentPartPr>
                <p14:xfrm>
                  <a:off x="5081136" y="1735956"/>
                  <a:ext cx="360" cy="360"/>
                </p14:xfrm>
              </p:contentPart>
            </mc:Choice>
            <mc:Fallback>
              <p:pic>
                <p:nvPicPr>
                  <p:cNvPr id="337" name="Ink 336">
                    <a:extLst>
                      <a:ext uri="{FF2B5EF4-FFF2-40B4-BE49-F238E27FC236}">
                        <a16:creationId xmlns:a16="http://schemas.microsoft.com/office/drawing/2014/main" id="{08499382-DF1B-DF4D-BB89-72A535EDC30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3576" y="17283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5DC2565C-8F82-AA4C-8ECB-81125DBFD12E}"/>
                      </a:ext>
                    </a:extLst>
                  </p14:cNvPr>
                  <p14:cNvContentPartPr/>
                  <p14:nvPr/>
                </p14:nvContentPartPr>
                <p14:xfrm>
                  <a:off x="4965216" y="1596996"/>
                  <a:ext cx="360" cy="360"/>
                </p14:xfrm>
              </p:contentPart>
            </mc:Choice>
            <mc:Fallback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5DC2565C-8F82-AA4C-8ECB-81125DBFD12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57656" y="15894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F71B6419-108D-EE44-B851-FDCD91F26896}"/>
                      </a:ext>
                    </a:extLst>
                  </p14:cNvPr>
                  <p14:cNvContentPartPr/>
                  <p14:nvPr/>
                </p14:nvContentPartPr>
                <p14:xfrm>
                  <a:off x="5289576" y="1805436"/>
                  <a:ext cx="10080" cy="7560"/>
                </p14:xfrm>
              </p:contentPart>
            </mc:Choice>
            <mc:Fallback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F71B6419-108D-EE44-B851-FDCD91F2689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282016" y="1797876"/>
                    <a:ext cx="2520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2E8D9067-E99D-0A48-9A50-1983424C7D90}"/>
                      </a:ext>
                    </a:extLst>
                  </p14:cNvPr>
                  <p14:cNvContentPartPr/>
                  <p14:nvPr/>
                </p14:nvContentPartPr>
                <p14:xfrm>
                  <a:off x="5162136" y="1596996"/>
                  <a:ext cx="10800" cy="1440"/>
                </p14:xfrm>
              </p:contentPart>
            </mc:Choice>
            <mc:Fallback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2E8D9067-E99D-0A48-9A50-1983424C7D9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154576" y="1589436"/>
                    <a:ext cx="2592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A0087383-B40E-E34F-BD0E-9CC51DDF0DE4}"/>
                      </a:ext>
                    </a:extLst>
                  </p14:cNvPr>
                  <p14:cNvContentPartPr/>
                  <p14:nvPr/>
                </p14:nvContentPartPr>
                <p14:xfrm>
                  <a:off x="5081136" y="1909476"/>
                  <a:ext cx="360" cy="360"/>
                </p14:xfrm>
              </p:contentPart>
            </mc:Choice>
            <mc:Fallback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A0087383-B40E-E34F-BD0E-9CC51DDF0DE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3576" y="19022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B5288259-9F84-9642-B42E-13D0832883D7}"/>
                      </a:ext>
                    </a:extLst>
                  </p14:cNvPr>
                  <p14:cNvContentPartPr/>
                  <p14:nvPr/>
                </p14:nvContentPartPr>
                <p14:xfrm>
                  <a:off x="5162136" y="1770876"/>
                  <a:ext cx="360" cy="360"/>
                </p14:xfrm>
              </p:contentPart>
            </mc:Choice>
            <mc:Fallback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B5288259-9F84-9642-B42E-13D0832883D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54576" y="17633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4C1C8987-C224-534A-B658-D547792F1E8F}"/>
                      </a:ext>
                    </a:extLst>
                  </p14:cNvPr>
                  <p14:cNvContentPartPr/>
                  <p14:nvPr/>
                </p14:nvContentPartPr>
                <p14:xfrm>
                  <a:off x="5127576" y="1782396"/>
                  <a:ext cx="4320" cy="1440"/>
                </p14:xfrm>
              </p:contentPart>
            </mc:Choice>
            <mc:Fallback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4C1C8987-C224-534A-B658-D547792F1E8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20016" y="1774836"/>
                    <a:ext cx="1944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BEB4484E-CDB9-FB44-965B-233ADF68AE77}"/>
                      </a:ext>
                    </a:extLst>
                  </p14:cNvPr>
                  <p14:cNvContentPartPr/>
                  <p14:nvPr/>
                </p14:nvContentPartPr>
                <p14:xfrm>
                  <a:off x="5301096" y="1851876"/>
                  <a:ext cx="11880" cy="360"/>
                </p14:xfrm>
              </p:contentPart>
            </mc:Choice>
            <mc:Fallback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BEB4484E-CDB9-FB44-965B-233ADF68AE77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293536" y="1844316"/>
                    <a:ext cx="270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35374DBE-360B-2C4B-8099-F2ED3E84C59E}"/>
                      </a:ext>
                    </a:extLst>
                  </p14:cNvPr>
                  <p14:cNvContentPartPr/>
                  <p14:nvPr/>
                </p14:nvContentPartPr>
                <p14:xfrm>
                  <a:off x="5312616" y="1851876"/>
                  <a:ext cx="360" cy="360"/>
                </p14:xfrm>
              </p:contentPart>
            </mc:Choice>
            <mc:Fallback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35374DBE-360B-2C4B-8099-F2ED3E84C59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5056" y="18443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74718A17-03AA-3946-93DD-1C4E7164BAAD}"/>
                      </a:ext>
                    </a:extLst>
                  </p14:cNvPr>
                  <p14:cNvContentPartPr/>
                  <p14:nvPr/>
                </p14:nvContentPartPr>
                <p14:xfrm>
                  <a:off x="5359056" y="1735956"/>
                  <a:ext cx="360" cy="360"/>
                </p14:xfrm>
              </p:contentPart>
            </mc:Choice>
            <mc:Fallback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74718A17-03AA-3946-93DD-1C4E7164BAA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1496" y="17283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E5830C5E-68F8-8D43-95BA-98EC0CCA0D51}"/>
                      </a:ext>
                    </a:extLst>
                  </p14:cNvPr>
                  <p14:cNvContentPartPr/>
                  <p14:nvPr/>
                </p14:nvContentPartPr>
                <p14:xfrm>
                  <a:off x="5197056" y="1689876"/>
                  <a:ext cx="360" cy="360"/>
                </p14:xfrm>
              </p:contentPart>
            </mc:Choice>
            <mc:Fallback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E5830C5E-68F8-8D43-95BA-98EC0CCA0D5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9496" y="16823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166646FB-F8C4-FE41-8BE7-E1D68D38FA16}"/>
                      </a:ext>
                    </a:extLst>
                  </p14:cNvPr>
                  <p14:cNvContentPartPr/>
                  <p14:nvPr/>
                </p14:nvContentPartPr>
                <p14:xfrm>
                  <a:off x="5218296" y="1674036"/>
                  <a:ext cx="13680" cy="4320"/>
                </p14:xfrm>
              </p:contentPart>
            </mc:Choice>
            <mc:Fallback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166646FB-F8C4-FE41-8BE7-E1D68D38FA16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5210736" y="1666836"/>
                    <a:ext cx="288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C548BD34-86AE-1E4D-AAE9-9047978C4832}"/>
                      </a:ext>
                    </a:extLst>
                  </p14:cNvPr>
                  <p14:cNvContentPartPr/>
                  <p14:nvPr/>
                </p14:nvContentPartPr>
                <p14:xfrm>
                  <a:off x="4961976" y="1595196"/>
                  <a:ext cx="3600" cy="2160"/>
                </p14:xfrm>
              </p:contentPart>
            </mc:Choice>
            <mc:Fallback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C548BD34-86AE-1E4D-AAE9-9047978C483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54416" y="1587636"/>
                    <a:ext cx="1872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D32AD12B-5C22-534D-8B20-9B238E5BFB31}"/>
                      </a:ext>
                    </a:extLst>
                  </p14:cNvPr>
                  <p14:cNvContentPartPr/>
                  <p14:nvPr/>
                </p14:nvContentPartPr>
                <p14:xfrm>
                  <a:off x="4884216" y="1654956"/>
                  <a:ext cx="360" cy="360"/>
                </p14:xfrm>
              </p:contentPart>
            </mc:Choice>
            <mc:Fallback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D32AD12B-5C22-534D-8B20-9B238E5BFB3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77016" y="16473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FD0FB1A2-9591-EA4F-99D7-310564CA1163}"/>
                      </a:ext>
                    </a:extLst>
                  </p14:cNvPr>
                  <p14:cNvContentPartPr/>
                  <p14:nvPr/>
                </p14:nvContentPartPr>
                <p14:xfrm>
                  <a:off x="4977096" y="1735956"/>
                  <a:ext cx="7560" cy="2880"/>
                </p14:xfrm>
              </p:contentPart>
            </mc:Choice>
            <mc:Fallback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FD0FB1A2-9591-EA4F-99D7-310564CA116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69536" y="1728396"/>
                    <a:ext cx="226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E800B428-CAE7-164F-8F81-1DE675204EDC}"/>
                      </a:ext>
                    </a:extLst>
                  </p14:cNvPr>
                  <p14:cNvContentPartPr/>
                  <p14:nvPr/>
                </p14:nvContentPartPr>
                <p14:xfrm>
                  <a:off x="4984296" y="1738476"/>
                  <a:ext cx="360" cy="360"/>
                </p14:xfrm>
              </p:contentPart>
            </mc:Choice>
            <mc:Fallback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E800B428-CAE7-164F-8F81-1DE675204ED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6736" y="17309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108A948F-C3A7-304B-AB34-B60ABEE3F23B}"/>
                      </a:ext>
                    </a:extLst>
                  </p14:cNvPr>
                  <p14:cNvContentPartPr/>
                  <p14:nvPr/>
                </p14:nvContentPartPr>
                <p14:xfrm>
                  <a:off x="5046216" y="1782396"/>
                  <a:ext cx="11880" cy="360"/>
                </p14:xfrm>
              </p:contentPart>
            </mc:Choice>
            <mc:Fallback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108A948F-C3A7-304B-AB34-B60ABEE3F23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039016" y="1774836"/>
                    <a:ext cx="270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7485AC5B-A1FC-684A-8174-75547FABC90D}"/>
                      </a:ext>
                    </a:extLst>
                  </p14:cNvPr>
                  <p14:cNvContentPartPr/>
                  <p14:nvPr/>
                </p14:nvContentPartPr>
                <p14:xfrm>
                  <a:off x="5065296" y="1643436"/>
                  <a:ext cx="16200" cy="12600"/>
                </p14:xfrm>
              </p:contentPart>
            </mc:Choice>
            <mc:Fallback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7485AC5B-A1FC-684A-8174-75547FABC90D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057736" y="1635876"/>
                    <a:ext cx="3132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8872A6BC-1B66-6F48-AFFE-DF25C6DCF983}"/>
                      </a:ext>
                    </a:extLst>
                  </p14:cNvPr>
                  <p14:cNvContentPartPr/>
                  <p14:nvPr/>
                </p14:nvContentPartPr>
                <p14:xfrm>
                  <a:off x="5045856" y="1677996"/>
                  <a:ext cx="1080" cy="1440"/>
                </p14:xfrm>
              </p:contentPart>
            </mc:Choice>
            <mc:Fallback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8872A6BC-1B66-6F48-AFFE-DF25C6DCF9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38296" y="1670436"/>
                    <a:ext cx="1620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D92B8716-2EF2-6042-8AB1-5D8FDAEA5A69}"/>
                      </a:ext>
                    </a:extLst>
                  </p14:cNvPr>
                  <p14:cNvContentPartPr/>
                  <p14:nvPr/>
                </p14:nvContentPartPr>
                <p14:xfrm>
                  <a:off x="5058096" y="1643436"/>
                  <a:ext cx="6480" cy="6840"/>
                </p14:xfrm>
              </p:contentPart>
            </mc:Choice>
            <mc:Fallback>
              <p:pic>
                <p:nvPicPr>
                  <p:cNvPr id="340" name="Ink 339">
                    <a:extLst>
                      <a:ext uri="{FF2B5EF4-FFF2-40B4-BE49-F238E27FC236}">
                        <a16:creationId xmlns:a16="http://schemas.microsoft.com/office/drawing/2014/main" id="{D92B8716-2EF2-6042-8AB1-5D8FDAEA5A6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50536" y="1635876"/>
                    <a:ext cx="2160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0431BB09-1DCF-904B-8FB2-B97875B83EC9}"/>
                      </a:ext>
                    </a:extLst>
                  </p14:cNvPr>
                  <p14:cNvContentPartPr/>
                  <p14:nvPr/>
                </p14:nvContentPartPr>
                <p14:xfrm>
                  <a:off x="5034696" y="1654956"/>
                  <a:ext cx="360" cy="360"/>
                </p14:xfrm>
              </p:contentPart>
            </mc:Choice>
            <mc:Fallback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0431BB09-1DCF-904B-8FB2-B97875B83EC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7136" y="16473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2A19542F-0D13-844F-A214-C7883C00884B}"/>
                      </a:ext>
                    </a:extLst>
                  </p14:cNvPr>
                  <p14:cNvContentPartPr/>
                  <p14:nvPr/>
                </p14:nvContentPartPr>
                <p14:xfrm>
                  <a:off x="5081136" y="1654956"/>
                  <a:ext cx="360" cy="360"/>
                </p14:xfrm>
              </p:contentPart>
            </mc:Choice>
            <mc:Fallback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2A19542F-0D13-844F-A214-C7883C00884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3576" y="16473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A0E6C46C-1D0B-A745-A2BA-B0F1E2FD9122}"/>
                      </a:ext>
                    </a:extLst>
                  </p14:cNvPr>
                  <p14:cNvContentPartPr/>
                  <p14:nvPr/>
                </p14:nvContentPartPr>
                <p14:xfrm>
                  <a:off x="5058096" y="1689876"/>
                  <a:ext cx="360" cy="360"/>
                </p14:xfrm>
              </p:contentPart>
            </mc:Choice>
            <mc:Fallback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A0E6C46C-1D0B-A745-A2BA-B0F1E2FD91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50536" y="16823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EC0D6434-169F-2948-945E-D3F2C3D27AD3}"/>
                      </a:ext>
                    </a:extLst>
                  </p14:cNvPr>
                  <p14:cNvContentPartPr/>
                  <p14:nvPr/>
                </p14:nvContentPartPr>
                <p14:xfrm>
                  <a:off x="5039376" y="1596276"/>
                  <a:ext cx="18720" cy="93960"/>
                </p14:xfrm>
              </p:contentPart>
            </mc:Choice>
            <mc:Fallback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EC0D6434-169F-2948-945E-D3F2C3D27AD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5031816" y="1588716"/>
                    <a:ext cx="338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787B3DE8-F329-6D48-B137-5BE64B9BA7BC}"/>
                      </a:ext>
                    </a:extLst>
                  </p14:cNvPr>
                  <p14:cNvContentPartPr/>
                  <p14:nvPr/>
                </p14:nvContentPartPr>
                <p14:xfrm>
                  <a:off x="5173656" y="1724436"/>
                  <a:ext cx="360" cy="360"/>
                </p14:xfrm>
              </p:contentPart>
            </mc:Choice>
            <mc:Fallback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787B3DE8-F329-6D48-B137-5BE64B9BA7B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6096" y="17168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38960E9E-7761-F44D-8E90-55B4B6ADAB4E}"/>
                      </a:ext>
                    </a:extLst>
                  </p14:cNvPr>
                  <p14:cNvContentPartPr/>
                  <p14:nvPr/>
                </p14:nvContentPartPr>
                <p14:xfrm>
                  <a:off x="5104176" y="1735956"/>
                  <a:ext cx="360" cy="360"/>
                </p14:xfrm>
              </p:contentPart>
            </mc:Choice>
            <mc:Fallback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38960E9E-7761-F44D-8E90-55B4B6ADAB4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6616" y="17283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72C13D15-8BF7-4B4E-97B8-3F8B73F26098}"/>
                      </a:ext>
                    </a:extLst>
                  </p14:cNvPr>
                  <p14:cNvContentPartPr/>
                  <p14:nvPr/>
                </p14:nvContentPartPr>
                <p14:xfrm>
                  <a:off x="5127216" y="1596996"/>
                  <a:ext cx="360" cy="23400"/>
                </p14:xfrm>
              </p:contentPart>
            </mc:Choice>
            <mc:Fallback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72C13D15-8BF7-4B4E-97B8-3F8B73F26098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5119656" y="1589436"/>
                    <a:ext cx="154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4996698A-510A-3640-9234-A75B4AE5AF55}"/>
                      </a:ext>
                    </a:extLst>
                  </p14:cNvPr>
                  <p14:cNvContentPartPr/>
                  <p14:nvPr/>
                </p14:nvContentPartPr>
                <p14:xfrm>
                  <a:off x="4942176" y="1631916"/>
                  <a:ext cx="12240" cy="10440"/>
                </p14:xfrm>
              </p:contentPart>
            </mc:Choice>
            <mc:Fallback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4996698A-510A-3640-9234-A75B4AE5AF5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934616" y="1624356"/>
                    <a:ext cx="2736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42579ADF-C867-3E42-AFF4-FBBF855133F0}"/>
                      </a:ext>
                    </a:extLst>
                  </p14:cNvPr>
                  <p14:cNvContentPartPr/>
                  <p14:nvPr/>
                </p14:nvContentPartPr>
                <p14:xfrm>
                  <a:off x="5034696" y="1886436"/>
                  <a:ext cx="360" cy="360"/>
                </p14:xfrm>
              </p:contentPart>
            </mc:Choice>
            <mc:Fallback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42579ADF-C867-3E42-AFF4-FBBF855133F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7496" y="18788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5B5DA5FC-8C59-794E-B1C1-E00D33D8B4C3}"/>
                      </a:ext>
                    </a:extLst>
                  </p14:cNvPr>
                  <p14:cNvContentPartPr/>
                  <p14:nvPr/>
                </p14:nvContentPartPr>
                <p14:xfrm>
                  <a:off x="5173656" y="2002356"/>
                  <a:ext cx="360" cy="360"/>
                </p14:xfrm>
              </p:contentPart>
            </mc:Choice>
            <mc:Fallback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5B5DA5FC-8C59-794E-B1C1-E00D33D8B4C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6096" y="19947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1501FF55-F632-9144-A586-F9C9D226CC8C}"/>
                      </a:ext>
                    </a:extLst>
                  </p14:cNvPr>
                  <p14:cNvContentPartPr/>
                  <p14:nvPr/>
                </p14:nvContentPartPr>
                <p14:xfrm>
                  <a:off x="5011656" y="1965636"/>
                  <a:ext cx="41400" cy="2160"/>
                </p14:xfrm>
              </p:contentPart>
            </mc:Choice>
            <mc:Fallback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1501FF55-F632-9144-A586-F9C9D226CC8C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004096" y="1958076"/>
                    <a:ext cx="5616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2D84F0F4-63AA-EE41-A916-22EB540376CF}"/>
                      </a:ext>
                    </a:extLst>
                  </p14:cNvPr>
                  <p14:cNvContentPartPr/>
                  <p14:nvPr/>
                </p14:nvContentPartPr>
                <p14:xfrm>
                  <a:off x="5254656" y="2071836"/>
                  <a:ext cx="5760" cy="720"/>
                </p14:xfrm>
              </p:contentPart>
            </mc:Choice>
            <mc:Fallback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2D84F0F4-63AA-EE41-A916-22EB540376C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47096" y="2064276"/>
                    <a:ext cx="208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00EF178B-8BF2-2148-B2AE-2A3094F0A61C}"/>
                      </a:ext>
                    </a:extLst>
                  </p14:cNvPr>
                  <p14:cNvContentPartPr/>
                  <p14:nvPr/>
                </p14:nvContentPartPr>
                <p14:xfrm>
                  <a:off x="5146518" y="1653776"/>
                  <a:ext cx="360" cy="360"/>
                </p14:xfrm>
              </p:contentPart>
            </mc:Choice>
            <mc:Fallback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00EF178B-8BF2-2148-B2AE-2A3094F0A61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39318" y="16462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2753176E-996B-C14D-9E3A-68B8F8ED7C67}"/>
                      </a:ext>
                    </a:extLst>
                  </p14:cNvPr>
                  <p14:cNvContentPartPr/>
                  <p14:nvPr/>
                </p14:nvContentPartPr>
                <p14:xfrm>
                  <a:off x="5099718" y="1761416"/>
                  <a:ext cx="360" cy="360"/>
                </p14:xfrm>
              </p:contentPart>
            </mc:Choice>
            <mc:Fallback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2753176E-996B-C14D-9E3A-68B8F8ED7C6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2158" y="17538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51F9D7DB-3EFE-4840-8AF9-0FD0C9F1EDDD}"/>
                      </a:ext>
                    </a:extLst>
                  </p14:cNvPr>
                  <p14:cNvContentPartPr/>
                  <p14:nvPr/>
                </p14:nvContentPartPr>
                <p14:xfrm>
                  <a:off x="5079558" y="1855376"/>
                  <a:ext cx="360" cy="360"/>
                </p14:xfrm>
              </p:contentPart>
            </mc:Choice>
            <mc:Fallback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51F9D7DB-3EFE-4840-8AF9-0FD0C9F1EDD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1998" y="18478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A12D0DFA-EC77-F946-8241-2BDDDC59D3B0}"/>
                      </a:ext>
                    </a:extLst>
                  </p14:cNvPr>
                  <p14:cNvContentPartPr/>
                  <p14:nvPr/>
                </p14:nvContentPartPr>
                <p14:xfrm>
                  <a:off x="5227518" y="1734416"/>
                  <a:ext cx="360" cy="360"/>
                </p14:xfrm>
              </p:contentPart>
            </mc:Choice>
            <mc:Fallback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A12D0DFA-EC77-F946-8241-2BDDDC59D3B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19958" y="17268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BA388C4D-5DB3-4F43-82F7-DBF4718C00EE}"/>
                      </a:ext>
                    </a:extLst>
                  </p14:cNvPr>
                  <p14:cNvContentPartPr/>
                  <p14:nvPr/>
                </p14:nvContentPartPr>
                <p14:xfrm>
                  <a:off x="5308158" y="1801736"/>
                  <a:ext cx="360" cy="360"/>
                </p14:xfrm>
              </p:contentPart>
            </mc:Choice>
            <mc:Fallback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BA388C4D-5DB3-4F43-82F7-DBF4718C00E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0598" y="17941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D1DFBD08-E566-F84E-B8E7-57058A3F3AAC}"/>
                      </a:ext>
                    </a:extLst>
                  </p14:cNvPr>
                  <p14:cNvContentPartPr/>
                  <p14:nvPr/>
                </p14:nvContentPartPr>
                <p14:xfrm>
                  <a:off x="5193678" y="2010176"/>
                  <a:ext cx="360" cy="360"/>
                </p14:xfrm>
              </p:contentPart>
            </mc:Choice>
            <mc:Fallback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D1DFBD08-E566-F84E-B8E7-57058A3F3AA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6118" y="20026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B19394CA-5E9F-A44D-8937-648199855534}"/>
                      </a:ext>
                    </a:extLst>
                  </p14:cNvPr>
                  <p14:cNvContentPartPr/>
                  <p14:nvPr/>
                </p14:nvContentPartPr>
                <p14:xfrm>
                  <a:off x="5301318" y="1734416"/>
                  <a:ext cx="360" cy="360"/>
                </p14:xfrm>
              </p:contentPart>
            </mc:Choice>
            <mc:Fallback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B19394CA-5E9F-A44D-8937-64819985553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3758" y="17268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F50A93A2-9C0A-A545-B848-2624305CFB3E}"/>
                      </a:ext>
                    </a:extLst>
                  </p14:cNvPr>
                  <p14:cNvContentPartPr/>
                  <p14:nvPr/>
                </p14:nvContentPartPr>
                <p14:xfrm>
                  <a:off x="5032398" y="1721096"/>
                  <a:ext cx="360" cy="360"/>
                </p14:xfrm>
              </p:contentPart>
            </mc:Choice>
            <mc:Fallback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F50A93A2-9C0A-A545-B848-2624305CFB3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4838" y="17135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398" name="Ink 397">
                    <a:extLst>
                      <a:ext uri="{FF2B5EF4-FFF2-40B4-BE49-F238E27FC236}">
                        <a16:creationId xmlns:a16="http://schemas.microsoft.com/office/drawing/2014/main" id="{11612B7C-CB78-B74F-B8A8-73520C5E3964}"/>
                      </a:ext>
                    </a:extLst>
                  </p14:cNvPr>
                  <p14:cNvContentPartPr/>
                  <p14:nvPr/>
                </p14:nvContentPartPr>
                <p14:xfrm>
                  <a:off x="4992078" y="1620296"/>
                  <a:ext cx="360" cy="360"/>
                </p14:xfrm>
              </p:contentPart>
            </mc:Choice>
            <mc:Fallback>
              <p:pic>
                <p:nvPicPr>
                  <p:cNvPr id="398" name="Ink 397">
                    <a:extLst>
                      <a:ext uri="{FF2B5EF4-FFF2-40B4-BE49-F238E27FC236}">
                        <a16:creationId xmlns:a16="http://schemas.microsoft.com/office/drawing/2014/main" id="{11612B7C-CB78-B74F-B8A8-73520C5E396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84518" y="16127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399" name="Ink 398">
                    <a:extLst>
                      <a:ext uri="{FF2B5EF4-FFF2-40B4-BE49-F238E27FC236}">
                        <a16:creationId xmlns:a16="http://schemas.microsoft.com/office/drawing/2014/main" id="{14D8754D-6329-1048-987F-57973AA4EA57}"/>
                      </a:ext>
                    </a:extLst>
                  </p14:cNvPr>
                  <p14:cNvContentPartPr/>
                  <p14:nvPr/>
                </p14:nvContentPartPr>
                <p14:xfrm>
                  <a:off x="5012238" y="1673576"/>
                  <a:ext cx="1440" cy="720"/>
                </p14:xfrm>
              </p:contentPart>
            </mc:Choice>
            <mc:Fallback>
              <p:pic>
                <p:nvPicPr>
                  <p:cNvPr id="399" name="Ink 398">
                    <a:extLst>
                      <a:ext uri="{FF2B5EF4-FFF2-40B4-BE49-F238E27FC236}">
                        <a16:creationId xmlns:a16="http://schemas.microsoft.com/office/drawing/2014/main" id="{14D8754D-6329-1048-987F-57973AA4EA5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4678" y="1666376"/>
                    <a:ext cx="1656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60EB7B5C-E9CA-194D-A275-B025B400D695}"/>
                      </a:ext>
                    </a:extLst>
                  </p14:cNvPr>
                  <p14:cNvContentPartPr/>
                  <p14:nvPr/>
                </p14:nvContentPartPr>
                <p14:xfrm>
                  <a:off x="4965078" y="1761416"/>
                  <a:ext cx="360" cy="360"/>
                </p14:xfrm>
              </p:contentPart>
            </mc:Choice>
            <mc:Fallback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60EB7B5C-E9CA-194D-A275-B025B400D69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57518" y="17538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9FE81530-BE79-4145-BF87-FA24F2B55398}"/>
                      </a:ext>
                    </a:extLst>
                  </p14:cNvPr>
                  <p14:cNvContentPartPr/>
                  <p14:nvPr/>
                </p14:nvContentPartPr>
                <p14:xfrm>
                  <a:off x="5133198" y="1687256"/>
                  <a:ext cx="360" cy="360"/>
                </p14:xfrm>
              </p:contentPart>
            </mc:Choice>
            <mc:Fallback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9FE81530-BE79-4145-BF87-FA24F2B5539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25638" y="16800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E09558BB-E4AB-8C47-9B06-69AB433857EE}"/>
                      </a:ext>
                    </a:extLst>
                  </p14:cNvPr>
                  <p14:cNvContentPartPr/>
                  <p14:nvPr/>
                </p14:nvContentPartPr>
                <p14:xfrm>
                  <a:off x="5059398" y="1835216"/>
                  <a:ext cx="360" cy="360"/>
                </p14:xfrm>
              </p:contentPart>
            </mc:Choice>
            <mc:Fallback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E09558BB-E4AB-8C47-9B06-69AB433857E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51838" y="18276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403" name="Ink 402">
                    <a:extLst>
                      <a:ext uri="{FF2B5EF4-FFF2-40B4-BE49-F238E27FC236}">
                        <a16:creationId xmlns:a16="http://schemas.microsoft.com/office/drawing/2014/main" id="{F61BB266-E7B5-3B4D-8C88-EE26B6BD9B43}"/>
                      </a:ext>
                    </a:extLst>
                  </p14:cNvPr>
                  <p14:cNvContentPartPr/>
                  <p14:nvPr/>
                </p14:nvContentPartPr>
                <p14:xfrm>
                  <a:off x="4992078" y="1915856"/>
                  <a:ext cx="360" cy="360"/>
                </p14:xfrm>
              </p:contentPart>
            </mc:Choice>
            <mc:Fallback>
              <p:pic>
                <p:nvPicPr>
                  <p:cNvPr id="403" name="Ink 402">
                    <a:extLst>
                      <a:ext uri="{FF2B5EF4-FFF2-40B4-BE49-F238E27FC236}">
                        <a16:creationId xmlns:a16="http://schemas.microsoft.com/office/drawing/2014/main" id="{F61BB266-E7B5-3B4D-8C88-EE26B6BD9B4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84518" y="19086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C0680A5A-1D38-5844-B7ED-E0BB1BA479B0}"/>
                      </a:ext>
                    </a:extLst>
                  </p14:cNvPr>
                  <p14:cNvContentPartPr/>
                  <p14:nvPr/>
                </p14:nvContentPartPr>
                <p14:xfrm>
                  <a:off x="5139096" y="1874916"/>
                  <a:ext cx="360" cy="360"/>
                </p14:xfrm>
              </p:contentPart>
            </mc:Choice>
            <mc:Fallback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C0680A5A-1D38-5844-B7ED-E0BB1BA479B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31536" y="18673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6FFD90C9-13C9-D84E-91A6-8D1F1B085CDD}"/>
                      </a:ext>
                    </a:extLst>
                  </p14:cNvPr>
                  <p14:cNvContentPartPr/>
                  <p14:nvPr/>
                </p14:nvContentPartPr>
                <p14:xfrm>
                  <a:off x="5139096" y="1886436"/>
                  <a:ext cx="360" cy="360"/>
                </p14:xfrm>
              </p:contentPart>
            </mc:Choice>
            <mc:Fallback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6FFD90C9-13C9-D84E-91A6-8D1F1B085CD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31536" y="18788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405" name="Ink 404">
                    <a:extLst>
                      <a:ext uri="{FF2B5EF4-FFF2-40B4-BE49-F238E27FC236}">
                        <a16:creationId xmlns:a16="http://schemas.microsoft.com/office/drawing/2014/main" id="{26F4D781-A7F2-DF4A-B0E2-177008784224}"/>
                      </a:ext>
                    </a:extLst>
                  </p14:cNvPr>
                  <p14:cNvContentPartPr/>
                  <p14:nvPr/>
                </p14:nvContentPartPr>
                <p14:xfrm>
                  <a:off x="5160198" y="2023496"/>
                  <a:ext cx="360" cy="360"/>
                </p14:xfrm>
              </p:contentPart>
            </mc:Choice>
            <mc:Fallback>
              <p:pic>
                <p:nvPicPr>
                  <p:cNvPr id="405" name="Ink 404">
                    <a:extLst>
                      <a:ext uri="{FF2B5EF4-FFF2-40B4-BE49-F238E27FC236}">
                        <a16:creationId xmlns:a16="http://schemas.microsoft.com/office/drawing/2014/main" id="{26F4D781-A7F2-DF4A-B0E2-17700878422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52638" y="20159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A4960F1F-5177-114B-B551-8FCA9551416C}"/>
                      </a:ext>
                    </a:extLst>
                  </p14:cNvPr>
                  <p14:cNvContentPartPr/>
                  <p14:nvPr/>
                </p14:nvContentPartPr>
                <p14:xfrm>
                  <a:off x="5301318" y="1754576"/>
                  <a:ext cx="360" cy="360"/>
                </p14:xfrm>
              </p:contentPart>
            </mc:Choice>
            <mc:Fallback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A4960F1F-5177-114B-B551-8FCA9551416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3758" y="17470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408" name="Ink 407">
                    <a:extLst>
                      <a:ext uri="{FF2B5EF4-FFF2-40B4-BE49-F238E27FC236}">
                        <a16:creationId xmlns:a16="http://schemas.microsoft.com/office/drawing/2014/main" id="{9AD59534-0BA6-6E40-87B0-D8AABB3F8573}"/>
                      </a:ext>
                    </a:extLst>
                  </p14:cNvPr>
                  <p14:cNvContentPartPr/>
                  <p14:nvPr/>
                </p14:nvContentPartPr>
                <p14:xfrm>
                  <a:off x="5301318" y="1687256"/>
                  <a:ext cx="6840" cy="5400"/>
                </p14:xfrm>
              </p:contentPart>
            </mc:Choice>
            <mc:Fallback>
              <p:pic>
                <p:nvPicPr>
                  <p:cNvPr id="408" name="Ink 407">
                    <a:extLst>
                      <a:ext uri="{FF2B5EF4-FFF2-40B4-BE49-F238E27FC236}">
                        <a16:creationId xmlns:a16="http://schemas.microsoft.com/office/drawing/2014/main" id="{9AD59534-0BA6-6E40-87B0-D8AABB3F857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3758" y="1680056"/>
                    <a:ext cx="2196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409" name="Ink 408">
                    <a:extLst>
                      <a:ext uri="{FF2B5EF4-FFF2-40B4-BE49-F238E27FC236}">
                        <a16:creationId xmlns:a16="http://schemas.microsoft.com/office/drawing/2014/main" id="{095F6027-E35C-BC45-8848-65DABB2E2AF8}"/>
                      </a:ext>
                    </a:extLst>
                  </p14:cNvPr>
                  <p14:cNvContentPartPr/>
                  <p14:nvPr/>
                </p14:nvContentPartPr>
                <p14:xfrm>
                  <a:off x="5267838" y="1633616"/>
                  <a:ext cx="360" cy="360"/>
                </p14:xfrm>
              </p:contentPart>
            </mc:Choice>
            <mc:Fallback>
              <p:pic>
                <p:nvPicPr>
                  <p:cNvPr id="409" name="Ink 408">
                    <a:extLst>
                      <a:ext uri="{FF2B5EF4-FFF2-40B4-BE49-F238E27FC236}">
                        <a16:creationId xmlns:a16="http://schemas.microsoft.com/office/drawing/2014/main" id="{095F6027-E35C-BC45-8848-65DABB2E2AF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0278" y="16260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EEFF832C-8CC8-E24B-AE3F-06BE86D53A9A}"/>
                      </a:ext>
                    </a:extLst>
                  </p14:cNvPr>
                  <p14:cNvContentPartPr/>
                  <p14:nvPr/>
                </p14:nvContentPartPr>
                <p14:xfrm>
                  <a:off x="4953696" y="1816956"/>
                  <a:ext cx="9360" cy="720"/>
                </p14:xfrm>
              </p:contentPart>
            </mc:Choice>
            <mc:Fallback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EEFF832C-8CC8-E24B-AE3F-06BE86D53A9A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4946136" y="1809396"/>
                    <a:ext cx="2448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346" name="Ink 345">
                    <a:extLst>
                      <a:ext uri="{FF2B5EF4-FFF2-40B4-BE49-F238E27FC236}">
                        <a16:creationId xmlns:a16="http://schemas.microsoft.com/office/drawing/2014/main" id="{433F7DA1-9B59-EE44-8D13-2FF3D1B2FF81}"/>
                      </a:ext>
                    </a:extLst>
                  </p14:cNvPr>
                  <p14:cNvContentPartPr/>
                  <p14:nvPr/>
                </p14:nvContentPartPr>
                <p14:xfrm>
                  <a:off x="4988616" y="1805436"/>
                  <a:ext cx="8640" cy="7560"/>
                </p14:xfrm>
              </p:contentPart>
            </mc:Choice>
            <mc:Fallback>
              <p:pic>
                <p:nvPicPr>
                  <p:cNvPr id="346" name="Ink 345">
                    <a:extLst>
                      <a:ext uri="{FF2B5EF4-FFF2-40B4-BE49-F238E27FC236}">
                        <a16:creationId xmlns:a16="http://schemas.microsoft.com/office/drawing/2014/main" id="{433F7DA1-9B59-EE44-8D13-2FF3D1B2FF8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81056" y="1797876"/>
                    <a:ext cx="2376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412" name="Ink 411">
                    <a:extLst>
                      <a:ext uri="{FF2B5EF4-FFF2-40B4-BE49-F238E27FC236}">
                        <a16:creationId xmlns:a16="http://schemas.microsoft.com/office/drawing/2014/main" id="{C596DFA9-42D3-1B40-9F15-EE75078D2300}"/>
                      </a:ext>
                    </a:extLst>
                  </p14:cNvPr>
                  <p14:cNvContentPartPr/>
                  <p14:nvPr/>
                </p14:nvContentPartPr>
                <p14:xfrm>
                  <a:off x="4978758" y="1808576"/>
                  <a:ext cx="360" cy="360"/>
                </p14:xfrm>
              </p:contentPart>
            </mc:Choice>
            <mc:Fallback>
              <p:pic>
                <p:nvPicPr>
                  <p:cNvPr id="412" name="Ink 411">
                    <a:extLst>
                      <a:ext uri="{FF2B5EF4-FFF2-40B4-BE49-F238E27FC236}">
                        <a16:creationId xmlns:a16="http://schemas.microsoft.com/office/drawing/2014/main" id="{C596DFA9-42D3-1B40-9F15-EE75078D230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1198" y="18010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413" name="Ink 412">
                    <a:extLst>
                      <a:ext uri="{FF2B5EF4-FFF2-40B4-BE49-F238E27FC236}">
                        <a16:creationId xmlns:a16="http://schemas.microsoft.com/office/drawing/2014/main" id="{A0D7A50C-415F-A141-AFCE-C9E47B36918B}"/>
                      </a:ext>
                    </a:extLst>
                  </p14:cNvPr>
                  <p14:cNvContentPartPr/>
                  <p14:nvPr/>
                </p14:nvContentPartPr>
                <p14:xfrm>
                  <a:off x="4938438" y="1963016"/>
                  <a:ext cx="360" cy="360"/>
                </p14:xfrm>
              </p:contentPart>
            </mc:Choice>
            <mc:Fallback>
              <p:pic>
                <p:nvPicPr>
                  <p:cNvPr id="413" name="Ink 412">
                    <a:extLst>
                      <a:ext uri="{FF2B5EF4-FFF2-40B4-BE49-F238E27FC236}">
                        <a16:creationId xmlns:a16="http://schemas.microsoft.com/office/drawing/2014/main" id="{A0D7A50C-415F-A141-AFCE-C9E47B36918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0878" y="19554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414" name="Ink 413">
                    <a:extLst>
                      <a:ext uri="{FF2B5EF4-FFF2-40B4-BE49-F238E27FC236}">
                        <a16:creationId xmlns:a16="http://schemas.microsoft.com/office/drawing/2014/main" id="{3C658986-AB98-3446-A82C-17D943AC5DC9}"/>
                      </a:ext>
                    </a:extLst>
                  </p14:cNvPr>
                  <p14:cNvContentPartPr/>
                  <p14:nvPr/>
                </p14:nvContentPartPr>
                <p14:xfrm>
                  <a:off x="5079558" y="1895696"/>
                  <a:ext cx="360" cy="360"/>
                </p14:xfrm>
              </p:contentPart>
            </mc:Choice>
            <mc:Fallback>
              <p:pic>
                <p:nvPicPr>
                  <p:cNvPr id="414" name="Ink 413">
                    <a:extLst>
                      <a:ext uri="{FF2B5EF4-FFF2-40B4-BE49-F238E27FC236}">
                        <a16:creationId xmlns:a16="http://schemas.microsoft.com/office/drawing/2014/main" id="{3C658986-AB98-3446-A82C-17D943AC5DC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1998" y="18884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415" name="Ink 414">
                    <a:extLst>
                      <a:ext uri="{FF2B5EF4-FFF2-40B4-BE49-F238E27FC236}">
                        <a16:creationId xmlns:a16="http://schemas.microsoft.com/office/drawing/2014/main" id="{AE60F799-9FDF-8D46-8D22-7176CED0FD04}"/>
                      </a:ext>
                    </a:extLst>
                  </p14:cNvPr>
                  <p14:cNvContentPartPr/>
                  <p14:nvPr/>
                </p14:nvContentPartPr>
                <p14:xfrm>
                  <a:off x="5113038" y="1963016"/>
                  <a:ext cx="1800" cy="4320"/>
                </p14:xfrm>
              </p:contentPart>
            </mc:Choice>
            <mc:Fallback>
              <p:pic>
                <p:nvPicPr>
                  <p:cNvPr id="415" name="Ink 414">
                    <a:extLst>
                      <a:ext uri="{FF2B5EF4-FFF2-40B4-BE49-F238E27FC236}">
                        <a16:creationId xmlns:a16="http://schemas.microsoft.com/office/drawing/2014/main" id="{AE60F799-9FDF-8D46-8D22-7176CED0FD0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05478" y="1955456"/>
                    <a:ext cx="169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BB48CE2F-ACE5-5448-9C4C-C8B40C6898E7}"/>
                      </a:ext>
                    </a:extLst>
                  </p14:cNvPr>
                  <p14:cNvContentPartPr/>
                  <p14:nvPr/>
                </p14:nvContentPartPr>
                <p14:xfrm>
                  <a:off x="5079558" y="2070656"/>
                  <a:ext cx="360" cy="360"/>
                </p14:xfrm>
              </p:contentPart>
            </mc:Choice>
            <mc:Fallback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BB48CE2F-ACE5-5448-9C4C-C8B40C6898E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1998" y="20630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416" name="Ink 415">
                    <a:extLst>
                      <a:ext uri="{FF2B5EF4-FFF2-40B4-BE49-F238E27FC236}">
                        <a16:creationId xmlns:a16="http://schemas.microsoft.com/office/drawing/2014/main" id="{09A1BF23-D029-A04A-8EDF-4577698688D0}"/>
                      </a:ext>
                    </a:extLst>
                  </p14:cNvPr>
                  <p14:cNvContentPartPr/>
                  <p14:nvPr/>
                </p14:nvContentPartPr>
                <p14:xfrm>
                  <a:off x="5160198" y="1990016"/>
                  <a:ext cx="360" cy="360"/>
                </p14:xfrm>
              </p:contentPart>
            </mc:Choice>
            <mc:Fallback>
              <p:pic>
                <p:nvPicPr>
                  <p:cNvPr id="416" name="Ink 415">
                    <a:extLst>
                      <a:ext uri="{FF2B5EF4-FFF2-40B4-BE49-F238E27FC236}">
                        <a16:creationId xmlns:a16="http://schemas.microsoft.com/office/drawing/2014/main" id="{09A1BF23-D029-A04A-8EDF-4577698688D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52638" y="19824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421" name="Ink 420">
                    <a:extLst>
                      <a:ext uri="{FF2B5EF4-FFF2-40B4-BE49-F238E27FC236}">
                        <a16:creationId xmlns:a16="http://schemas.microsoft.com/office/drawing/2014/main" id="{058E98FD-E9E2-BE41-B22E-CD043848AA06}"/>
                      </a:ext>
                    </a:extLst>
                  </p14:cNvPr>
                  <p14:cNvContentPartPr/>
                  <p14:nvPr/>
                </p14:nvContentPartPr>
                <p14:xfrm>
                  <a:off x="5308158" y="2110976"/>
                  <a:ext cx="1080" cy="20160"/>
                </p14:xfrm>
              </p:contentPart>
            </mc:Choice>
            <mc:Fallback>
              <p:pic>
                <p:nvPicPr>
                  <p:cNvPr id="421" name="Ink 420">
                    <a:extLst>
                      <a:ext uri="{FF2B5EF4-FFF2-40B4-BE49-F238E27FC236}">
                        <a16:creationId xmlns:a16="http://schemas.microsoft.com/office/drawing/2014/main" id="{058E98FD-E9E2-BE41-B22E-CD043848AA06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5300598" y="2103416"/>
                    <a:ext cx="162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422" name="Ink 421">
                    <a:extLst>
                      <a:ext uri="{FF2B5EF4-FFF2-40B4-BE49-F238E27FC236}">
                        <a16:creationId xmlns:a16="http://schemas.microsoft.com/office/drawing/2014/main" id="{FA02AECC-31A7-034D-864C-90DADAFE28D3}"/>
                      </a:ext>
                    </a:extLst>
                  </p14:cNvPr>
                  <p14:cNvContentPartPr/>
                  <p14:nvPr/>
                </p14:nvContentPartPr>
                <p14:xfrm>
                  <a:off x="5321478" y="2211776"/>
                  <a:ext cx="360" cy="360"/>
                </p14:xfrm>
              </p:contentPart>
            </mc:Choice>
            <mc:Fallback>
              <p:pic>
                <p:nvPicPr>
                  <p:cNvPr id="422" name="Ink 421">
                    <a:extLst>
                      <a:ext uri="{FF2B5EF4-FFF2-40B4-BE49-F238E27FC236}">
                        <a16:creationId xmlns:a16="http://schemas.microsoft.com/office/drawing/2014/main" id="{FA02AECC-31A7-034D-864C-90DADAFE28D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13918" y="22042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423" name="Ink 422">
                    <a:extLst>
                      <a:ext uri="{FF2B5EF4-FFF2-40B4-BE49-F238E27FC236}">
                        <a16:creationId xmlns:a16="http://schemas.microsoft.com/office/drawing/2014/main" id="{1102FB1B-2C4F-5B4E-8756-679FE8CFB3BA}"/>
                      </a:ext>
                    </a:extLst>
                  </p14:cNvPr>
                  <p14:cNvContentPartPr/>
                  <p14:nvPr/>
                </p14:nvContentPartPr>
                <p14:xfrm>
                  <a:off x="5395638" y="2043656"/>
                  <a:ext cx="360" cy="360"/>
                </p14:xfrm>
              </p:contentPart>
            </mc:Choice>
            <mc:Fallback>
              <p:pic>
                <p:nvPicPr>
                  <p:cNvPr id="423" name="Ink 422">
                    <a:extLst>
                      <a:ext uri="{FF2B5EF4-FFF2-40B4-BE49-F238E27FC236}">
                        <a16:creationId xmlns:a16="http://schemas.microsoft.com/office/drawing/2014/main" id="{1102FB1B-2C4F-5B4E-8756-679FE8CFB3B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8078" y="20360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425" name="Ink 424">
                    <a:extLst>
                      <a:ext uri="{FF2B5EF4-FFF2-40B4-BE49-F238E27FC236}">
                        <a16:creationId xmlns:a16="http://schemas.microsoft.com/office/drawing/2014/main" id="{D95A869B-8802-E54D-89A7-D39154F1E48B}"/>
                      </a:ext>
                    </a:extLst>
                  </p14:cNvPr>
                  <p14:cNvContentPartPr/>
                  <p14:nvPr/>
                </p14:nvContentPartPr>
                <p14:xfrm>
                  <a:off x="5365398" y="2001176"/>
                  <a:ext cx="3240" cy="2880"/>
                </p14:xfrm>
              </p:contentPart>
            </mc:Choice>
            <mc:Fallback>
              <p:pic>
                <p:nvPicPr>
                  <p:cNvPr id="425" name="Ink 424">
                    <a:extLst>
                      <a:ext uri="{FF2B5EF4-FFF2-40B4-BE49-F238E27FC236}">
                        <a16:creationId xmlns:a16="http://schemas.microsoft.com/office/drawing/2014/main" id="{D95A869B-8802-E54D-89A7-D39154F1E48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7838" y="1993616"/>
                    <a:ext cx="1836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426" name="Ink 425">
                    <a:extLst>
                      <a:ext uri="{FF2B5EF4-FFF2-40B4-BE49-F238E27FC236}">
                        <a16:creationId xmlns:a16="http://schemas.microsoft.com/office/drawing/2014/main" id="{9C96E58D-174A-1641-AA39-2EE691BF4443}"/>
                      </a:ext>
                    </a:extLst>
                  </p14:cNvPr>
                  <p14:cNvContentPartPr/>
                  <p14:nvPr/>
                </p14:nvContentPartPr>
                <p14:xfrm>
                  <a:off x="5523078" y="1889216"/>
                  <a:ext cx="360" cy="360"/>
                </p14:xfrm>
              </p:contentPart>
            </mc:Choice>
            <mc:Fallback>
              <p:pic>
                <p:nvPicPr>
                  <p:cNvPr id="426" name="Ink 425">
                    <a:extLst>
                      <a:ext uri="{FF2B5EF4-FFF2-40B4-BE49-F238E27FC236}">
                        <a16:creationId xmlns:a16="http://schemas.microsoft.com/office/drawing/2014/main" id="{9C96E58D-174A-1641-AA39-2EE691BF444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5518" y="18816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B184D0A0-62F6-F34E-8837-900B3A6D3277}"/>
                      </a:ext>
                    </a:extLst>
                  </p14:cNvPr>
                  <p14:cNvContentPartPr/>
                  <p14:nvPr/>
                </p14:nvContentPartPr>
                <p14:xfrm>
                  <a:off x="5529918" y="1781576"/>
                  <a:ext cx="360" cy="360"/>
                </p14:xfrm>
              </p:contentPart>
            </mc:Choice>
            <mc:Fallback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B184D0A0-62F6-F34E-8837-900B3A6D327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22358" y="17740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428" name="Ink 427">
                    <a:extLst>
                      <a:ext uri="{FF2B5EF4-FFF2-40B4-BE49-F238E27FC236}">
                        <a16:creationId xmlns:a16="http://schemas.microsoft.com/office/drawing/2014/main" id="{0F1D3862-528E-5F4B-8BF9-F38FF1511D31}"/>
                      </a:ext>
                    </a:extLst>
                  </p14:cNvPr>
                  <p14:cNvContentPartPr/>
                  <p14:nvPr/>
                </p14:nvContentPartPr>
                <p14:xfrm>
                  <a:off x="5334798" y="1815056"/>
                  <a:ext cx="19080" cy="6120"/>
                </p14:xfrm>
              </p:contentPart>
            </mc:Choice>
            <mc:Fallback>
              <p:pic>
                <p:nvPicPr>
                  <p:cNvPr id="428" name="Ink 427">
                    <a:extLst>
                      <a:ext uri="{FF2B5EF4-FFF2-40B4-BE49-F238E27FC236}">
                        <a16:creationId xmlns:a16="http://schemas.microsoft.com/office/drawing/2014/main" id="{0F1D3862-528E-5F4B-8BF9-F38FF1511D31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327598" y="1807496"/>
                    <a:ext cx="342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BE3EA72E-E691-3444-B519-802E39945D86}"/>
                      </a:ext>
                    </a:extLst>
                  </p14:cNvPr>
                  <p14:cNvContentPartPr/>
                  <p14:nvPr/>
                </p14:nvContentPartPr>
                <p14:xfrm>
                  <a:off x="5328318" y="1942856"/>
                  <a:ext cx="360" cy="360"/>
                </p14:xfrm>
              </p:contentPart>
            </mc:Choice>
            <mc:Fallback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BE3EA72E-E691-3444-B519-802E39945D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0758" y="19352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244D1273-A51D-704A-892C-CB51FB32D7E4}"/>
                      </a:ext>
                    </a:extLst>
                  </p14:cNvPr>
                  <p14:cNvContentPartPr/>
                  <p14:nvPr/>
                </p14:nvContentPartPr>
                <p14:xfrm>
                  <a:off x="5361798" y="1949696"/>
                  <a:ext cx="360" cy="360"/>
                </p14:xfrm>
              </p:contentPart>
            </mc:Choice>
            <mc:Fallback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244D1273-A51D-704A-892C-CB51FB32D7E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4238" y="19421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E10CAEE9-316A-6A49-A50D-C019D8C1E0BC}"/>
                      </a:ext>
                    </a:extLst>
                  </p14:cNvPr>
                  <p14:cNvContentPartPr/>
                  <p14:nvPr/>
                </p14:nvContentPartPr>
                <p14:xfrm>
                  <a:off x="5341638" y="1936376"/>
                  <a:ext cx="360" cy="360"/>
                </p14:xfrm>
              </p:contentPart>
            </mc:Choice>
            <mc:Fallback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E10CAEE9-316A-6A49-A50D-C019D8C1E0B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34078" y="19288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A2875AAC-511C-EB4E-B5CE-B1593F0F068E}"/>
                      </a:ext>
                    </a:extLst>
                  </p14:cNvPr>
                  <p14:cNvContentPartPr/>
                  <p14:nvPr/>
                </p14:nvContentPartPr>
                <p14:xfrm>
                  <a:off x="5469438" y="2017016"/>
                  <a:ext cx="360" cy="360"/>
                </p14:xfrm>
              </p:contentPart>
            </mc:Choice>
            <mc:Fallback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A2875AAC-511C-EB4E-B5CE-B1593F0F068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1878" y="20094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C19558F0-0B48-0840-AA9C-93875C421D57}"/>
                      </a:ext>
                    </a:extLst>
                  </p14:cNvPr>
                  <p14:cNvContentPartPr/>
                  <p14:nvPr/>
                </p14:nvContentPartPr>
                <p14:xfrm>
                  <a:off x="5577078" y="2090816"/>
                  <a:ext cx="360" cy="360"/>
                </p14:xfrm>
              </p:contentPart>
            </mc:Choice>
            <mc:Fallback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C19558F0-0B48-0840-AA9C-93875C421D5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9518" y="20832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432" name="Ink 431">
                    <a:extLst>
                      <a:ext uri="{FF2B5EF4-FFF2-40B4-BE49-F238E27FC236}">
                        <a16:creationId xmlns:a16="http://schemas.microsoft.com/office/drawing/2014/main" id="{64C2EDBA-0B2E-E84E-A6A9-F509E69D87D1}"/>
                      </a:ext>
                    </a:extLst>
                  </p14:cNvPr>
                  <p14:cNvContentPartPr/>
                  <p14:nvPr/>
                </p14:nvContentPartPr>
                <p14:xfrm>
                  <a:off x="5350638" y="2037176"/>
                  <a:ext cx="4680" cy="7920"/>
                </p14:xfrm>
              </p:contentPart>
            </mc:Choice>
            <mc:Fallback>
              <p:pic>
                <p:nvPicPr>
                  <p:cNvPr id="432" name="Ink 431">
                    <a:extLst>
                      <a:ext uri="{FF2B5EF4-FFF2-40B4-BE49-F238E27FC236}">
                        <a16:creationId xmlns:a16="http://schemas.microsoft.com/office/drawing/2014/main" id="{64C2EDBA-0B2E-E84E-A6A9-F509E69D87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078" y="2029616"/>
                    <a:ext cx="1980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D577334C-31AF-BB43-B8BF-6DBE8FB4A813}"/>
                      </a:ext>
                    </a:extLst>
                  </p14:cNvPr>
                  <p14:cNvContentPartPr/>
                  <p14:nvPr/>
                </p14:nvContentPartPr>
                <p14:xfrm>
                  <a:off x="5287998" y="2137976"/>
                  <a:ext cx="360" cy="360"/>
                </p14:xfrm>
              </p:contentPart>
            </mc:Choice>
            <mc:Fallback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D577334C-31AF-BB43-B8BF-6DBE8FB4A81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80438" y="21304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434" name="Ink 433">
                    <a:extLst>
                      <a:ext uri="{FF2B5EF4-FFF2-40B4-BE49-F238E27FC236}">
                        <a16:creationId xmlns:a16="http://schemas.microsoft.com/office/drawing/2014/main" id="{EDD28730-6F18-4942-A01E-A1440F5C4109}"/>
                      </a:ext>
                    </a:extLst>
                  </p14:cNvPr>
                  <p14:cNvContentPartPr/>
                  <p14:nvPr/>
                </p14:nvContentPartPr>
                <p14:xfrm>
                  <a:off x="5227518" y="2252096"/>
                  <a:ext cx="360" cy="360"/>
                </p14:xfrm>
              </p:contentPart>
            </mc:Choice>
            <mc:Fallback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EDD28730-6F18-4942-A01E-A1440F5C41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19958" y="22445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7C0D0688-10DD-E847-9062-7E74FD52FB51}"/>
                      </a:ext>
                    </a:extLst>
                  </p14:cNvPr>
                  <p14:cNvContentPartPr/>
                  <p14:nvPr/>
                </p14:nvContentPartPr>
                <p14:xfrm>
                  <a:off x="5099718" y="2110976"/>
                  <a:ext cx="15480" cy="6480"/>
                </p14:xfrm>
              </p:contentPart>
            </mc:Choice>
            <mc:Fallback>
              <p:pic>
                <p:nvPicPr>
                  <p:cNvPr id="435" name="Ink 434">
                    <a:extLst>
                      <a:ext uri="{FF2B5EF4-FFF2-40B4-BE49-F238E27FC236}">
                        <a16:creationId xmlns:a16="http://schemas.microsoft.com/office/drawing/2014/main" id="{7C0D0688-10DD-E847-9062-7E74FD52FB51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092158" y="2103416"/>
                    <a:ext cx="306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F4149AE0-6E0F-554F-8F2B-713614C89CC2}"/>
                      </a:ext>
                    </a:extLst>
                  </p14:cNvPr>
                  <p14:cNvContentPartPr/>
                  <p14:nvPr/>
                </p14:nvContentPartPr>
                <p14:xfrm>
                  <a:off x="5166678" y="2137976"/>
                  <a:ext cx="4320" cy="5040"/>
                </p14:xfrm>
              </p:contentPart>
            </mc:Choice>
            <mc:Fallback>
              <p:pic>
                <p:nvPicPr>
                  <p:cNvPr id="436" name="Ink 435">
                    <a:extLst>
                      <a:ext uri="{FF2B5EF4-FFF2-40B4-BE49-F238E27FC236}">
                        <a16:creationId xmlns:a16="http://schemas.microsoft.com/office/drawing/2014/main" id="{F4149AE0-6E0F-554F-8F2B-713614C89CC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59478" y="2130416"/>
                    <a:ext cx="194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437" name="Ink 436">
                    <a:extLst>
                      <a:ext uri="{FF2B5EF4-FFF2-40B4-BE49-F238E27FC236}">
                        <a16:creationId xmlns:a16="http://schemas.microsoft.com/office/drawing/2014/main" id="{0594E2DE-22A6-744D-846C-89C8271ECEB4}"/>
                      </a:ext>
                    </a:extLst>
                  </p14:cNvPr>
                  <p14:cNvContentPartPr/>
                  <p14:nvPr/>
                </p14:nvContentPartPr>
                <p14:xfrm>
                  <a:off x="5247678" y="1983176"/>
                  <a:ext cx="360" cy="360"/>
                </p14:xfrm>
              </p:contentPart>
            </mc:Choice>
            <mc:Fallback>
              <p:pic>
                <p:nvPicPr>
                  <p:cNvPr id="437" name="Ink 436">
                    <a:extLst>
                      <a:ext uri="{FF2B5EF4-FFF2-40B4-BE49-F238E27FC236}">
                        <a16:creationId xmlns:a16="http://schemas.microsoft.com/office/drawing/2014/main" id="{0594E2DE-22A6-744D-846C-89C8271ECEB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40118" y="19756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D67C491C-E6C9-8A47-87FA-CEDF704DCA01}"/>
                      </a:ext>
                    </a:extLst>
                  </p14:cNvPr>
                  <p14:cNvContentPartPr/>
                  <p14:nvPr/>
                </p14:nvContentPartPr>
                <p14:xfrm>
                  <a:off x="5314638" y="2077496"/>
                  <a:ext cx="360" cy="360"/>
                </p14:xfrm>
              </p:contentPart>
            </mc:Choice>
            <mc:Fallback>
              <p:pic>
                <p:nvPicPr>
                  <p:cNvPr id="438" name="Ink 437">
                    <a:extLst>
                      <a:ext uri="{FF2B5EF4-FFF2-40B4-BE49-F238E27FC236}">
                        <a16:creationId xmlns:a16="http://schemas.microsoft.com/office/drawing/2014/main" id="{D67C491C-E6C9-8A47-87FA-CEDF704DCA0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7078" y="20699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E3BE5E12-BD46-884C-871D-F2E0A394B8C9}"/>
                      </a:ext>
                    </a:extLst>
                  </p14:cNvPr>
                  <p14:cNvContentPartPr/>
                  <p14:nvPr/>
                </p14:nvContentPartPr>
                <p14:xfrm>
                  <a:off x="5442438" y="2185136"/>
                  <a:ext cx="360" cy="360"/>
                </p14:xfrm>
              </p:contentPart>
            </mc:Choice>
            <mc:Fallback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E3BE5E12-BD46-884C-871D-F2E0A394B8C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34878" y="21775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ED187FCE-B424-8C41-B372-99A68B227CBC}"/>
                      </a:ext>
                    </a:extLst>
                  </p14:cNvPr>
                  <p14:cNvContentPartPr/>
                  <p14:nvPr/>
                </p14:nvContentPartPr>
                <p14:xfrm>
                  <a:off x="5523078" y="2178296"/>
                  <a:ext cx="6840" cy="4320"/>
                </p14:xfrm>
              </p:contentPart>
            </mc:Choice>
            <mc:Fallback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ED187FCE-B424-8C41-B372-99A68B227CB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5518" y="2170736"/>
                    <a:ext cx="2196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9131ECAE-CE54-924A-B117-3585DDB89E97}"/>
                      </a:ext>
                    </a:extLst>
                  </p14:cNvPr>
                  <p14:cNvContentPartPr/>
                  <p14:nvPr/>
                </p14:nvContentPartPr>
                <p14:xfrm>
                  <a:off x="5321478" y="2003336"/>
                  <a:ext cx="360" cy="360"/>
                </p14:xfrm>
              </p:contentPart>
            </mc:Choice>
            <mc:Fallback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9131ECAE-CE54-924A-B117-3585DDB89E9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13918" y="19957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442" name="Ink 441">
                    <a:extLst>
                      <a:ext uri="{FF2B5EF4-FFF2-40B4-BE49-F238E27FC236}">
                        <a16:creationId xmlns:a16="http://schemas.microsoft.com/office/drawing/2014/main" id="{19E19198-413A-FF44-A824-636C6D313616}"/>
                      </a:ext>
                    </a:extLst>
                  </p14:cNvPr>
                  <p14:cNvContentPartPr/>
                  <p14:nvPr/>
                </p14:nvContentPartPr>
                <p14:xfrm>
                  <a:off x="5348478" y="1895696"/>
                  <a:ext cx="360" cy="360"/>
                </p14:xfrm>
              </p:contentPart>
            </mc:Choice>
            <mc:Fallback>
              <p:pic>
                <p:nvPicPr>
                  <p:cNvPr id="442" name="Ink 441">
                    <a:extLst>
                      <a:ext uri="{FF2B5EF4-FFF2-40B4-BE49-F238E27FC236}">
                        <a16:creationId xmlns:a16="http://schemas.microsoft.com/office/drawing/2014/main" id="{19E19198-413A-FF44-A824-636C6D31361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0918" y="18884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9D276FB5-B884-CD43-8896-857979EE8AF5}"/>
                      </a:ext>
                    </a:extLst>
                  </p14:cNvPr>
                  <p14:cNvContentPartPr/>
                  <p14:nvPr/>
                </p14:nvContentPartPr>
                <p14:xfrm>
                  <a:off x="5395638" y="1700936"/>
                  <a:ext cx="360" cy="360"/>
                </p14:xfrm>
              </p:contentPart>
            </mc:Choice>
            <mc:Fallback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9D276FB5-B884-CD43-8896-857979EE8AF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8078" y="16933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B26A7890-029C-2D48-AFC1-BE483F9BC47D}"/>
                      </a:ext>
                    </a:extLst>
                  </p14:cNvPr>
                  <p14:cNvContentPartPr/>
                  <p14:nvPr/>
                </p14:nvContentPartPr>
                <p14:xfrm>
                  <a:off x="4817118" y="1626776"/>
                  <a:ext cx="360" cy="360"/>
                </p14:xfrm>
              </p:contentPart>
            </mc:Choice>
            <mc:Fallback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B26A7890-029C-2D48-AFC1-BE483F9BC47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09558" y="16192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1010FBEB-4A66-0241-9625-E6A54D37BE94}"/>
                      </a:ext>
                    </a:extLst>
                  </p14:cNvPr>
                  <p14:cNvContentPartPr/>
                  <p14:nvPr/>
                </p14:nvContentPartPr>
                <p14:xfrm>
                  <a:off x="5260998" y="1620296"/>
                  <a:ext cx="360" cy="360"/>
                </p14:xfrm>
              </p:contentPart>
            </mc:Choice>
            <mc:Fallback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1010FBEB-4A66-0241-9625-E6A54D37BE9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3438" y="16127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3C9D8864-843D-8148-9194-3D62DEC37117}"/>
                      </a:ext>
                    </a:extLst>
                  </p14:cNvPr>
                  <p14:cNvContentPartPr/>
                  <p14:nvPr/>
                </p14:nvContentPartPr>
                <p14:xfrm>
                  <a:off x="4776798" y="1603376"/>
                  <a:ext cx="17640" cy="3600"/>
                </p14:xfrm>
              </p:contentPart>
            </mc:Choice>
            <mc:Fallback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3C9D8864-843D-8148-9194-3D62DEC37117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769238" y="1596176"/>
                    <a:ext cx="3276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459" name="Ink 458">
                    <a:extLst>
                      <a:ext uri="{FF2B5EF4-FFF2-40B4-BE49-F238E27FC236}">
                        <a16:creationId xmlns:a16="http://schemas.microsoft.com/office/drawing/2014/main" id="{6AD4E3F4-A906-7B45-A97A-F7ADA9968786}"/>
                      </a:ext>
                    </a:extLst>
                  </p14:cNvPr>
                  <p14:cNvContentPartPr/>
                  <p14:nvPr/>
                </p14:nvContentPartPr>
                <p14:xfrm>
                  <a:off x="4817118" y="1721096"/>
                  <a:ext cx="360" cy="360"/>
                </p14:xfrm>
              </p:contentPart>
            </mc:Choice>
            <mc:Fallback>
              <p:pic>
                <p:nvPicPr>
                  <p:cNvPr id="459" name="Ink 458">
                    <a:extLst>
                      <a:ext uri="{FF2B5EF4-FFF2-40B4-BE49-F238E27FC236}">
                        <a16:creationId xmlns:a16="http://schemas.microsoft.com/office/drawing/2014/main" id="{6AD4E3F4-A906-7B45-A97A-F7ADA99687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09558" y="17135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B60C9FAE-3102-8247-8859-279485C480D3}"/>
                      </a:ext>
                    </a:extLst>
                  </p14:cNvPr>
                  <p14:cNvContentPartPr/>
                  <p14:nvPr/>
                </p14:nvContentPartPr>
                <p14:xfrm>
                  <a:off x="4911438" y="1875536"/>
                  <a:ext cx="360" cy="360"/>
                </p14:xfrm>
              </p:contentPart>
            </mc:Choice>
            <mc:Fallback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B60C9FAE-3102-8247-8859-279485C480D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3878" y="18679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461" name="Ink 460">
                    <a:extLst>
                      <a:ext uri="{FF2B5EF4-FFF2-40B4-BE49-F238E27FC236}">
                        <a16:creationId xmlns:a16="http://schemas.microsoft.com/office/drawing/2014/main" id="{1227A417-507B-7B4B-881B-026EFD423FDA}"/>
                      </a:ext>
                    </a:extLst>
                  </p14:cNvPr>
                  <p14:cNvContentPartPr/>
                  <p14:nvPr/>
                </p14:nvContentPartPr>
                <p14:xfrm>
                  <a:off x="5039238" y="1748096"/>
                  <a:ext cx="360" cy="360"/>
                </p14:xfrm>
              </p:contentPart>
            </mc:Choice>
            <mc:Fallback>
              <p:pic>
                <p:nvPicPr>
                  <p:cNvPr id="461" name="Ink 460">
                    <a:extLst>
                      <a:ext uri="{FF2B5EF4-FFF2-40B4-BE49-F238E27FC236}">
                        <a16:creationId xmlns:a16="http://schemas.microsoft.com/office/drawing/2014/main" id="{1227A417-507B-7B4B-881B-026EFD423FD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31678" y="17405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57C42FCA-E422-7442-A0A5-1011E274C613}"/>
                      </a:ext>
                    </a:extLst>
                  </p14:cNvPr>
                  <p14:cNvContentPartPr/>
                  <p14:nvPr/>
                </p14:nvContentPartPr>
                <p14:xfrm>
                  <a:off x="5368638" y="2090816"/>
                  <a:ext cx="11520" cy="14040"/>
                </p14:xfrm>
              </p:contentPart>
            </mc:Choice>
            <mc:Fallback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57C42FCA-E422-7442-A0A5-1011E274C613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5361078" y="2083256"/>
                    <a:ext cx="2664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465" name="Ink 464">
                    <a:extLst>
                      <a:ext uri="{FF2B5EF4-FFF2-40B4-BE49-F238E27FC236}">
                        <a16:creationId xmlns:a16="http://schemas.microsoft.com/office/drawing/2014/main" id="{CFDD5473-6D48-0146-BCE9-958EEA59FFCE}"/>
                      </a:ext>
                    </a:extLst>
                  </p14:cNvPr>
                  <p14:cNvContentPartPr/>
                  <p14:nvPr/>
                </p14:nvContentPartPr>
                <p14:xfrm>
                  <a:off x="5388798" y="1929536"/>
                  <a:ext cx="360" cy="360"/>
                </p14:xfrm>
              </p:contentPart>
            </mc:Choice>
            <mc:Fallback>
              <p:pic>
                <p:nvPicPr>
                  <p:cNvPr id="465" name="Ink 464">
                    <a:extLst>
                      <a:ext uri="{FF2B5EF4-FFF2-40B4-BE49-F238E27FC236}">
                        <a16:creationId xmlns:a16="http://schemas.microsoft.com/office/drawing/2014/main" id="{CFDD5473-6D48-0146-BCE9-958EEA59FFC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238" y="19219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467" name="Ink 466">
                    <a:extLst>
                      <a:ext uri="{FF2B5EF4-FFF2-40B4-BE49-F238E27FC236}">
                        <a16:creationId xmlns:a16="http://schemas.microsoft.com/office/drawing/2014/main" id="{46E8013E-6608-8B47-8131-A89AAD985640}"/>
                      </a:ext>
                    </a:extLst>
                  </p14:cNvPr>
                  <p14:cNvContentPartPr/>
                  <p14:nvPr/>
                </p14:nvContentPartPr>
                <p14:xfrm>
                  <a:off x="5341638" y="2003336"/>
                  <a:ext cx="360" cy="360"/>
                </p14:xfrm>
              </p:contentPart>
            </mc:Choice>
            <mc:Fallback>
              <p:pic>
                <p:nvPicPr>
                  <p:cNvPr id="467" name="Ink 466">
                    <a:extLst>
                      <a:ext uri="{FF2B5EF4-FFF2-40B4-BE49-F238E27FC236}">
                        <a16:creationId xmlns:a16="http://schemas.microsoft.com/office/drawing/2014/main" id="{46E8013E-6608-8B47-8131-A89AAD98564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34078" y="19957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468" name="Ink 467">
                    <a:extLst>
                      <a:ext uri="{FF2B5EF4-FFF2-40B4-BE49-F238E27FC236}">
                        <a16:creationId xmlns:a16="http://schemas.microsoft.com/office/drawing/2014/main" id="{B141FD93-B035-6244-B050-8C4B84603DD3}"/>
                      </a:ext>
                    </a:extLst>
                  </p14:cNvPr>
                  <p14:cNvContentPartPr/>
                  <p14:nvPr/>
                </p14:nvContentPartPr>
                <p14:xfrm>
                  <a:off x="5240838" y="2137976"/>
                  <a:ext cx="360" cy="360"/>
                </p14:xfrm>
              </p:contentPart>
            </mc:Choice>
            <mc:Fallback>
              <p:pic>
                <p:nvPicPr>
                  <p:cNvPr id="468" name="Ink 467">
                    <a:extLst>
                      <a:ext uri="{FF2B5EF4-FFF2-40B4-BE49-F238E27FC236}">
                        <a16:creationId xmlns:a16="http://schemas.microsoft.com/office/drawing/2014/main" id="{B141FD93-B035-6244-B050-8C4B84603DD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3278" y="21304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469" name="Ink 468">
                    <a:extLst>
                      <a:ext uri="{FF2B5EF4-FFF2-40B4-BE49-F238E27FC236}">
                        <a16:creationId xmlns:a16="http://schemas.microsoft.com/office/drawing/2014/main" id="{93341E16-0EC2-D84A-876A-36C127F92047}"/>
                      </a:ext>
                    </a:extLst>
                  </p14:cNvPr>
                  <p14:cNvContentPartPr/>
                  <p14:nvPr/>
                </p14:nvContentPartPr>
                <p14:xfrm>
                  <a:off x="5328318" y="2211776"/>
                  <a:ext cx="360" cy="7200"/>
                </p14:xfrm>
              </p:contentPart>
            </mc:Choice>
            <mc:Fallback>
              <p:pic>
                <p:nvPicPr>
                  <p:cNvPr id="469" name="Ink 468">
                    <a:extLst>
                      <a:ext uri="{FF2B5EF4-FFF2-40B4-BE49-F238E27FC236}">
                        <a16:creationId xmlns:a16="http://schemas.microsoft.com/office/drawing/2014/main" id="{93341E16-0EC2-D84A-876A-36C127F9204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0758" y="2204216"/>
                    <a:ext cx="154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470" name="Ink 469">
                    <a:extLst>
                      <a:ext uri="{FF2B5EF4-FFF2-40B4-BE49-F238E27FC236}">
                        <a16:creationId xmlns:a16="http://schemas.microsoft.com/office/drawing/2014/main" id="{CF4177CF-AA34-F544-9EAB-06746A4E6305}"/>
                      </a:ext>
                    </a:extLst>
                  </p14:cNvPr>
                  <p14:cNvContentPartPr/>
                  <p14:nvPr/>
                </p14:nvContentPartPr>
                <p14:xfrm>
                  <a:off x="5422278" y="2151296"/>
                  <a:ext cx="360" cy="360"/>
                </p14:xfrm>
              </p:contentPart>
            </mc:Choice>
            <mc:Fallback>
              <p:pic>
                <p:nvPicPr>
                  <p:cNvPr id="470" name="Ink 469">
                    <a:extLst>
                      <a:ext uri="{FF2B5EF4-FFF2-40B4-BE49-F238E27FC236}">
                        <a16:creationId xmlns:a16="http://schemas.microsoft.com/office/drawing/2014/main" id="{CF4177CF-AA34-F544-9EAB-06746A4E630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14718" y="21437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923F1BDC-7A75-FE47-B663-0D0A226EF2DC}"/>
                      </a:ext>
                    </a:extLst>
                  </p14:cNvPr>
                  <p14:cNvContentPartPr/>
                  <p14:nvPr/>
                </p14:nvContentPartPr>
                <p14:xfrm>
                  <a:off x="5509758" y="2043656"/>
                  <a:ext cx="7200" cy="360"/>
                </p14:xfrm>
              </p:contentPart>
            </mc:Choice>
            <mc:Fallback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923F1BDC-7A75-FE47-B663-0D0A226EF2D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2198" y="2036096"/>
                    <a:ext cx="2196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4">
                <p14:nvContentPartPr>
                  <p14:cNvPr id="472" name="Ink 471">
                    <a:extLst>
                      <a:ext uri="{FF2B5EF4-FFF2-40B4-BE49-F238E27FC236}">
                        <a16:creationId xmlns:a16="http://schemas.microsoft.com/office/drawing/2014/main" id="{0592436A-7191-4C47-93F3-8A4CFBAC7096}"/>
                      </a:ext>
                    </a:extLst>
                  </p14:cNvPr>
                  <p14:cNvContentPartPr/>
                  <p14:nvPr/>
                </p14:nvContentPartPr>
                <p14:xfrm>
                  <a:off x="5577078" y="2117816"/>
                  <a:ext cx="3600" cy="5760"/>
                </p14:xfrm>
              </p:contentPart>
            </mc:Choice>
            <mc:Fallback>
              <p:pic>
                <p:nvPicPr>
                  <p:cNvPr id="472" name="Ink 471">
                    <a:extLst>
                      <a:ext uri="{FF2B5EF4-FFF2-40B4-BE49-F238E27FC236}">
                        <a16:creationId xmlns:a16="http://schemas.microsoft.com/office/drawing/2014/main" id="{0592436A-7191-4C47-93F3-8A4CFBAC709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9518" y="2110256"/>
                    <a:ext cx="1836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EAFC62E0-A39D-164D-A426-1AB6B214F94D}"/>
                      </a:ext>
                    </a:extLst>
                  </p14:cNvPr>
                  <p14:cNvContentPartPr/>
                  <p14:nvPr/>
                </p14:nvContentPartPr>
                <p14:xfrm>
                  <a:off x="5637558" y="2285936"/>
                  <a:ext cx="360" cy="360"/>
                </p14:xfrm>
              </p:contentPart>
            </mc:Choice>
            <mc:Fallback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EAFC62E0-A39D-164D-A426-1AB6B214F94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9998" y="22783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6">
                <p14:nvContentPartPr>
                  <p14:cNvPr id="479" name="Ink 478">
                    <a:extLst>
                      <a:ext uri="{FF2B5EF4-FFF2-40B4-BE49-F238E27FC236}">
                        <a16:creationId xmlns:a16="http://schemas.microsoft.com/office/drawing/2014/main" id="{975002C8-F623-6140-B8F6-D0EB29DD200C}"/>
                      </a:ext>
                    </a:extLst>
                  </p14:cNvPr>
                  <p14:cNvContentPartPr/>
                  <p14:nvPr/>
                </p14:nvContentPartPr>
                <p14:xfrm>
                  <a:off x="5429118" y="2003336"/>
                  <a:ext cx="360" cy="360"/>
                </p14:xfrm>
              </p:contentPart>
            </mc:Choice>
            <mc:Fallback>
              <p:pic>
                <p:nvPicPr>
                  <p:cNvPr id="479" name="Ink 478">
                    <a:extLst>
                      <a:ext uri="{FF2B5EF4-FFF2-40B4-BE49-F238E27FC236}">
                        <a16:creationId xmlns:a16="http://schemas.microsoft.com/office/drawing/2014/main" id="{975002C8-F623-6140-B8F6-D0EB29DD200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21558" y="19957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4AAD02B8-ED68-2846-AEC7-4ED7E2740511}"/>
                      </a:ext>
                    </a:extLst>
                  </p14:cNvPr>
                  <p14:cNvContentPartPr/>
                  <p14:nvPr/>
                </p14:nvContentPartPr>
                <p14:xfrm>
                  <a:off x="5529918" y="2104136"/>
                  <a:ext cx="7200" cy="360"/>
                </p14:xfrm>
              </p:contentPart>
            </mc:Choice>
            <mc:Fallback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4AAD02B8-ED68-2846-AEC7-4ED7E274051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22358" y="2096576"/>
                    <a:ext cx="2196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8">
                <p14:nvContentPartPr>
                  <p14:cNvPr id="481" name="Ink 480">
                    <a:extLst>
                      <a:ext uri="{FF2B5EF4-FFF2-40B4-BE49-F238E27FC236}">
                        <a16:creationId xmlns:a16="http://schemas.microsoft.com/office/drawing/2014/main" id="{5D34A935-DB24-C842-9F9F-4839FD904913}"/>
                      </a:ext>
                    </a:extLst>
                  </p14:cNvPr>
                  <p14:cNvContentPartPr/>
                  <p14:nvPr/>
                </p14:nvContentPartPr>
                <p14:xfrm>
                  <a:off x="5173518" y="2302856"/>
                  <a:ext cx="20880" cy="10440"/>
                </p14:xfrm>
              </p:contentPart>
            </mc:Choice>
            <mc:Fallback>
              <p:pic>
                <p:nvPicPr>
                  <p:cNvPr id="481" name="Ink 480">
                    <a:extLst>
                      <a:ext uri="{FF2B5EF4-FFF2-40B4-BE49-F238E27FC236}">
                        <a16:creationId xmlns:a16="http://schemas.microsoft.com/office/drawing/2014/main" id="{5D34A935-DB24-C842-9F9F-4839FD904913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5165958" y="2295296"/>
                    <a:ext cx="3564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0">
                <p14:nvContentPartPr>
                  <p14:cNvPr id="484" name="Ink 483">
                    <a:extLst>
                      <a:ext uri="{FF2B5EF4-FFF2-40B4-BE49-F238E27FC236}">
                        <a16:creationId xmlns:a16="http://schemas.microsoft.com/office/drawing/2014/main" id="{4A596393-063C-444E-A3C0-0555C9C39B20}"/>
                      </a:ext>
                    </a:extLst>
                  </p14:cNvPr>
                  <p14:cNvContentPartPr/>
                  <p14:nvPr/>
                </p14:nvContentPartPr>
                <p14:xfrm>
                  <a:off x="4944918" y="1673936"/>
                  <a:ext cx="360" cy="7200"/>
                </p14:xfrm>
              </p:contentPart>
            </mc:Choice>
            <mc:Fallback>
              <p:pic>
                <p:nvPicPr>
                  <p:cNvPr id="484" name="Ink 483">
                    <a:extLst>
                      <a:ext uri="{FF2B5EF4-FFF2-40B4-BE49-F238E27FC236}">
                        <a16:creationId xmlns:a16="http://schemas.microsoft.com/office/drawing/2014/main" id="{4A596393-063C-444E-A3C0-0555C9C39B2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7358" y="1666376"/>
                    <a:ext cx="154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A066B4FA-B889-D34E-B661-B14690BB0C22}"/>
                      </a:ext>
                    </a:extLst>
                  </p14:cNvPr>
                  <p14:cNvContentPartPr/>
                  <p14:nvPr/>
                </p14:nvContentPartPr>
                <p14:xfrm>
                  <a:off x="4850958" y="1956176"/>
                  <a:ext cx="360" cy="360"/>
                </p14:xfrm>
              </p:contentPart>
            </mc:Choice>
            <mc:Fallback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A066B4FA-B889-D34E-B661-B14690BB0C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43398" y="19489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2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B52B5074-A93A-1948-9232-A5174668FCA8}"/>
                      </a:ext>
                    </a:extLst>
                  </p14:cNvPr>
                  <p14:cNvContentPartPr/>
                  <p14:nvPr/>
                </p14:nvContentPartPr>
                <p14:xfrm>
                  <a:off x="5153358" y="1633616"/>
                  <a:ext cx="360" cy="360"/>
                </p14:xfrm>
              </p:contentPart>
            </mc:Choice>
            <mc:Fallback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B52B5074-A93A-1948-9232-A5174668FCA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5798" y="16260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E2C1A8F3-5CC9-9E41-985A-5EB4FC248009}"/>
                      </a:ext>
                    </a:extLst>
                  </p14:cNvPr>
                  <p14:cNvContentPartPr/>
                  <p14:nvPr/>
                </p14:nvContentPartPr>
                <p14:xfrm>
                  <a:off x="4830798" y="1593296"/>
                  <a:ext cx="360" cy="360"/>
                </p14:xfrm>
              </p:contentPart>
            </mc:Choice>
            <mc:Fallback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E2C1A8F3-5CC9-9E41-985A-5EB4FC2480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23238" y="15857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706F7EF6-7DA8-1740-99A1-F86461B57FB4}"/>
                      </a:ext>
                    </a:extLst>
                  </p14:cNvPr>
                  <p14:cNvContentPartPr/>
                  <p14:nvPr/>
                </p14:nvContentPartPr>
                <p14:xfrm>
                  <a:off x="5059398" y="1999376"/>
                  <a:ext cx="14400" cy="4320"/>
                </p14:xfrm>
              </p:contentPart>
            </mc:Choice>
            <mc:Fallback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706F7EF6-7DA8-1740-99A1-F86461B57FB4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5051838" y="1991816"/>
                    <a:ext cx="295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6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79046DC1-C8D7-E640-9989-226C85BF3045}"/>
                      </a:ext>
                    </a:extLst>
                  </p14:cNvPr>
                  <p14:cNvContentPartPr/>
                  <p14:nvPr/>
                </p14:nvContentPartPr>
                <p14:xfrm>
                  <a:off x="5227518" y="2158136"/>
                  <a:ext cx="360" cy="360"/>
                </p14:xfrm>
              </p:contentPart>
            </mc:Choice>
            <mc:Fallback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79046DC1-C8D7-E640-9989-226C85BF304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19958" y="21505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E3082F08-5A64-714A-9F22-F69C163E9FD9}"/>
                      </a:ext>
                    </a:extLst>
                  </p14:cNvPr>
                  <p14:cNvContentPartPr/>
                  <p14:nvPr/>
                </p14:nvContentPartPr>
                <p14:xfrm>
                  <a:off x="5395278" y="1936016"/>
                  <a:ext cx="360" cy="360"/>
                </p14:xfrm>
              </p:contentPart>
            </mc:Choice>
            <mc:Fallback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E3082F08-5A64-714A-9F22-F69C163E9FD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7718" y="19284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B0AB90FC-20DB-4945-93C8-20B7ECB7403C}"/>
                      </a:ext>
                    </a:extLst>
                  </p14:cNvPr>
                  <p14:cNvContentPartPr/>
                  <p14:nvPr/>
                </p14:nvContentPartPr>
                <p14:xfrm>
                  <a:off x="5523078" y="1875536"/>
                  <a:ext cx="360" cy="360"/>
                </p14:xfrm>
              </p:contentPart>
            </mc:Choice>
            <mc:Fallback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B0AB90FC-20DB-4945-93C8-20B7ECB7403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5518" y="18679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735346DF-3FA8-EE4E-A3B5-AB89466739C0}"/>
                      </a:ext>
                    </a:extLst>
                  </p14:cNvPr>
                  <p14:cNvContentPartPr/>
                  <p14:nvPr/>
                </p14:nvContentPartPr>
                <p14:xfrm>
                  <a:off x="5395638" y="1768256"/>
                  <a:ext cx="360" cy="360"/>
                </p14:xfrm>
              </p:contentPart>
            </mc:Choice>
            <mc:Fallback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735346DF-3FA8-EE4E-A3B5-AB89466739C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8078" y="17606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1C33148F-EA07-1142-BBE5-34A04B1A0653}"/>
                      </a:ext>
                    </a:extLst>
                  </p14:cNvPr>
                  <p14:cNvContentPartPr/>
                  <p14:nvPr/>
                </p14:nvContentPartPr>
                <p14:xfrm>
                  <a:off x="5476278" y="1869056"/>
                  <a:ext cx="360" cy="360"/>
                </p14:xfrm>
              </p:contentPart>
            </mc:Choice>
            <mc:Fallback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1C33148F-EA07-1142-BBE5-34A04B1A065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8718" y="18614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500" name="Ink 499">
                    <a:extLst>
                      <a:ext uri="{FF2B5EF4-FFF2-40B4-BE49-F238E27FC236}">
                        <a16:creationId xmlns:a16="http://schemas.microsoft.com/office/drawing/2014/main" id="{4654F554-3FCB-BB47-850D-C8CA82D52204}"/>
                      </a:ext>
                    </a:extLst>
                  </p14:cNvPr>
                  <p14:cNvContentPartPr/>
                  <p14:nvPr/>
                </p14:nvContentPartPr>
                <p14:xfrm>
                  <a:off x="5469438" y="1983176"/>
                  <a:ext cx="360" cy="360"/>
                </p14:xfrm>
              </p:contentPart>
            </mc:Choice>
            <mc:Fallback>
              <p:pic>
                <p:nvPicPr>
                  <p:cNvPr id="500" name="Ink 499">
                    <a:extLst>
                      <a:ext uri="{FF2B5EF4-FFF2-40B4-BE49-F238E27FC236}">
                        <a16:creationId xmlns:a16="http://schemas.microsoft.com/office/drawing/2014/main" id="{4654F554-3FCB-BB47-850D-C8CA82D5220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1878" y="19756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C7C68166-53A9-5B49-A3A7-6761E36BB6FB}"/>
                      </a:ext>
                    </a:extLst>
                  </p14:cNvPr>
                  <p14:cNvContentPartPr/>
                  <p14:nvPr/>
                </p14:nvContentPartPr>
                <p14:xfrm>
                  <a:off x="5623878" y="2164976"/>
                  <a:ext cx="360" cy="360"/>
                </p14:xfrm>
              </p:contentPart>
            </mc:Choice>
            <mc:Fallback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C7C68166-53A9-5B49-A3A7-6761E36BB6F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6678" y="21574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502" name="Ink 501">
                    <a:extLst>
                      <a:ext uri="{FF2B5EF4-FFF2-40B4-BE49-F238E27FC236}">
                        <a16:creationId xmlns:a16="http://schemas.microsoft.com/office/drawing/2014/main" id="{24A057F9-271F-2640-90F6-CA8EA1802213}"/>
                      </a:ext>
                    </a:extLst>
                  </p14:cNvPr>
                  <p14:cNvContentPartPr/>
                  <p14:nvPr/>
                </p14:nvContentPartPr>
                <p14:xfrm>
                  <a:off x="5435958" y="2178296"/>
                  <a:ext cx="7200" cy="360"/>
                </p14:xfrm>
              </p:contentPart>
            </mc:Choice>
            <mc:Fallback>
              <p:pic>
                <p:nvPicPr>
                  <p:cNvPr id="502" name="Ink 501">
                    <a:extLst>
                      <a:ext uri="{FF2B5EF4-FFF2-40B4-BE49-F238E27FC236}">
                        <a16:creationId xmlns:a16="http://schemas.microsoft.com/office/drawing/2014/main" id="{24A057F9-271F-2640-90F6-CA8EA180221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28398" y="2170736"/>
                    <a:ext cx="223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503" name="Ink 502">
                    <a:extLst>
                      <a:ext uri="{FF2B5EF4-FFF2-40B4-BE49-F238E27FC236}">
                        <a16:creationId xmlns:a16="http://schemas.microsoft.com/office/drawing/2014/main" id="{43236E00-41DD-654B-8763-906AC1B07649}"/>
                      </a:ext>
                    </a:extLst>
                  </p14:cNvPr>
                  <p14:cNvContentPartPr/>
                  <p14:nvPr/>
                </p14:nvContentPartPr>
                <p14:xfrm>
                  <a:off x="5301318" y="2303936"/>
                  <a:ext cx="24840" cy="2520"/>
                </p14:xfrm>
              </p:contentPart>
            </mc:Choice>
            <mc:Fallback>
              <p:pic>
                <p:nvPicPr>
                  <p:cNvPr id="503" name="Ink 502">
                    <a:extLst>
                      <a:ext uri="{FF2B5EF4-FFF2-40B4-BE49-F238E27FC236}">
                        <a16:creationId xmlns:a16="http://schemas.microsoft.com/office/drawing/2014/main" id="{43236E00-41DD-654B-8763-906AC1B07649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5293758" y="2296376"/>
                    <a:ext cx="3996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504" name="Ink 503">
                    <a:extLst>
                      <a:ext uri="{FF2B5EF4-FFF2-40B4-BE49-F238E27FC236}">
                        <a16:creationId xmlns:a16="http://schemas.microsoft.com/office/drawing/2014/main" id="{13411F35-903D-9C46-8825-B484035B1F12}"/>
                      </a:ext>
                    </a:extLst>
                  </p14:cNvPr>
                  <p14:cNvContentPartPr/>
                  <p14:nvPr/>
                </p14:nvContentPartPr>
                <p14:xfrm>
                  <a:off x="5543238" y="2285936"/>
                  <a:ext cx="16560" cy="3600"/>
                </p14:xfrm>
              </p:contentPart>
            </mc:Choice>
            <mc:Fallback>
              <p:pic>
                <p:nvPicPr>
                  <p:cNvPr id="504" name="Ink 503">
                    <a:extLst>
                      <a:ext uri="{FF2B5EF4-FFF2-40B4-BE49-F238E27FC236}">
                        <a16:creationId xmlns:a16="http://schemas.microsoft.com/office/drawing/2014/main" id="{13411F35-903D-9C46-8825-B484035B1F1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5536038" y="2278376"/>
                    <a:ext cx="316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512" name="Ink 511">
                    <a:extLst>
                      <a:ext uri="{FF2B5EF4-FFF2-40B4-BE49-F238E27FC236}">
                        <a16:creationId xmlns:a16="http://schemas.microsoft.com/office/drawing/2014/main" id="{38ACE23E-CA92-1C47-9936-F1BA2ED0BD39}"/>
                      </a:ext>
                    </a:extLst>
                  </p14:cNvPr>
                  <p14:cNvContentPartPr/>
                  <p14:nvPr/>
                </p14:nvContentPartPr>
                <p14:xfrm>
                  <a:off x="5462598" y="1889216"/>
                  <a:ext cx="360" cy="360"/>
                </p14:xfrm>
              </p:contentPart>
            </mc:Choice>
            <mc:Fallback>
              <p:pic>
                <p:nvPicPr>
                  <p:cNvPr id="512" name="Ink 511">
                    <a:extLst>
                      <a:ext uri="{FF2B5EF4-FFF2-40B4-BE49-F238E27FC236}">
                        <a16:creationId xmlns:a16="http://schemas.microsoft.com/office/drawing/2014/main" id="{38ACE23E-CA92-1C47-9936-F1BA2ED0BD3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5038" y="18816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513" name="Ink 512">
                    <a:extLst>
                      <a:ext uri="{FF2B5EF4-FFF2-40B4-BE49-F238E27FC236}">
                        <a16:creationId xmlns:a16="http://schemas.microsoft.com/office/drawing/2014/main" id="{724DCF46-57B0-9243-A43A-F067CCABE286}"/>
                      </a:ext>
                    </a:extLst>
                  </p14:cNvPr>
                  <p14:cNvContentPartPr/>
                  <p14:nvPr/>
                </p14:nvContentPartPr>
                <p14:xfrm>
                  <a:off x="5684718" y="2231936"/>
                  <a:ext cx="7200" cy="360"/>
                </p14:xfrm>
              </p:contentPart>
            </mc:Choice>
            <mc:Fallback>
              <p:pic>
                <p:nvPicPr>
                  <p:cNvPr id="513" name="Ink 512">
                    <a:extLst>
                      <a:ext uri="{FF2B5EF4-FFF2-40B4-BE49-F238E27FC236}">
                        <a16:creationId xmlns:a16="http://schemas.microsoft.com/office/drawing/2014/main" id="{724DCF46-57B0-9243-A43A-F067CCABE2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77158" y="2224376"/>
                    <a:ext cx="223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522" name="Ink 521">
                    <a:extLst>
                      <a:ext uri="{FF2B5EF4-FFF2-40B4-BE49-F238E27FC236}">
                        <a16:creationId xmlns:a16="http://schemas.microsoft.com/office/drawing/2014/main" id="{479E4515-42CA-EB4F-B68E-D4404F106D93}"/>
                      </a:ext>
                    </a:extLst>
                  </p14:cNvPr>
                  <p14:cNvContentPartPr/>
                  <p14:nvPr/>
                </p14:nvContentPartPr>
                <p14:xfrm>
                  <a:off x="5045718" y="2050496"/>
                  <a:ext cx="360" cy="360"/>
                </p14:xfrm>
              </p:contentPart>
            </mc:Choice>
            <mc:Fallback>
              <p:pic>
                <p:nvPicPr>
                  <p:cNvPr id="522" name="Ink 521">
                    <a:extLst>
                      <a:ext uri="{FF2B5EF4-FFF2-40B4-BE49-F238E27FC236}">
                        <a16:creationId xmlns:a16="http://schemas.microsoft.com/office/drawing/2014/main" id="{479E4515-42CA-EB4F-B68E-D4404F106D9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38158" y="20429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523" name="Ink 522">
                    <a:extLst>
                      <a:ext uri="{FF2B5EF4-FFF2-40B4-BE49-F238E27FC236}">
                        <a16:creationId xmlns:a16="http://schemas.microsoft.com/office/drawing/2014/main" id="{79F22348-54A5-EA45-8B53-04CD205C1317}"/>
                      </a:ext>
                    </a:extLst>
                  </p14:cNvPr>
                  <p14:cNvContentPartPr/>
                  <p14:nvPr/>
                </p14:nvContentPartPr>
                <p14:xfrm>
                  <a:off x="4985238" y="2083976"/>
                  <a:ext cx="360" cy="7200"/>
                </p14:xfrm>
              </p:contentPart>
            </mc:Choice>
            <mc:Fallback>
              <p:pic>
                <p:nvPicPr>
                  <p:cNvPr id="523" name="Ink 522">
                    <a:extLst>
                      <a:ext uri="{FF2B5EF4-FFF2-40B4-BE49-F238E27FC236}">
                        <a16:creationId xmlns:a16="http://schemas.microsoft.com/office/drawing/2014/main" id="{79F22348-54A5-EA45-8B53-04CD205C131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7678" y="2076416"/>
                    <a:ext cx="154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525" name="Ink 524">
                    <a:extLst>
                      <a:ext uri="{FF2B5EF4-FFF2-40B4-BE49-F238E27FC236}">
                        <a16:creationId xmlns:a16="http://schemas.microsoft.com/office/drawing/2014/main" id="{5F49593E-F1E0-C442-A7CD-D6B3FF79AC33}"/>
                      </a:ext>
                    </a:extLst>
                  </p14:cNvPr>
                  <p14:cNvContentPartPr/>
                  <p14:nvPr/>
                </p14:nvContentPartPr>
                <p14:xfrm>
                  <a:off x="5287998" y="1909376"/>
                  <a:ext cx="360" cy="360"/>
                </p14:xfrm>
              </p:contentPart>
            </mc:Choice>
            <mc:Fallback>
              <p:pic>
                <p:nvPicPr>
                  <p:cNvPr id="525" name="Ink 524">
                    <a:extLst>
                      <a:ext uri="{FF2B5EF4-FFF2-40B4-BE49-F238E27FC236}">
                        <a16:creationId xmlns:a16="http://schemas.microsoft.com/office/drawing/2014/main" id="{5F49593E-F1E0-C442-A7CD-D6B3FF79AC3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80438" y="19018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526" name="Ink 525">
                    <a:extLst>
                      <a:ext uri="{FF2B5EF4-FFF2-40B4-BE49-F238E27FC236}">
                        <a16:creationId xmlns:a16="http://schemas.microsoft.com/office/drawing/2014/main" id="{3CECABD8-77EC-8841-B099-B9F3A5A84ECF}"/>
                      </a:ext>
                    </a:extLst>
                  </p14:cNvPr>
                  <p14:cNvContentPartPr/>
                  <p14:nvPr/>
                </p14:nvContentPartPr>
                <p14:xfrm>
                  <a:off x="5429118" y="2010176"/>
                  <a:ext cx="360" cy="360"/>
                </p14:xfrm>
              </p:contentPart>
            </mc:Choice>
            <mc:Fallback>
              <p:pic>
                <p:nvPicPr>
                  <p:cNvPr id="526" name="Ink 525">
                    <a:extLst>
                      <a:ext uri="{FF2B5EF4-FFF2-40B4-BE49-F238E27FC236}">
                        <a16:creationId xmlns:a16="http://schemas.microsoft.com/office/drawing/2014/main" id="{3CECABD8-77EC-8841-B099-B9F3A5A84EC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21558" y="20026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A2E5D566-5F84-AC49-AE1C-DA3FC8844124}"/>
                      </a:ext>
                    </a:extLst>
                  </p14:cNvPr>
                  <p14:cNvContentPartPr/>
                  <p14:nvPr/>
                </p14:nvContentPartPr>
                <p14:xfrm>
                  <a:off x="5570238" y="2299256"/>
                  <a:ext cx="360" cy="360"/>
                </p14:xfrm>
              </p:contentPart>
            </mc:Choice>
            <mc:Fallback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A2E5D566-5F84-AC49-AE1C-DA3FC884412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2678" y="22916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D495A732-3446-CE43-B505-12B300549C29}"/>
                      </a:ext>
                    </a:extLst>
                  </p14:cNvPr>
                  <p14:cNvContentPartPr/>
                  <p14:nvPr/>
                </p14:nvContentPartPr>
                <p14:xfrm>
                  <a:off x="5348478" y="2312576"/>
                  <a:ext cx="360" cy="360"/>
                </p14:xfrm>
              </p:contentPart>
            </mc:Choice>
            <mc:Fallback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D495A732-3446-CE43-B505-12B300549C2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0918" y="23050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0B28CB44-C587-CE47-9362-34296732FA48}"/>
                      </a:ext>
                    </a:extLst>
                  </p14:cNvPr>
                  <p14:cNvContentPartPr/>
                  <p14:nvPr/>
                </p14:nvContentPartPr>
                <p14:xfrm>
                  <a:off x="5516238" y="2164976"/>
                  <a:ext cx="1800" cy="17280"/>
                </p14:xfrm>
              </p:contentPart>
            </mc:Choice>
            <mc:Fallback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0B28CB44-C587-CE47-9362-34296732FA48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5508678" y="2157416"/>
                    <a:ext cx="1692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4524E8B3-A351-BA49-9B20-F46A3C909E77}"/>
                      </a:ext>
                    </a:extLst>
                  </p14:cNvPr>
                  <p14:cNvContentPartPr/>
                  <p14:nvPr/>
                </p14:nvContentPartPr>
                <p14:xfrm>
                  <a:off x="5375478" y="2272256"/>
                  <a:ext cx="360" cy="360"/>
                </p14:xfrm>
              </p:contentPart>
            </mc:Choice>
            <mc:Fallback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4524E8B3-A351-BA49-9B20-F46A3C909E7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67918" y="22646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531" name="Ink 530">
                    <a:extLst>
                      <a:ext uri="{FF2B5EF4-FFF2-40B4-BE49-F238E27FC236}">
                        <a16:creationId xmlns:a16="http://schemas.microsoft.com/office/drawing/2014/main" id="{C262C50A-08FF-3142-B6B7-DC0B4D206DB8}"/>
                      </a:ext>
                    </a:extLst>
                  </p14:cNvPr>
                  <p14:cNvContentPartPr/>
                  <p14:nvPr/>
                </p14:nvContentPartPr>
                <p14:xfrm>
                  <a:off x="5469438" y="2211776"/>
                  <a:ext cx="360" cy="360"/>
                </p14:xfrm>
              </p:contentPart>
            </mc:Choice>
            <mc:Fallback>
              <p:pic>
                <p:nvPicPr>
                  <p:cNvPr id="531" name="Ink 530">
                    <a:extLst>
                      <a:ext uri="{FF2B5EF4-FFF2-40B4-BE49-F238E27FC236}">
                        <a16:creationId xmlns:a16="http://schemas.microsoft.com/office/drawing/2014/main" id="{C262C50A-08FF-3142-B6B7-DC0B4D206DB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1878" y="22042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D1C647EB-40EF-9844-9AF3-678B1E8E2DEB}"/>
                      </a:ext>
                    </a:extLst>
                  </p14:cNvPr>
                  <p14:cNvContentPartPr/>
                  <p14:nvPr/>
                </p14:nvContentPartPr>
                <p14:xfrm>
                  <a:off x="5523078" y="2030336"/>
                  <a:ext cx="360" cy="7200"/>
                </p14:xfrm>
              </p:contentPart>
            </mc:Choice>
            <mc:Fallback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D1C647EB-40EF-9844-9AF3-678B1E8E2DE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5518" y="2022776"/>
                    <a:ext cx="154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533" name="Ink 532">
                    <a:extLst>
                      <a:ext uri="{FF2B5EF4-FFF2-40B4-BE49-F238E27FC236}">
                        <a16:creationId xmlns:a16="http://schemas.microsoft.com/office/drawing/2014/main" id="{E3E932FF-8D1A-A045-A419-48E96FC220E7}"/>
                      </a:ext>
                    </a:extLst>
                  </p14:cNvPr>
                  <p14:cNvContentPartPr/>
                  <p14:nvPr/>
                </p14:nvContentPartPr>
                <p14:xfrm>
                  <a:off x="5623878" y="2278376"/>
                  <a:ext cx="11880" cy="1080"/>
                </p14:xfrm>
              </p:contentPart>
            </mc:Choice>
            <mc:Fallback>
              <p:pic>
                <p:nvPicPr>
                  <p:cNvPr id="533" name="Ink 532">
                    <a:extLst>
                      <a:ext uri="{FF2B5EF4-FFF2-40B4-BE49-F238E27FC236}">
                        <a16:creationId xmlns:a16="http://schemas.microsoft.com/office/drawing/2014/main" id="{E3E932FF-8D1A-A045-A419-48E96FC220E7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616318" y="2270816"/>
                    <a:ext cx="2700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537" name="Ink 536">
                    <a:extLst>
                      <a:ext uri="{FF2B5EF4-FFF2-40B4-BE49-F238E27FC236}">
                        <a16:creationId xmlns:a16="http://schemas.microsoft.com/office/drawing/2014/main" id="{62254DB9-2354-9B4A-B01F-CA93C3B7BEC0}"/>
                      </a:ext>
                    </a:extLst>
                  </p14:cNvPr>
                  <p14:cNvContentPartPr/>
                  <p14:nvPr/>
                </p14:nvContentPartPr>
                <p14:xfrm>
                  <a:off x="4750158" y="1862936"/>
                  <a:ext cx="360" cy="19800"/>
                </p14:xfrm>
              </p:contentPart>
            </mc:Choice>
            <mc:Fallback>
              <p:pic>
                <p:nvPicPr>
                  <p:cNvPr id="537" name="Ink 536">
                    <a:extLst>
                      <a:ext uri="{FF2B5EF4-FFF2-40B4-BE49-F238E27FC236}">
                        <a16:creationId xmlns:a16="http://schemas.microsoft.com/office/drawing/2014/main" id="{62254DB9-2354-9B4A-B01F-CA93C3B7BEC0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4742598" y="1855376"/>
                    <a:ext cx="1548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34AA3A6B-69EA-8E4D-9606-AC8470C02EA7}"/>
                      </a:ext>
                    </a:extLst>
                  </p14:cNvPr>
                  <p14:cNvContentPartPr/>
                  <p14:nvPr/>
                </p14:nvContentPartPr>
                <p14:xfrm>
                  <a:off x="5180358" y="2252096"/>
                  <a:ext cx="360" cy="360"/>
                </p14:xfrm>
              </p:contentPart>
            </mc:Choice>
            <mc:Fallback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34AA3A6B-69EA-8E4D-9606-AC8470C02EA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2798" y="22445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1338424C-9F66-3742-A96D-59D02B1447EA}"/>
                      </a:ext>
                    </a:extLst>
                  </p14:cNvPr>
                  <p14:cNvContentPartPr/>
                  <p14:nvPr/>
                </p14:nvContentPartPr>
                <p14:xfrm>
                  <a:off x="5314638" y="2258936"/>
                  <a:ext cx="360" cy="360"/>
                </p14:xfrm>
              </p:contentPart>
            </mc:Choice>
            <mc:Fallback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1338424C-9F66-3742-A96D-59D02B1447E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7438" y="22513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88E27FC6-18A4-5646-B26C-12EA498F92BC}"/>
                      </a:ext>
                    </a:extLst>
                  </p14:cNvPr>
                  <p14:cNvContentPartPr/>
                  <p14:nvPr/>
                </p14:nvContentPartPr>
                <p14:xfrm>
                  <a:off x="5375118" y="1875536"/>
                  <a:ext cx="360" cy="360"/>
                </p14:xfrm>
              </p:contentPart>
            </mc:Choice>
            <mc:Fallback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88E27FC6-18A4-5646-B26C-12EA498F92B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67558" y="18679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546" name="Ink 545">
                    <a:extLst>
                      <a:ext uri="{FF2B5EF4-FFF2-40B4-BE49-F238E27FC236}">
                        <a16:creationId xmlns:a16="http://schemas.microsoft.com/office/drawing/2014/main" id="{62921678-C8E2-6445-8D53-174B0CE6BD32}"/>
                      </a:ext>
                    </a:extLst>
                  </p14:cNvPr>
                  <p14:cNvContentPartPr/>
                  <p14:nvPr/>
                </p14:nvContentPartPr>
                <p14:xfrm>
                  <a:off x="5482758" y="1855376"/>
                  <a:ext cx="360" cy="360"/>
                </p14:xfrm>
              </p:contentPart>
            </mc:Choice>
            <mc:Fallback>
              <p:pic>
                <p:nvPicPr>
                  <p:cNvPr id="546" name="Ink 545">
                    <a:extLst>
                      <a:ext uri="{FF2B5EF4-FFF2-40B4-BE49-F238E27FC236}">
                        <a16:creationId xmlns:a16="http://schemas.microsoft.com/office/drawing/2014/main" id="{62921678-C8E2-6445-8D53-174B0CE6BD3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75198" y="18478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547" name="Ink 546">
                    <a:extLst>
                      <a:ext uri="{FF2B5EF4-FFF2-40B4-BE49-F238E27FC236}">
                        <a16:creationId xmlns:a16="http://schemas.microsoft.com/office/drawing/2014/main" id="{CD31A9D1-E226-1F4C-91CD-050ADCB64F54}"/>
                      </a:ext>
                    </a:extLst>
                  </p14:cNvPr>
                  <p14:cNvContentPartPr/>
                  <p14:nvPr/>
                </p14:nvContentPartPr>
                <p14:xfrm>
                  <a:off x="5354958" y="1640456"/>
                  <a:ext cx="360" cy="7200"/>
                </p14:xfrm>
              </p:contentPart>
            </mc:Choice>
            <mc:Fallback>
              <p:pic>
                <p:nvPicPr>
                  <p:cNvPr id="547" name="Ink 546">
                    <a:extLst>
                      <a:ext uri="{FF2B5EF4-FFF2-40B4-BE49-F238E27FC236}">
                        <a16:creationId xmlns:a16="http://schemas.microsoft.com/office/drawing/2014/main" id="{CD31A9D1-E226-1F4C-91CD-050ADCB64F5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7398" y="1632896"/>
                    <a:ext cx="154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551" name="Ink 550">
                    <a:extLst>
                      <a:ext uri="{FF2B5EF4-FFF2-40B4-BE49-F238E27FC236}">
                        <a16:creationId xmlns:a16="http://schemas.microsoft.com/office/drawing/2014/main" id="{817EEB6A-D935-644D-83B0-00ADF9A9E301}"/>
                      </a:ext>
                    </a:extLst>
                  </p14:cNvPr>
                  <p14:cNvContentPartPr/>
                  <p14:nvPr/>
                </p14:nvContentPartPr>
                <p14:xfrm>
                  <a:off x="4790478" y="1593296"/>
                  <a:ext cx="7200" cy="360"/>
                </p14:xfrm>
              </p:contentPart>
            </mc:Choice>
            <mc:Fallback>
              <p:pic>
                <p:nvPicPr>
                  <p:cNvPr id="551" name="Ink 550">
                    <a:extLst>
                      <a:ext uri="{FF2B5EF4-FFF2-40B4-BE49-F238E27FC236}">
                        <a16:creationId xmlns:a16="http://schemas.microsoft.com/office/drawing/2014/main" id="{817EEB6A-D935-644D-83B0-00ADF9A9E30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2918" y="1585736"/>
                    <a:ext cx="223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552" name="Ink 551">
                    <a:extLst>
                      <a:ext uri="{FF2B5EF4-FFF2-40B4-BE49-F238E27FC236}">
                        <a16:creationId xmlns:a16="http://schemas.microsoft.com/office/drawing/2014/main" id="{E9359D74-4D19-8B40-8471-5016C41C0D76}"/>
                      </a:ext>
                    </a:extLst>
                  </p14:cNvPr>
                  <p14:cNvContentPartPr/>
                  <p14:nvPr/>
                </p14:nvContentPartPr>
                <p14:xfrm>
                  <a:off x="4871118" y="1922696"/>
                  <a:ext cx="360" cy="360"/>
                </p14:xfrm>
              </p:contentPart>
            </mc:Choice>
            <mc:Fallback>
              <p:pic>
                <p:nvPicPr>
                  <p:cNvPr id="552" name="Ink 551">
                    <a:extLst>
                      <a:ext uri="{FF2B5EF4-FFF2-40B4-BE49-F238E27FC236}">
                        <a16:creationId xmlns:a16="http://schemas.microsoft.com/office/drawing/2014/main" id="{E9359D74-4D19-8B40-8471-5016C41C0D7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63558" y="19151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553" name="Ink 552">
                    <a:extLst>
                      <a:ext uri="{FF2B5EF4-FFF2-40B4-BE49-F238E27FC236}">
                        <a16:creationId xmlns:a16="http://schemas.microsoft.com/office/drawing/2014/main" id="{26A9E6A7-C2B8-A641-8A54-2727A914ED31}"/>
                      </a:ext>
                    </a:extLst>
                  </p14:cNvPr>
                  <p14:cNvContentPartPr/>
                  <p14:nvPr/>
                </p14:nvContentPartPr>
                <p14:xfrm>
                  <a:off x="4944918" y="2097656"/>
                  <a:ext cx="360" cy="360"/>
                </p14:xfrm>
              </p:contentPart>
            </mc:Choice>
            <mc:Fallback>
              <p:pic>
                <p:nvPicPr>
                  <p:cNvPr id="553" name="Ink 552">
                    <a:extLst>
                      <a:ext uri="{FF2B5EF4-FFF2-40B4-BE49-F238E27FC236}">
                        <a16:creationId xmlns:a16="http://schemas.microsoft.com/office/drawing/2014/main" id="{26A9E6A7-C2B8-A641-8A54-2727A914ED3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7358" y="20900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554" name="Ink 553">
                    <a:extLst>
                      <a:ext uri="{FF2B5EF4-FFF2-40B4-BE49-F238E27FC236}">
                        <a16:creationId xmlns:a16="http://schemas.microsoft.com/office/drawing/2014/main" id="{76C838C8-4E1C-CE43-B5A0-FDA9917DEF19}"/>
                      </a:ext>
                    </a:extLst>
                  </p14:cNvPr>
                  <p14:cNvContentPartPr/>
                  <p14:nvPr/>
                </p14:nvContentPartPr>
                <p14:xfrm>
                  <a:off x="5092878" y="2164976"/>
                  <a:ext cx="360" cy="360"/>
                </p14:xfrm>
              </p:contentPart>
            </mc:Choice>
            <mc:Fallback>
              <p:pic>
                <p:nvPicPr>
                  <p:cNvPr id="554" name="Ink 553">
                    <a:extLst>
                      <a:ext uri="{FF2B5EF4-FFF2-40B4-BE49-F238E27FC236}">
                        <a16:creationId xmlns:a16="http://schemas.microsoft.com/office/drawing/2014/main" id="{76C838C8-4E1C-CE43-B5A0-FDA9917DEF1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85318" y="21574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555" name="Ink 554">
                    <a:extLst>
                      <a:ext uri="{FF2B5EF4-FFF2-40B4-BE49-F238E27FC236}">
                        <a16:creationId xmlns:a16="http://schemas.microsoft.com/office/drawing/2014/main" id="{DB0E8C82-11F5-E946-A7AF-75BAF06F1273}"/>
                      </a:ext>
                    </a:extLst>
                  </p14:cNvPr>
                  <p14:cNvContentPartPr/>
                  <p14:nvPr/>
                </p14:nvContentPartPr>
                <p14:xfrm>
                  <a:off x="5213838" y="2238776"/>
                  <a:ext cx="360" cy="360"/>
                </p14:xfrm>
              </p:contentPart>
            </mc:Choice>
            <mc:Fallback>
              <p:pic>
                <p:nvPicPr>
                  <p:cNvPr id="555" name="Ink 554">
                    <a:extLst>
                      <a:ext uri="{FF2B5EF4-FFF2-40B4-BE49-F238E27FC236}">
                        <a16:creationId xmlns:a16="http://schemas.microsoft.com/office/drawing/2014/main" id="{DB0E8C82-11F5-E946-A7AF-75BAF06F127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6278" y="22312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B2D48230-6635-6D47-B1F5-DC2BBD50461D}"/>
                      </a:ext>
                    </a:extLst>
                  </p14:cNvPr>
                  <p14:cNvContentPartPr/>
                  <p14:nvPr/>
                </p14:nvContentPartPr>
                <p14:xfrm>
                  <a:off x="5294478" y="2037176"/>
                  <a:ext cx="360" cy="360"/>
                </p14:xfrm>
              </p:contentPart>
            </mc:Choice>
            <mc:Fallback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B2D48230-6635-6D47-B1F5-DC2BBD50461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86918" y="20296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420" name="Ink 419">
                    <a:extLst>
                      <a:ext uri="{FF2B5EF4-FFF2-40B4-BE49-F238E27FC236}">
                        <a16:creationId xmlns:a16="http://schemas.microsoft.com/office/drawing/2014/main" id="{75401BE8-2B01-5746-BCA1-C420198D82D7}"/>
                      </a:ext>
                    </a:extLst>
                  </p14:cNvPr>
                  <p14:cNvContentPartPr/>
                  <p14:nvPr/>
                </p14:nvContentPartPr>
                <p14:xfrm>
                  <a:off x="5274318" y="2030336"/>
                  <a:ext cx="360" cy="7200"/>
                </p14:xfrm>
              </p:contentPart>
            </mc:Choice>
            <mc:Fallback>
              <p:pic>
                <p:nvPicPr>
                  <p:cNvPr id="420" name="Ink 419">
                    <a:extLst>
                      <a:ext uri="{FF2B5EF4-FFF2-40B4-BE49-F238E27FC236}">
                        <a16:creationId xmlns:a16="http://schemas.microsoft.com/office/drawing/2014/main" id="{75401BE8-2B01-5746-BCA1-C420198D82D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6758" y="2022776"/>
                    <a:ext cx="154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424" name="Ink 423">
                    <a:extLst>
                      <a:ext uri="{FF2B5EF4-FFF2-40B4-BE49-F238E27FC236}">
                        <a16:creationId xmlns:a16="http://schemas.microsoft.com/office/drawing/2014/main" id="{BF915846-F26E-C449-9C0D-40CB83A93E6B}"/>
                      </a:ext>
                    </a:extLst>
                  </p14:cNvPr>
                  <p14:cNvContentPartPr/>
                  <p14:nvPr/>
                </p14:nvContentPartPr>
                <p14:xfrm>
                  <a:off x="5287998" y="2037176"/>
                  <a:ext cx="360" cy="360"/>
                </p14:xfrm>
              </p:contentPart>
            </mc:Choice>
            <mc:Fallback>
              <p:pic>
                <p:nvPicPr>
                  <p:cNvPr id="424" name="Ink 423">
                    <a:extLst>
                      <a:ext uri="{FF2B5EF4-FFF2-40B4-BE49-F238E27FC236}">
                        <a16:creationId xmlns:a16="http://schemas.microsoft.com/office/drawing/2014/main" id="{BF915846-F26E-C449-9C0D-40CB83A93E6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80438" y="20296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556" name="Ink 555">
                    <a:extLst>
                      <a:ext uri="{FF2B5EF4-FFF2-40B4-BE49-F238E27FC236}">
                        <a16:creationId xmlns:a16="http://schemas.microsoft.com/office/drawing/2014/main" id="{F40791E5-C70B-FC43-9E32-8827B34FD5AA}"/>
                      </a:ext>
                    </a:extLst>
                  </p14:cNvPr>
                  <p14:cNvContentPartPr/>
                  <p14:nvPr/>
                </p14:nvContentPartPr>
                <p14:xfrm>
                  <a:off x="5254158" y="2030336"/>
                  <a:ext cx="360" cy="360"/>
                </p14:xfrm>
              </p:contentPart>
            </mc:Choice>
            <mc:Fallback>
              <p:pic>
                <p:nvPicPr>
                  <p:cNvPr id="556" name="Ink 555">
                    <a:extLst>
                      <a:ext uri="{FF2B5EF4-FFF2-40B4-BE49-F238E27FC236}">
                        <a16:creationId xmlns:a16="http://schemas.microsoft.com/office/drawing/2014/main" id="{F40791E5-C70B-FC43-9E32-8827B34FD5A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46598" y="20227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557" name="Ink 556">
                    <a:extLst>
                      <a:ext uri="{FF2B5EF4-FFF2-40B4-BE49-F238E27FC236}">
                        <a16:creationId xmlns:a16="http://schemas.microsoft.com/office/drawing/2014/main" id="{CD565735-3FB7-124C-8B44-A4D767CDEEA0}"/>
                      </a:ext>
                    </a:extLst>
                  </p14:cNvPr>
                  <p14:cNvContentPartPr/>
                  <p14:nvPr/>
                </p14:nvContentPartPr>
                <p14:xfrm>
                  <a:off x="5361798" y="2231936"/>
                  <a:ext cx="360" cy="7200"/>
                </p14:xfrm>
              </p:contentPart>
            </mc:Choice>
            <mc:Fallback>
              <p:pic>
                <p:nvPicPr>
                  <p:cNvPr id="557" name="Ink 556">
                    <a:extLst>
                      <a:ext uri="{FF2B5EF4-FFF2-40B4-BE49-F238E27FC236}">
                        <a16:creationId xmlns:a16="http://schemas.microsoft.com/office/drawing/2014/main" id="{CD565735-3FB7-124C-8B44-A4D767CDEEA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4238" y="2224376"/>
                    <a:ext cx="154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558" name="Ink 557">
                    <a:extLst>
                      <a:ext uri="{FF2B5EF4-FFF2-40B4-BE49-F238E27FC236}">
                        <a16:creationId xmlns:a16="http://schemas.microsoft.com/office/drawing/2014/main" id="{15B9C213-33BA-7F4D-8C26-9E48C18B5D8C}"/>
                      </a:ext>
                    </a:extLst>
                  </p14:cNvPr>
                  <p14:cNvContentPartPr/>
                  <p14:nvPr/>
                </p14:nvContentPartPr>
                <p14:xfrm>
                  <a:off x="5509758" y="2252096"/>
                  <a:ext cx="360" cy="360"/>
                </p14:xfrm>
              </p:contentPart>
            </mc:Choice>
            <mc:Fallback>
              <p:pic>
                <p:nvPicPr>
                  <p:cNvPr id="558" name="Ink 557">
                    <a:extLst>
                      <a:ext uri="{FF2B5EF4-FFF2-40B4-BE49-F238E27FC236}">
                        <a16:creationId xmlns:a16="http://schemas.microsoft.com/office/drawing/2014/main" id="{15B9C213-33BA-7F4D-8C26-9E48C18B5D8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2198" y="22445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559" name="Ink 558">
                    <a:extLst>
                      <a:ext uri="{FF2B5EF4-FFF2-40B4-BE49-F238E27FC236}">
                        <a16:creationId xmlns:a16="http://schemas.microsoft.com/office/drawing/2014/main" id="{5240F4CD-253D-4744-A6A7-0E9BFE867D25}"/>
                      </a:ext>
                    </a:extLst>
                  </p14:cNvPr>
                  <p14:cNvContentPartPr/>
                  <p14:nvPr/>
                </p14:nvContentPartPr>
                <p14:xfrm>
                  <a:off x="5482758" y="2050496"/>
                  <a:ext cx="360" cy="13680"/>
                </p14:xfrm>
              </p:contentPart>
            </mc:Choice>
            <mc:Fallback>
              <p:pic>
                <p:nvPicPr>
                  <p:cNvPr id="559" name="Ink 558">
                    <a:extLst>
                      <a:ext uri="{FF2B5EF4-FFF2-40B4-BE49-F238E27FC236}">
                        <a16:creationId xmlns:a16="http://schemas.microsoft.com/office/drawing/2014/main" id="{5240F4CD-253D-4744-A6A7-0E9BFE867D2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475198" y="2042936"/>
                    <a:ext cx="1548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560" name="Ink 559">
                    <a:extLst>
                      <a:ext uri="{FF2B5EF4-FFF2-40B4-BE49-F238E27FC236}">
                        <a16:creationId xmlns:a16="http://schemas.microsoft.com/office/drawing/2014/main" id="{ABD2567D-B106-D447-B2FE-D5483697687C}"/>
                      </a:ext>
                    </a:extLst>
                  </p14:cNvPr>
                  <p14:cNvContentPartPr/>
                  <p14:nvPr/>
                </p14:nvContentPartPr>
                <p14:xfrm>
                  <a:off x="5509758" y="1909376"/>
                  <a:ext cx="360" cy="7200"/>
                </p14:xfrm>
              </p:contentPart>
            </mc:Choice>
            <mc:Fallback>
              <p:pic>
                <p:nvPicPr>
                  <p:cNvPr id="560" name="Ink 559">
                    <a:extLst>
                      <a:ext uri="{FF2B5EF4-FFF2-40B4-BE49-F238E27FC236}">
                        <a16:creationId xmlns:a16="http://schemas.microsoft.com/office/drawing/2014/main" id="{ABD2567D-B106-D447-B2FE-D5483697687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2198" y="1901816"/>
                    <a:ext cx="154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561" name="Ink 560">
                    <a:extLst>
                      <a:ext uri="{FF2B5EF4-FFF2-40B4-BE49-F238E27FC236}">
                        <a16:creationId xmlns:a16="http://schemas.microsoft.com/office/drawing/2014/main" id="{CE9BE528-71BF-7843-A1CC-9BFEED88033C}"/>
                      </a:ext>
                    </a:extLst>
                  </p14:cNvPr>
                  <p14:cNvContentPartPr/>
                  <p14:nvPr/>
                </p14:nvContentPartPr>
                <p14:xfrm>
                  <a:off x="5482758" y="1741256"/>
                  <a:ext cx="360" cy="360"/>
                </p14:xfrm>
              </p:contentPart>
            </mc:Choice>
            <mc:Fallback>
              <p:pic>
                <p:nvPicPr>
                  <p:cNvPr id="561" name="Ink 560">
                    <a:extLst>
                      <a:ext uri="{FF2B5EF4-FFF2-40B4-BE49-F238E27FC236}">
                        <a16:creationId xmlns:a16="http://schemas.microsoft.com/office/drawing/2014/main" id="{CE9BE528-71BF-7843-A1CC-9BFEED88033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75198" y="17336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562" name="Ink 561">
                    <a:extLst>
                      <a:ext uri="{FF2B5EF4-FFF2-40B4-BE49-F238E27FC236}">
                        <a16:creationId xmlns:a16="http://schemas.microsoft.com/office/drawing/2014/main" id="{7268E7F6-A69C-A84E-BEAB-DFFF0230ABD4}"/>
                      </a:ext>
                    </a:extLst>
                  </p14:cNvPr>
                  <p14:cNvContentPartPr/>
                  <p14:nvPr/>
                </p14:nvContentPartPr>
                <p14:xfrm>
                  <a:off x="5462598" y="1620296"/>
                  <a:ext cx="360" cy="360"/>
                </p14:xfrm>
              </p:contentPart>
            </mc:Choice>
            <mc:Fallback>
              <p:pic>
                <p:nvPicPr>
                  <p:cNvPr id="562" name="Ink 561">
                    <a:extLst>
                      <a:ext uri="{FF2B5EF4-FFF2-40B4-BE49-F238E27FC236}">
                        <a16:creationId xmlns:a16="http://schemas.microsoft.com/office/drawing/2014/main" id="{7268E7F6-A69C-A84E-BEAB-DFFF0230ABD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5038" y="16127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565" name="Ink 564">
                    <a:extLst>
                      <a:ext uri="{FF2B5EF4-FFF2-40B4-BE49-F238E27FC236}">
                        <a16:creationId xmlns:a16="http://schemas.microsoft.com/office/drawing/2014/main" id="{E7697269-F579-2C41-91E0-A70C0C59C8BF}"/>
                      </a:ext>
                    </a:extLst>
                  </p14:cNvPr>
                  <p14:cNvContentPartPr/>
                  <p14:nvPr/>
                </p14:nvContentPartPr>
                <p14:xfrm>
                  <a:off x="4864278" y="1606616"/>
                  <a:ext cx="360" cy="360"/>
                </p14:xfrm>
              </p:contentPart>
            </mc:Choice>
            <mc:Fallback>
              <p:pic>
                <p:nvPicPr>
                  <p:cNvPr id="565" name="Ink 564">
                    <a:extLst>
                      <a:ext uri="{FF2B5EF4-FFF2-40B4-BE49-F238E27FC236}">
                        <a16:creationId xmlns:a16="http://schemas.microsoft.com/office/drawing/2014/main" id="{E7697269-F579-2C41-91E0-A70C0C59C8B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56718" y="15990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566" name="Ink 565">
                    <a:extLst>
                      <a:ext uri="{FF2B5EF4-FFF2-40B4-BE49-F238E27FC236}">
                        <a16:creationId xmlns:a16="http://schemas.microsoft.com/office/drawing/2014/main" id="{7353AD9F-6E0D-9B4B-8DA3-813D28BC5AD3}"/>
                      </a:ext>
                    </a:extLst>
                  </p14:cNvPr>
                  <p14:cNvContentPartPr/>
                  <p14:nvPr/>
                </p14:nvContentPartPr>
                <p14:xfrm>
                  <a:off x="4844118" y="1774736"/>
                  <a:ext cx="360" cy="360"/>
                </p14:xfrm>
              </p:contentPart>
            </mc:Choice>
            <mc:Fallback>
              <p:pic>
                <p:nvPicPr>
                  <p:cNvPr id="566" name="Ink 565">
                    <a:extLst>
                      <a:ext uri="{FF2B5EF4-FFF2-40B4-BE49-F238E27FC236}">
                        <a16:creationId xmlns:a16="http://schemas.microsoft.com/office/drawing/2014/main" id="{7353AD9F-6E0D-9B4B-8DA3-813D28BC5AD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36558" y="17671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6">
                <p14:nvContentPartPr>
                  <p14:cNvPr id="567" name="Ink 566">
                    <a:extLst>
                      <a:ext uri="{FF2B5EF4-FFF2-40B4-BE49-F238E27FC236}">
                        <a16:creationId xmlns:a16="http://schemas.microsoft.com/office/drawing/2014/main" id="{A66D71EE-7A18-9542-8050-5C0B41AD9418}"/>
                      </a:ext>
                    </a:extLst>
                  </p14:cNvPr>
                  <p14:cNvContentPartPr/>
                  <p14:nvPr/>
                </p14:nvContentPartPr>
                <p14:xfrm>
                  <a:off x="4891278" y="1774736"/>
                  <a:ext cx="5400" cy="5760"/>
                </p14:xfrm>
              </p:contentPart>
            </mc:Choice>
            <mc:Fallback>
              <p:pic>
                <p:nvPicPr>
                  <p:cNvPr id="567" name="Ink 566">
                    <a:extLst>
                      <a:ext uri="{FF2B5EF4-FFF2-40B4-BE49-F238E27FC236}">
                        <a16:creationId xmlns:a16="http://schemas.microsoft.com/office/drawing/2014/main" id="{A66D71EE-7A18-9542-8050-5C0B41AD941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83718" y="1767176"/>
                    <a:ext cx="2052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7">
                <p14:nvContentPartPr>
                  <p14:cNvPr id="568" name="Ink 567">
                    <a:extLst>
                      <a:ext uri="{FF2B5EF4-FFF2-40B4-BE49-F238E27FC236}">
                        <a16:creationId xmlns:a16="http://schemas.microsoft.com/office/drawing/2014/main" id="{BF23096F-0FED-9846-A7F9-20D297C4D240}"/>
                      </a:ext>
                    </a:extLst>
                  </p14:cNvPr>
                  <p14:cNvContentPartPr/>
                  <p14:nvPr/>
                </p14:nvContentPartPr>
                <p14:xfrm>
                  <a:off x="4917918" y="1714256"/>
                  <a:ext cx="360" cy="360"/>
                </p14:xfrm>
              </p:contentPart>
            </mc:Choice>
            <mc:Fallback>
              <p:pic>
                <p:nvPicPr>
                  <p:cNvPr id="568" name="Ink 567">
                    <a:extLst>
                      <a:ext uri="{FF2B5EF4-FFF2-40B4-BE49-F238E27FC236}">
                        <a16:creationId xmlns:a16="http://schemas.microsoft.com/office/drawing/2014/main" id="{BF23096F-0FED-9846-A7F9-20D297C4D24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10718" y="17066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573" name="Ink 572">
                    <a:extLst>
                      <a:ext uri="{FF2B5EF4-FFF2-40B4-BE49-F238E27FC236}">
                        <a16:creationId xmlns:a16="http://schemas.microsoft.com/office/drawing/2014/main" id="{9D4CE155-D6F8-C447-88BB-F4ACAF22E696}"/>
                      </a:ext>
                    </a:extLst>
                  </p14:cNvPr>
                  <p14:cNvContentPartPr/>
                  <p14:nvPr/>
                </p14:nvContentPartPr>
                <p14:xfrm>
                  <a:off x="5435958" y="1707776"/>
                  <a:ext cx="360" cy="360"/>
                </p14:xfrm>
              </p:contentPart>
            </mc:Choice>
            <mc:Fallback>
              <p:pic>
                <p:nvPicPr>
                  <p:cNvPr id="573" name="Ink 572">
                    <a:extLst>
                      <a:ext uri="{FF2B5EF4-FFF2-40B4-BE49-F238E27FC236}">
                        <a16:creationId xmlns:a16="http://schemas.microsoft.com/office/drawing/2014/main" id="{9D4CE155-D6F8-C447-88BB-F4ACAF22E69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28398" y="17002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466" name="Ink 465">
                    <a:extLst>
                      <a:ext uri="{FF2B5EF4-FFF2-40B4-BE49-F238E27FC236}">
                        <a16:creationId xmlns:a16="http://schemas.microsoft.com/office/drawing/2014/main" id="{1D7DEBA2-78B5-7449-9BDB-1174601AE11D}"/>
                      </a:ext>
                    </a:extLst>
                  </p14:cNvPr>
                  <p14:cNvContentPartPr/>
                  <p14:nvPr/>
                </p14:nvContentPartPr>
                <p14:xfrm>
                  <a:off x="5496438" y="1835216"/>
                  <a:ext cx="360" cy="360"/>
                </p14:xfrm>
              </p:contentPart>
            </mc:Choice>
            <mc:Fallback>
              <p:pic>
                <p:nvPicPr>
                  <p:cNvPr id="466" name="Ink 465">
                    <a:extLst>
                      <a:ext uri="{FF2B5EF4-FFF2-40B4-BE49-F238E27FC236}">
                        <a16:creationId xmlns:a16="http://schemas.microsoft.com/office/drawing/2014/main" id="{1D7DEBA2-78B5-7449-9BDB-1174601AE11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88878" y="18276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ED8EFC46-8331-D147-86A2-D9CA71FF20BD}"/>
                      </a:ext>
                    </a:extLst>
                  </p14:cNvPr>
                  <p14:cNvContentPartPr/>
                  <p14:nvPr/>
                </p14:nvContentPartPr>
                <p14:xfrm>
                  <a:off x="5462598" y="1815056"/>
                  <a:ext cx="360" cy="13680"/>
                </p14:xfrm>
              </p:contentPart>
            </mc:Choice>
            <mc:Fallback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ED8EFC46-8331-D147-86A2-D9CA71FF20B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455038" y="1807496"/>
                    <a:ext cx="1548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574" name="Ink 573">
                    <a:extLst>
                      <a:ext uri="{FF2B5EF4-FFF2-40B4-BE49-F238E27FC236}">
                        <a16:creationId xmlns:a16="http://schemas.microsoft.com/office/drawing/2014/main" id="{56694FAE-12F0-854E-B2C8-845ADC49BA8B}"/>
                      </a:ext>
                    </a:extLst>
                  </p14:cNvPr>
                  <p14:cNvContentPartPr/>
                  <p14:nvPr/>
                </p14:nvContentPartPr>
                <p14:xfrm>
                  <a:off x="5469438" y="1828736"/>
                  <a:ext cx="360" cy="7200"/>
                </p14:xfrm>
              </p:contentPart>
            </mc:Choice>
            <mc:Fallback>
              <p:pic>
                <p:nvPicPr>
                  <p:cNvPr id="574" name="Ink 573">
                    <a:extLst>
                      <a:ext uri="{FF2B5EF4-FFF2-40B4-BE49-F238E27FC236}">
                        <a16:creationId xmlns:a16="http://schemas.microsoft.com/office/drawing/2014/main" id="{56694FAE-12F0-854E-B2C8-845ADC49BA8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1878" y="1821176"/>
                    <a:ext cx="154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2">
                <p14:nvContentPartPr>
                  <p14:cNvPr id="575" name="Ink 574">
                    <a:extLst>
                      <a:ext uri="{FF2B5EF4-FFF2-40B4-BE49-F238E27FC236}">
                        <a16:creationId xmlns:a16="http://schemas.microsoft.com/office/drawing/2014/main" id="{80A8141B-D278-8346-81FD-A997A5F8DED4}"/>
                      </a:ext>
                    </a:extLst>
                  </p14:cNvPr>
                  <p14:cNvContentPartPr/>
                  <p14:nvPr/>
                </p14:nvContentPartPr>
                <p14:xfrm>
                  <a:off x="5429118" y="2050496"/>
                  <a:ext cx="360" cy="360"/>
                </p14:xfrm>
              </p:contentPart>
            </mc:Choice>
            <mc:Fallback>
              <p:pic>
                <p:nvPicPr>
                  <p:cNvPr id="575" name="Ink 574">
                    <a:extLst>
                      <a:ext uri="{FF2B5EF4-FFF2-40B4-BE49-F238E27FC236}">
                        <a16:creationId xmlns:a16="http://schemas.microsoft.com/office/drawing/2014/main" id="{80A8141B-D278-8346-81FD-A997A5F8DED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21558" y="20429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3">
                <p14:nvContentPartPr>
                  <p14:cNvPr id="576" name="Ink 575">
                    <a:extLst>
                      <a:ext uri="{FF2B5EF4-FFF2-40B4-BE49-F238E27FC236}">
                        <a16:creationId xmlns:a16="http://schemas.microsoft.com/office/drawing/2014/main" id="{37A27A53-A524-A14A-8F97-9C10D52A8FCB}"/>
                      </a:ext>
                    </a:extLst>
                  </p14:cNvPr>
                  <p14:cNvContentPartPr/>
                  <p14:nvPr/>
                </p14:nvContentPartPr>
                <p14:xfrm>
                  <a:off x="5462598" y="2245616"/>
                  <a:ext cx="360" cy="360"/>
                </p14:xfrm>
              </p:contentPart>
            </mc:Choice>
            <mc:Fallback>
              <p:pic>
                <p:nvPicPr>
                  <p:cNvPr id="576" name="Ink 575">
                    <a:extLst>
                      <a:ext uri="{FF2B5EF4-FFF2-40B4-BE49-F238E27FC236}">
                        <a16:creationId xmlns:a16="http://schemas.microsoft.com/office/drawing/2014/main" id="{37A27A53-A524-A14A-8F97-9C10D52A8FC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5038" y="22380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578" name="Ink 577">
                    <a:extLst>
                      <a:ext uri="{FF2B5EF4-FFF2-40B4-BE49-F238E27FC236}">
                        <a16:creationId xmlns:a16="http://schemas.microsoft.com/office/drawing/2014/main" id="{35115742-A6AC-BD42-B4A7-D070B3DFC3EE}"/>
                      </a:ext>
                    </a:extLst>
                  </p14:cNvPr>
                  <p14:cNvContentPartPr/>
                  <p14:nvPr/>
                </p14:nvContentPartPr>
                <p14:xfrm>
                  <a:off x="5375118" y="2185136"/>
                  <a:ext cx="360" cy="360"/>
                </p14:xfrm>
              </p:contentPart>
            </mc:Choice>
            <mc:Fallback>
              <p:pic>
                <p:nvPicPr>
                  <p:cNvPr id="578" name="Ink 577">
                    <a:extLst>
                      <a:ext uri="{FF2B5EF4-FFF2-40B4-BE49-F238E27FC236}">
                        <a16:creationId xmlns:a16="http://schemas.microsoft.com/office/drawing/2014/main" id="{35115742-A6AC-BD42-B4A7-D070B3DFC3E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67918" y="21775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5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7883CE7B-234F-6E4F-806F-05F80AAA9C77}"/>
                      </a:ext>
                    </a:extLst>
                  </p14:cNvPr>
                  <p14:cNvContentPartPr/>
                  <p14:nvPr/>
                </p14:nvContentPartPr>
                <p14:xfrm>
                  <a:off x="4776798" y="1700936"/>
                  <a:ext cx="360" cy="360"/>
                </p14:xfrm>
              </p:contentPart>
            </mc:Choice>
            <mc:Fallback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7883CE7B-234F-6E4F-806F-05F80AAA9C7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69238" y="16933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6">
                <p14:nvContentPartPr>
                  <p14:cNvPr id="585" name="Ink 584">
                    <a:extLst>
                      <a:ext uri="{FF2B5EF4-FFF2-40B4-BE49-F238E27FC236}">
                        <a16:creationId xmlns:a16="http://schemas.microsoft.com/office/drawing/2014/main" id="{949F671F-ED10-D642-B4C9-4507D537229A}"/>
                      </a:ext>
                    </a:extLst>
                  </p14:cNvPr>
                  <p14:cNvContentPartPr/>
                  <p14:nvPr/>
                </p14:nvContentPartPr>
                <p14:xfrm>
                  <a:off x="4823958" y="1842056"/>
                  <a:ext cx="26640" cy="20520"/>
                </p14:xfrm>
              </p:contentPart>
            </mc:Choice>
            <mc:Fallback>
              <p:pic>
                <p:nvPicPr>
                  <p:cNvPr id="585" name="Ink 584">
                    <a:extLst>
                      <a:ext uri="{FF2B5EF4-FFF2-40B4-BE49-F238E27FC236}">
                        <a16:creationId xmlns:a16="http://schemas.microsoft.com/office/drawing/2014/main" id="{949F671F-ED10-D642-B4C9-4507D537229A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4816398" y="1834496"/>
                    <a:ext cx="4176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8">
                <p14:nvContentPartPr>
                  <p14:cNvPr id="586" name="Ink 585">
                    <a:extLst>
                      <a:ext uri="{FF2B5EF4-FFF2-40B4-BE49-F238E27FC236}">
                        <a16:creationId xmlns:a16="http://schemas.microsoft.com/office/drawing/2014/main" id="{B9452FCD-F5E0-E949-BD68-AE08D50E2C15}"/>
                      </a:ext>
                    </a:extLst>
                  </p14:cNvPr>
                  <p14:cNvContentPartPr/>
                  <p14:nvPr/>
                </p14:nvContentPartPr>
                <p14:xfrm>
                  <a:off x="4938438" y="1996856"/>
                  <a:ext cx="15480" cy="18360"/>
                </p14:xfrm>
              </p:contentPart>
            </mc:Choice>
            <mc:Fallback>
              <p:pic>
                <p:nvPicPr>
                  <p:cNvPr id="586" name="Ink 585">
                    <a:extLst>
                      <a:ext uri="{FF2B5EF4-FFF2-40B4-BE49-F238E27FC236}">
                        <a16:creationId xmlns:a16="http://schemas.microsoft.com/office/drawing/2014/main" id="{B9452FCD-F5E0-E949-BD68-AE08D50E2C15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4930878" y="1989296"/>
                    <a:ext cx="3060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0">
                <p14:nvContentPartPr>
                  <p14:cNvPr id="587" name="Ink 586">
                    <a:extLst>
                      <a:ext uri="{FF2B5EF4-FFF2-40B4-BE49-F238E27FC236}">
                        <a16:creationId xmlns:a16="http://schemas.microsoft.com/office/drawing/2014/main" id="{760A05E4-AA65-E042-B1DB-E32784F21DC1}"/>
                      </a:ext>
                    </a:extLst>
                  </p14:cNvPr>
                  <p14:cNvContentPartPr/>
                  <p14:nvPr/>
                </p14:nvContentPartPr>
                <p14:xfrm>
                  <a:off x="5012238" y="2151296"/>
                  <a:ext cx="22320" cy="6840"/>
                </p14:xfrm>
              </p:contentPart>
            </mc:Choice>
            <mc:Fallback>
              <p:pic>
                <p:nvPicPr>
                  <p:cNvPr id="587" name="Ink 586">
                    <a:extLst>
                      <a:ext uri="{FF2B5EF4-FFF2-40B4-BE49-F238E27FC236}">
                        <a16:creationId xmlns:a16="http://schemas.microsoft.com/office/drawing/2014/main" id="{760A05E4-AA65-E042-B1DB-E32784F21DC1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5004678" y="2143736"/>
                    <a:ext cx="374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588" name="Ink 587">
                    <a:extLst>
                      <a:ext uri="{FF2B5EF4-FFF2-40B4-BE49-F238E27FC236}">
                        <a16:creationId xmlns:a16="http://schemas.microsoft.com/office/drawing/2014/main" id="{98A2E2B0-1634-0E4A-B512-DB0437A09E94}"/>
                      </a:ext>
                    </a:extLst>
                  </p14:cNvPr>
                  <p14:cNvContentPartPr/>
                  <p14:nvPr/>
                </p14:nvContentPartPr>
                <p14:xfrm>
                  <a:off x="5173518" y="2272256"/>
                  <a:ext cx="360" cy="360"/>
                </p14:xfrm>
              </p:contentPart>
            </mc:Choice>
            <mc:Fallback>
              <p:pic>
                <p:nvPicPr>
                  <p:cNvPr id="588" name="Ink 587">
                    <a:extLst>
                      <a:ext uri="{FF2B5EF4-FFF2-40B4-BE49-F238E27FC236}">
                        <a16:creationId xmlns:a16="http://schemas.microsoft.com/office/drawing/2014/main" id="{98A2E2B0-1634-0E4A-B512-DB0437A09E9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5958" y="22646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3">
                <p14:nvContentPartPr>
                  <p14:cNvPr id="591" name="Ink 590">
                    <a:extLst>
                      <a:ext uri="{FF2B5EF4-FFF2-40B4-BE49-F238E27FC236}">
                        <a16:creationId xmlns:a16="http://schemas.microsoft.com/office/drawing/2014/main" id="{BDDF995B-0E78-2047-BC49-C9AD3E01B2A6}"/>
                      </a:ext>
                    </a:extLst>
                  </p14:cNvPr>
                  <p14:cNvContentPartPr/>
                  <p14:nvPr/>
                </p14:nvContentPartPr>
                <p14:xfrm>
                  <a:off x="5395638" y="2285936"/>
                  <a:ext cx="360" cy="360"/>
                </p14:xfrm>
              </p:contentPart>
            </mc:Choice>
            <mc:Fallback>
              <p:pic>
                <p:nvPicPr>
                  <p:cNvPr id="591" name="Ink 590">
                    <a:extLst>
                      <a:ext uri="{FF2B5EF4-FFF2-40B4-BE49-F238E27FC236}">
                        <a16:creationId xmlns:a16="http://schemas.microsoft.com/office/drawing/2014/main" id="{BDDF995B-0E78-2047-BC49-C9AD3E01B2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8078" y="22783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4">
                <p14:nvContentPartPr>
                  <p14:cNvPr id="593" name="Ink 592">
                    <a:extLst>
                      <a:ext uri="{FF2B5EF4-FFF2-40B4-BE49-F238E27FC236}">
                        <a16:creationId xmlns:a16="http://schemas.microsoft.com/office/drawing/2014/main" id="{E96D6038-4C0E-2048-82FA-F3171F52357D}"/>
                      </a:ext>
                    </a:extLst>
                  </p14:cNvPr>
                  <p14:cNvContentPartPr/>
                  <p14:nvPr/>
                </p14:nvContentPartPr>
                <p14:xfrm>
                  <a:off x="5005398" y="2279096"/>
                  <a:ext cx="360" cy="360"/>
                </p14:xfrm>
              </p:contentPart>
            </mc:Choice>
            <mc:Fallback>
              <p:pic>
                <p:nvPicPr>
                  <p:cNvPr id="593" name="Ink 592">
                    <a:extLst>
                      <a:ext uri="{FF2B5EF4-FFF2-40B4-BE49-F238E27FC236}">
                        <a16:creationId xmlns:a16="http://schemas.microsoft.com/office/drawing/2014/main" id="{E96D6038-4C0E-2048-82FA-F3171F52357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97838" y="22715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5">
                <p14:nvContentPartPr>
                  <p14:cNvPr id="594" name="Ink 593">
                    <a:extLst>
                      <a:ext uri="{FF2B5EF4-FFF2-40B4-BE49-F238E27FC236}">
                        <a16:creationId xmlns:a16="http://schemas.microsoft.com/office/drawing/2014/main" id="{6FE6F51F-12CC-8646-AC8E-27A2C3E5F929}"/>
                      </a:ext>
                    </a:extLst>
                  </p14:cNvPr>
                  <p14:cNvContentPartPr/>
                  <p14:nvPr/>
                </p14:nvContentPartPr>
                <p14:xfrm>
                  <a:off x="4938438" y="2173256"/>
                  <a:ext cx="14760" cy="12240"/>
                </p14:xfrm>
              </p:contentPart>
            </mc:Choice>
            <mc:Fallback>
              <p:pic>
                <p:nvPicPr>
                  <p:cNvPr id="594" name="Ink 593">
                    <a:extLst>
                      <a:ext uri="{FF2B5EF4-FFF2-40B4-BE49-F238E27FC236}">
                        <a16:creationId xmlns:a16="http://schemas.microsoft.com/office/drawing/2014/main" id="{6FE6F51F-12CC-8646-AC8E-27A2C3E5F929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4930878" y="2165696"/>
                    <a:ext cx="2988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7">
                <p14:nvContentPartPr>
                  <p14:cNvPr id="595" name="Ink 594">
                    <a:extLst>
                      <a:ext uri="{FF2B5EF4-FFF2-40B4-BE49-F238E27FC236}">
                        <a16:creationId xmlns:a16="http://schemas.microsoft.com/office/drawing/2014/main" id="{BF19487D-D312-454D-8EC4-8723247829BF}"/>
                      </a:ext>
                    </a:extLst>
                  </p14:cNvPr>
                  <p14:cNvContentPartPr/>
                  <p14:nvPr/>
                </p14:nvContentPartPr>
                <p14:xfrm>
                  <a:off x="5099718" y="2198456"/>
                  <a:ext cx="360" cy="360"/>
                </p14:xfrm>
              </p:contentPart>
            </mc:Choice>
            <mc:Fallback>
              <p:pic>
                <p:nvPicPr>
                  <p:cNvPr id="595" name="Ink 594">
                    <a:extLst>
                      <a:ext uri="{FF2B5EF4-FFF2-40B4-BE49-F238E27FC236}">
                        <a16:creationId xmlns:a16="http://schemas.microsoft.com/office/drawing/2014/main" id="{BF19487D-D312-454D-8EC4-8723247829B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2158" y="21908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596" name="Ink 595">
                    <a:extLst>
                      <a:ext uri="{FF2B5EF4-FFF2-40B4-BE49-F238E27FC236}">
                        <a16:creationId xmlns:a16="http://schemas.microsoft.com/office/drawing/2014/main" id="{99E90CC3-93B3-234E-B70A-2EA186AFB9EB}"/>
                      </a:ext>
                    </a:extLst>
                  </p14:cNvPr>
                  <p14:cNvContentPartPr/>
                  <p14:nvPr/>
                </p14:nvContentPartPr>
                <p14:xfrm>
                  <a:off x="4803798" y="1909376"/>
                  <a:ext cx="360" cy="360"/>
                </p14:xfrm>
              </p:contentPart>
            </mc:Choice>
            <mc:Fallback>
              <p:pic>
                <p:nvPicPr>
                  <p:cNvPr id="596" name="Ink 595">
                    <a:extLst>
                      <a:ext uri="{FF2B5EF4-FFF2-40B4-BE49-F238E27FC236}">
                        <a16:creationId xmlns:a16="http://schemas.microsoft.com/office/drawing/2014/main" id="{99E90CC3-93B3-234E-B70A-2EA186AFB9E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238" y="19018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9">
                <p14:nvContentPartPr>
                  <p14:cNvPr id="604" name="Ink 603">
                    <a:extLst>
                      <a:ext uri="{FF2B5EF4-FFF2-40B4-BE49-F238E27FC236}">
                        <a16:creationId xmlns:a16="http://schemas.microsoft.com/office/drawing/2014/main" id="{5361FBA7-BA51-7648-87C5-3A358BE696CF}"/>
                      </a:ext>
                    </a:extLst>
                  </p14:cNvPr>
                  <p14:cNvContentPartPr/>
                  <p14:nvPr/>
                </p14:nvContentPartPr>
                <p14:xfrm>
                  <a:off x="5543238" y="1667096"/>
                  <a:ext cx="7200" cy="360"/>
                </p14:xfrm>
              </p:contentPart>
            </mc:Choice>
            <mc:Fallback>
              <p:pic>
                <p:nvPicPr>
                  <p:cNvPr id="604" name="Ink 603">
                    <a:extLst>
                      <a:ext uri="{FF2B5EF4-FFF2-40B4-BE49-F238E27FC236}">
                        <a16:creationId xmlns:a16="http://schemas.microsoft.com/office/drawing/2014/main" id="{5361FBA7-BA51-7648-87C5-3A358BE696C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5678" y="1659896"/>
                    <a:ext cx="223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0">
                <p14:nvContentPartPr>
                  <p14:cNvPr id="605" name="Ink 604">
                    <a:extLst>
                      <a:ext uri="{FF2B5EF4-FFF2-40B4-BE49-F238E27FC236}">
                        <a16:creationId xmlns:a16="http://schemas.microsoft.com/office/drawing/2014/main" id="{B4A71864-ED48-E444-98F1-89BE2FE8A3A9}"/>
                      </a:ext>
                    </a:extLst>
                  </p14:cNvPr>
                  <p14:cNvContentPartPr/>
                  <p14:nvPr/>
                </p14:nvContentPartPr>
                <p14:xfrm>
                  <a:off x="5624238" y="1835216"/>
                  <a:ext cx="360" cy="360"/>
                </p14:xfrm>
              </p:contentPart>
            </mc:Choice>
            <mc:Fallback>
              <p:pic>
                <p:nvPicPr>
                  <p:cNvPr id="605" name="Ink 604">
                    <a:extLst>
                      <a:ext uri="{FF2B5EF4-FFF2-40B4-BE49-F238E27FC236}">
                        <a16:creationId xmlns:a16="http://schemas.microsoft.com/office/drawing/2014/main" id="{B4A71864-ED48-E444-98F1-89BE2FE8A3A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6678" y="18276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1">
                <p14:nvContentPartPr>
                  <p14:cNvPr id="606" name="Ink 605">
                    <a:extLst>
                      <a:ext uri="{FF2B5EF4-FFF2-40B4-BE49-F238E27FC236}">
                        <a16:creationId xmlns:a16="http://schemas.microsoft.com/office/drawing/2014/main" id="{805D5D9C-BA89-8E4D-8F1C-E2CA83204465}"/>
                      </a:ext>
                    </a:extLst>
                  </p14:cNvPr>
                  <p14:cNvContentPartPr/>
                  <p14:nvPr/>
                </p14:nvContentPartPr>
                <p14:xfrm>
                  <a:off x="5671038" y="1969856"/>
                  <a:ext cx="360" cy="360"/>
                </p14:xfrm>
              </p:contentPart>
            </mc:Choice>
            <mc:Fallback>
              <p:pic>
                <p:nvPicPr>
                  <p:cNvPr id="606" name="Ink 605">
                    <a:extLst>
                      <a:ext uri="{FF2B5EF4-FFF2-40B4-BE49-F238E27FC236}">
                        <a16:creationId xmlns:a16="http://schemas.microsoft.com/office/drawing/2014/main" id="{805D5D9C-BA89-8E4D-8F1C-E2CA8320446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63478" y="19622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2">
                <p14:nvContentPartPr>
                  <p14:cNvPr id="607" name="Ink 606">
                    <a:extLst>
                      <a:ext uri="{FF2B5EF4-FFF2-40B4-BE49-F238E27FC236}">
                        <a16:creationId xmlns:a16="http://schemas.microsoft.com/office/drawing/2014/main" id="{BFBAC428-54BB-9443-9BF5-5F20AD9E37C4}"/>
                      </a:ext>
                    </a:extLst>
                  </p14:cNvPr>
                  <p14:cNvContentPartPr/>
                  <p14:nvPr/>
                </p14:nvContentPartPr>
                <p14:xfrm>
                  <a:off x="5657718" y="2083976"/>
                  <a:ext cx="360" cy="360"/>
                </p14:xfrm>
              </p:contentPart>
            </mc:Choice>
            <mc:Fallback>
              <p:pic>
                <p:nvPicPr>
                  <p:cNvPr id="607" name="Ink 606">
                    <a:extLst>
                      <a:ext uri="{FF2B5EF4-FFF2-40B4-BE49-F238E27FC236}">
                        <a16:creationId xmlns:a16="http://schemas.microsoft.com/office/drawing/2014/main" id="{BFBAC428-54BB-9443-9BF5-5F20AD9E37C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50158" y="20764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3">
                <p14:nvContentPartPr>
                  <p14:cNvPr id="608" name="Ink 607">
                    <a:extLst>
                      <a:ext uri="{FF2B5EF4-FFF2-40B4-BE49-F238E27FC236}">
                        <a16:creationId xmlns:a16="http://schemas.microsoft.com/office/drawing/2014/main" id="{E13E3834-318F-D440-B800-9010EC25D2F9}"/>
                      </a:ext>
                    </a:extLst>
                  </p14:cNvPr>
                  <p14:cNvContentPartPr/>
                  <p14:nvPr/>
                </p14:nvContentPartPr>
                <p14:xfrm>
                  <a:off x="5590398" y="1983176"/>
                  <a:ext cx="360" cy="7200"/>
                </p14:xfrm>
              </p:contentPart>
            </mc:Choice>
            <mc:Fallback>
              <p:pic>
                <p:nvPicPr>
                  <p:cNvPr id="608" name="Ink 607">
                    <a:extLst>
                      <a:ext uri="{FF2B5EF4-FFF2-40B4-BE49-F238E27FC236}">
                        <a16:creationId xmlns:a16="http://schemas.microsoft.com/office/drawing/2014/main" id="{E13E3834-318F-D440-B800-9010EC25D2F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82838" y="1975616"/>
                    <a:ext cx="154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609" name="Ink 608">
                    <a:extLst>
                      <a:ext uri="{FF2B5EF4-FFF2-40B4-BE49-F238E27FC236}">
                        <a16:creationId xmlns:a16="http://schemas.microsoft.com/office/drawing/2014/main" id="{298F9859-3E28-2644-B76B-3531D6031D80}"/>
                      </a:ext>
                    </a:extLst>
                  </p14:cNvPr>
                  <p14:cNvContentPartPr/>
                  <p14:nvPr/>
                </p14:nvContentPartPr>
                <p14:xfrm>
                  <a:off x="5543238" y="1983176"/>
                  <a:ext cx="1800" cy="720"/>
                </p14:xfrm>
              </p:contentPart>
            </mc:Choice>
            <mc:Fallback>
              <p:pic>
                <p:nvPicPr>
                  <p:cNvPr id="609" name="Ink 608">
                    <a:extLst>
                      <a:ext uri="{FF2B5EF4-FFF2-40B4-BE49-F238E27FC236}">
                        <a16:creationId xmlns:a16="http://schemas.microsoft.com/office/drawing/2014/main" id="{298F9859-3E28-2644-B76B-3531D6031D8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6038" y="1975616"/>
                    <a:ext cx="169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5">
                <p14:nvContentPartPr>
                  <p14:cNvPr id="610" name="Ink 609">
                    <a:extLst>
                      <a:ext uri="{FF2B5EF4-FFF2-40B4-BE49-F238E27FC236}">
                        <a16:creationId xmlns:a16="http://schemas.microsoft.com/office/drawing/2014/main" id="{BF49B55D-BD32-3148-B5B7-75601F252B4F}"/>
                      </a:ext>
                    </a:extLst>
                  </p14:cNvPr>
                  <p14:cNvContentPartPr/>
                  <p14:nvPr/>
                </p14:nvContentPartPr>
                <p14:xfrm>
                  <a:off x="5462598" y="1754576"/>
                  <a:ext cx="360" cy="360"/>
                </p14:xfrm>
              </p:contentPart>
            </mc:Choice>
            <mc:Fallback>
              <p:pic>
                <p:nvPicPr>
                  <p:cNvPr id="610" name="Ink 609">
                    <a:extLst>
                      <a:ext uri="{FF2B5EF4-FFF2-40B4-BE49-F238E27FC236}">
                        <a16:creationId xmlns:a16="http://schemas.microsoft.com/office/drawing/2014/main" id="{BF49B55D-BD32-3148-B5B7-75601F252B4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5038" y="17470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6">
                <p14:nvContentPartPr>
                  <p14:cNvPr id="611" name="Ink 610">
                    <a:extLst>
                      <a:ext uri="{FF2B5EF4-FFF2-40B4-BE49-F238E27FC236}">
                        <a16:creationId xmlns:a16="http://schemas.microsoft.com/office/drawing/2014/main" id="{B93E62DF-B0D4-CB49-A807-610FF84EDE7E}"/>
                      </a:ext>
                    </a:extLst>
                  </p14:cNvPr>
                  <p14:cNvContentPartPr/>
                  <p14:nvPr/>
                </p14:nvContentPartPr>
                <p14:xfrm>
                  <a:off x="5361798" y="1694096"/>
                  <a:ext cx="360" cy="360"/>
                </p14:xfrm>
              </p:contentPart>
            </mc:Choice>
            <mc:Fallback>
              <p:pic>
                <p:nvPicPr>
                  <p:cNvPr id="611" name="Ink 610">
                    <a:extLst>
                      <a:ext uri="{FF2B5EF4-FFF2-40B4-BE49-F238E27FC236}">
                        <a16:creationId xmlns:a16="http://schemas.microsoft.com/office/drawing/2014/main" id="{B93E62DF-B0D4-CB49-A807-610FF84EDE7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4238" y="16865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7">
                <p14:nvContentPartPr>
                  <p14:cNvPr id="612" name="Ink 611">
                    <a:extLst>
                      <a:ext uri="{FF2B5EF4-FFF2-40B4-BE49-F238E27FC236}">
                        <a16:creationId xmlns:a16="http://schemas.microsoft.com/office/drawing/2014/main" id="{0DA11256-3FCB-9B4B-9F93-4614CD18787A}"/>
                      </a:ext>
                    </a:extLst>
                  </p14:cNvPr>
                  <p14:cNvContentPartPr/>
                  <p14:nvPr/>
                </p14:nvContentPartPr>
                <p14:xfrm>
                  <a:off x="5523078" y="2030336"/>
                  <a:ext cx="360" cy="360"/>
                </p14:xfrm>
              </p:contentPart>
            </mc:Choice>
            <mc:Fallback>
              <p:pic>
                <p:nvPicPr>
                  <p:cNvPr id="612" name="Ink 611">
                    <a:extLst>
                      <a:ext uri="{FF2B5EF4-FFF2-40B4-BE49-F238E27FC236}">
                        <a16:creationId xmlns:a16="http://schemas.microsoft.com/office/drawing/2014/main" id="{0DA11256-3FCB-9B4B-9F93-4614CD18787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5518" y="20227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8">
                <p14:nvContentPartPr>
                  <p14:cNvPr id="613" name="Ink 612">
                    <a:extLst>
                      <a:ext uri="{FF2B5EF4-FFF2-40B4-BE49-F238E27FC236}">
                        <a16:creationId xmlns:a16="http://schemas.microsoft.com/office/drawing/2014/main" id="{9EC228CA-6A67-5F4A-8C14-770738B86005}"/>
                      </a:ext>
                    </a:extLst>
                  </p14:cNvPr>
                  <p14:cNvContentPartPr/>
                  <p14:nvPr/>
                </p14:nvContentPartPr>
                <p14:xfrm>
                  <a:off x="5637558" y="2110976"/>
                  <a:ext cx="360" cy="360"/>
                </p14:xfrm>
              </p:contentPart>
            </mc:Choice>
            <mc:Fallback>
              <p:pic>
                <p:nvPicPr>
                  <p:cNvPr id="613" name="Ink 612">
                    <a:extLst>
                      <a:ext uri="{FF2B5EF4-FFF2-40B4-BE49-F238E27FC236}">
                        <a16:creationId xmlns:a16="http://schemas.microsoft.com/office/drawing/2014/main" id="{9EC228CA-6A67-5F4A-8C14-770738B8600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9998" y="210341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9">
                <p14:nvContentPartPr>
                  <p14:cNvPr id="614" name="Ink 613">
                    <a:extLst>
                      <a:ext uri="{FF2B5EF4-FFF2-40B4-BE49-F238E27FC236}">
                        <a16:creationId xmlns:a16="http://schemas.microsoft.com/office/drawing/2014/main" id="{AF21AB12-3D11-704F-B28D-4EEC471BE13E}"/>
                      </a:ext>
                    </a:extLst>
                  </p14:cNvPr>
                  <p14:cNvContentPartPr/>
                  <p14:nvPr/>
                </p14:nvContentPartPr>
                <p14:xfrm>
                  <a:off x="5671038" y="2205296"/>
                  <a:ext cx="360" cy="7200"/>
                </p14:xfrm>
              </p:contentPart>
            </mc:Choice>
            <mc:Fallback>
              <p:pic>
                <p:nvPicPr>
                  <p:cNvPr id="614" name="Ink 613">
                    <a:extLst>
                      <a:ext uri="{FF2B5EF4-FFF2-40B4-BE49-F238E27FC236}">
                        <a16:creationId xmlns:a16="http://schemas.microsoft.com/office/drawing/2014/main" id="{AF21AB12-3D11-704F-B28D-4EEC471BE13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63478" y="2197736"/>
                    <a:ext cx="154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0">
                <p14:nvContentPartPr>
                  <p14:cNvPr id="615" name="Ink 614">
                    <a:extLst>
                      <a:ext uri="{FF2B5EF4-FFF2-40B4-BE49-F238E27FC236}">
                        <a16:creationId xmlns:a16="http://schemas.microsoft.com/office/drawing/2014/main" id="{2705F583-0B46-7344-8BEF-5A13FC9C9694}"/>
                      </a:ext>
                    </a:extLst>
                  </p14:cNvPr>
                  <p14:cNvContentPartPr/>
                  <p14:nvPr/>
                </p14:nvContentPartPr>
                <p14:xfrm>
                  <a:off x="5550078" y="2285936"/>
                  <a:ext cx="360" cy="360"/>
                </p14:xfrm>
              </p:contentPart>
            </mc:Choice>
            <mc:Fallback>
              <p:pic>
                <p:nvPicPr>
                  <p:cNvPr id="615" name="Ink 614">
                    <a:extLst>
                      <a:ext uri="{FF2B5EF4-FFF2-40B4-BE49-F238E27FC236}">
                        <a16:creationId xmlns:a16="http://schemas.microsoft.com/office/drawing/2014/main" id="{2705F583-0B46-7344-8BEF-5A13FC9C969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2518" y="227837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1">
                <p14:nvContentPartPr>
                  <p14:cNvPr id="633" name="Ink 632">
                    <a:extLst>
                      <a:ext uri="{FF2B5EF4-FFF2-40B4-BE49-F238E27FC236}">
                        <a16:creationId xmlns:a16="http://schemas.microsoft.com/office/drawing/2014/main" id="{9ABE17E8-AF71-5A46-AC67-476FE857CB0A}"/>
                      </a:ext>
                    </a:extLst>
                  </p14:cNvPr>
                  <p14:cNvContentPartPr/>
                  <p14:nvPr/>
                </p14:nvContentPartPr>
                <p14:xfrm>
                  <a:off x="5039238" y="1700936"/>
                  <a:ext cx="15840" cy="5040"/>
                </p14:xfrm>
              </p:contentPart>
            </mc:Choice>
            <mc:Fallback>
              <p:pic>
                <p:nvPicPr>
                  <p:cNvPr id="633" name="Ink 632">
                    <a:extLst>
                      <a:ext uri="{FF2B5EF4-FFF2-40B4-BE49-F238E27FC236}">
                        <a16:creationId xmlns:a16="http://schemas.microsoft.com/office/drawing/2014/main" id="{9ABE17E8-AF71-5A46-AC67-476FE857CB0A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031678" y="1693376"/>
                    <a:ext cx="309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2">
                <p14:nvContentPartPr>
                  <p14:cNvPr id="634" name="Ink 633">
                    <a:extLst>
                      <a:ext uri="{FF2B5EF4-FFF2-40B4-BE49-F238E27FC236}">
                        <a16:creationId xmlns:a16="http://schemas.microsoft.com/office/drawing/2014/main" id="{480BFE9E-0274-7B4C-AF37-4F145BA1C920}"/>
                      </a:ext>
                    </a:extLst>
                  </p14:cNvPr>
                  <p14:cNvContentPartPr/>
                  <p14:nvPr/>
                </p14:nvContentPartPr>
                <p14:xfrm>
                  <a:off x="5193678" y="1741256"/>
                  <a:ext cx="360" cy="360"/>
                </p14:xfrm>
              </p:contentPart>
            </mc:Choice>
            <mc:Fallback>
              <p:pic>
                <p:nvPicPr>
                  <p:cNvPr id="634" name="Ink 633">
                    <a:extLst>
                      <a:ext uri="{FF2B5EF4-FFF2-40B4-BE49-F238E27FC236}">
                        <a16:creationId xmlns:a16="http://schemas.microsoft.com/office/drawing/2014/main" id="{480BFE9E-0274-7B4C-AF37-4F145BA1C92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6118" y="17336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3">
                <p14:nvContentPartPr>
                  <p14:cNvPr id="635" name="Ink 634">
                    <a:extLst>
                      <a:ext uri="{FF2B5EF4-FFF2-40B4-BE49-F238E27FC236}">
                        <a16:creationId xmlns:a16="http://schemas.microsoft.com/office/drawing/2014/main" id="{63C68CCF-3FCB-DC43-AA56-C2F6A373B1D8}"/>
                      </a:ext>
                    </a:extLst>
                  </p14:cNvPr>
                  <p14:cNvContentPartPr/>
                  <p14:nvPr/>
                </p14:nvContentPartPr>
                <p14:xfrm>
                  <a:off x="5166678" y="1633616"/>
                  <a:ext cx="360" cy="360"/>
                </p14:xfrm>
              </p:contentPart>
            </mc:Choice>
            <mc:Fallback>
              <p:pic>
                <p:nvPicPr>
                  <p:cNvPr id="635" name="Ink 634">
                    <a:extLst>
                      <a:ext uri="{FF2B5EF4-FFF2-40B4-BE49-F238E27FC236}">
                        <a16:creationId xmlns:a16="http://schemas.microsoft.com/office/drawing/2014/main" id="{63C68CCF-3FCB-DC43-AA56-C2F6A373B1D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59478" y="162605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4">
                <p14:nvContentPartPr>
                  <p14:cNvPr id="636" name="Ink 635">
                    <a:extLst>
                      <a:ext uri="{FF2B5EF4-FFF2-40B4-BE49-F238E27FC236}">
                        <a16:creationId xmlns:a16="http://schemas.microsoft.com/office/drawing/2014/main" id="{FE8990F4-7DAB-D44D-B096-DCA779754D37}"/>
                      </a:ext>
                    </a:extLst>
                  </p14:cNvPr>
                  <p14:cNvContentPartPr/>
                  <p14:nvPr/>
                </p14:nvContentPartPr>
                <p14:xfrm>
                  <a:off x="5019078" y="1620296"/>
                  <a:ext cx="360" cy="360"/>
                </p14:xfrm>
              </p:contentPart>
            </mc:Choice>
            <mc:Fallback>
              <p:pic>
                <p:nvPicPr>
                  <p:cNvPr id="636" name="Ink 635">
                    <a:extLst>
                      <a:ext uri="{FF2B5EF4-FFF2-40B4-BE49-F238E27FC236}">
                        <a16:creationId xmlns:a16="http://schemas.microsoft.com/office/drawing/2014/main" id="{FE8990F4-7DAB-D44D-B096-DCA779754D3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1518" y="16127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5">
                <p14:nvContentPartPr>
                  <p14:cNvPr id="637" name="Ink 636">
                    <a:extLst>
                      <a:ext uri="{FF2B5EF4-FFF2-40B4-BE49-F238E27FC236}">
                        <a16:creationId xmlns:a16="http://schemas.microsoft.com/office/drawing/2014/main" id="{7B6E1B0A-33B5-ED4B-882E-900CBB1C5FB8}"/>
                      </a:ext>
                    </a:extLst>
                  </p14:cNvPr>
                  <p14:cNvContentPartPr/>
                  <p14:nvPr/>
                </p14:nvContentPartPr>
                <p14:xfrm>
                  <a:off x="5025558" y="1842056"/>
                  <a:ext cx="360" cy="360"/>
                </p14:xfrm>
              </p:contentPart>
            </mc:Choice>
            <mc:Fallback>
              <p:pic>
                <p:nvPicPr>
                  <p:cNvPr id="637" name="Ink 636">
                    <a:extLst>
                      <a:ext uri="{FF2B5EF4-FFF2-40B4-BE49-F238E27FC236}">
                        <a16:creationId xmlns:a16="http://schemas.microsoft.com/office/drawing/2014/main" id="{7B6E1B0A-33B5-ED4B-882E-900CBB1C5FB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7998" y="183449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6">
                <p14:nvContentPartPr>
                  <p14:cNvPr id="640" name="Ink 639">
                    <a:extLst>
                      <a:ext uri="{FF2B5EF4-FFF2-40B4-BE49-F238E27FC236}">
                        <a16:creationId xmlns:a16="http://schemas.microsoft.com/office/drawing/2014/main" id="{F6F09E67-7885-4C4C-B866-2A3661FDEEC3}"/>
                      </a:ext>
                    </a:extLst>
                  </p14:cNvPr>
                  <p14:cNvContentPartPr/>
                  <p14:nvPr/>
                </p14:nvContentPartPr>
                <p14:xfrm>
                  <a:off x="5516598" y="2077496"/>
                  <a:ext cx="360" cy="360"/>
                </p14:xfrm>
              </p:contentPart>
            </mc:Choice>
            <mc:Fallback>
              <p:pic>
                <p:nvPicPr>
                  <p:cNvPr id="640" name="Ink 639">
                    <a:extLst>
                      <a:ext uri="{FF2B5EF4-FFF2-40B4-BE49-F238E27FC236}">
                        <a16:creationId xmlns:a16="http://schemas.microsoft.com/office/drawing/2014/main" id="{F6F09E67-7885-4C4C-B866-2A3661FDEEC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9038" y="2069936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89" name="Group 1388">
            <a:extLst>
              <a:ext uri="{FF2B5EF4-FFF2-40B4-BE49-F238E27FC236}">
                <a16:creationId xmlns:a16="http://schemas.microsoft.com/office/drawing/2014/main" id="{24F2EEF0-24FA-5748-9ECC-28C1CB10B780}"/>
              </a:ext>
            </a:extLst>
          </p:cNvPr>
          <p:cNvGrpSpPr/>
          <p:nvPr/>
        </p:nvGrpSpPr>
        <p:grpSpPr>
          <a:xfrm>
            <a:off x="4999081" y="4152229"/>
            <a:ext cx="1222200" cy="1112400"/>
            <a:chOff x="4804129" y="3537484"/>
            <a:chExt cx="1222200" cy="1112400"/>
          </a:xfrm>
        </p:grpSpPr>
        <p:sp>
          <p:nvSpPr>
            <p:cNvPr id="644" name="Wave 643">
              <a:extLst>
                <a:ext uri="{FF2B5EF4-FFF2-40B4-BE49-F238E27FC236}">
                  <a16:creationId xmlns:a16="http://schemas.microsoft.com/office/drawing/2014/main" id="{47630EB4-5F27-1A49-BEED-8CC15BBC408B}"/>
                </a:ext>
              </a:extLst>
            </p:cNvPr>
            <p:cNvSpPr/>
            <p:nvPr/>
          </p:nvSpPr>
          <p:spPr>
            <a:xfrm rot="2668645">
              <a:off x="4972304" y="3817177"/>
              <a:ext cx="890664" cy="653019"/>
            </a:xfrm>
            <a:prstGeom prst="wav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27CB247A-B479-2743-8110-32667ABEFF84}"/>
                    </a:ext>
                  </a:extLst>
                </p14:cNvPr>
                <p14:cNvContentPartPr/>
                <p14:nvPr/>
              </p14:nvContentPartPr>
              <p14:xfrm>
                <a:off x="5306329" y="3537484"/>
                <a:ext cx="360" cy="360"/>
              </p14:xfrm>
            </p:contentPart>
          </mc:Choice>
          <mc:Fallback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27CB247A-B479-2743-8110-32667ABEFF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8769" y="352992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F9DB83F5-80AB-4141-98C8-E09F94A54AA0}"/>
                </a:ext>
              </a:extLst>
            </p:cNvPr>
            <p:cNvGrpSpPr/>
            <p:nvPr/>
          </p:nvGrpSpPr>
          <p:grpSpPr>
            <a:xfrm>
              <a:off x="4804129" y="3567364"/>
              <a:ext cx="1222200" cy="1082520"/>
              <a:chOff x="4804129" y="3567364"/>
              <a:chExt cx="1222200" cy="1082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8">
                <p14:nvContentPartPr>
                  <p14:cNvPr id="1132" name="Ink 1131">
                    <a:extLst>
                      <a:ext uri="{FF2B5EF4-FFF2-40B4-BE49-F238E27FC236}">
                        <a16:creationId xmlns:a16="http://schemas.microsoft.com/office/drawing/2014/main" id="{E4FE6D01-FC26-3942-AD23-814F84710998}"/>
                      </a:ext>
                    </a:extLst>
                  </p14:cNvPr>
                  <p14:cNvContentPartPr/>
                  <p14:nvPr/>
                </p14:nvContentPartPr>
                <p14:xfrm>
                  <a:off x="5553649" y="4639084"/>
                  <a:ext cx="9360" cy="720"/>
                </p14:xfrm>
              </p:contentPart>
            </mc:Choice>
            <mc:Fallback>
              <p:pic>
                <p:nvPicPr>
                  <p:cNvPr id="1132" name="Ink 1131">
                    <a:extLst>
                      <a:ext uri="{FF2B5EF4-FFF2-40B4-BE49-F238E27FC236}">
                        <a16:creationId xmlns:a16="http://schemas.microsoft.com/office/drawing/2014/main" id="{E4FE6D01-FC26-3942-AD23-814F8471099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6089" y="4631884"/>
                    <a:ext cx="2412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9">
                <p14:nvContentPartPr>
                  <p14:cNvPr id="1133" name="Ink 1132">
                    <a:extLst>
                      <a:ext uri="{FF2B5EF4-FFF2-40B4-BE49-F238E27FC236}">
                        <a16:creationId xmlns:a16="http://schemas.microsoft.com/office/drawing/2014/main" id="{0A7153F8-61C4-8B41-9B98-D9F892F900E5}"/>
                      </a:ext>
                    </a:extLst>
                  </p14:cNvPr>
                  <p14:cNvContentPartPr/>
                  <p14:nvPr/>
                </p14:nvContentPartPr>
                <p14:xfrm>
                  <a:off x="5553649" y="4646644"/>
                  <a:ext cx="360" cy="360"/>
                </p14:xfrm>
              </p:contentPart>
            </mc:Choice>
            <mc:Fallback>
              <p:pic>
                <p:nvPicPr>
                  <p:cNvPr id="1133" name="Ink 1132">
                    <a:extLst>
                      <a:ext uri="{FF2B5EF4-FFF2-40B4-BE49-F238E27FC236}">
                        <a16:creationId xmlns:a16="http://schemas.microsoft.com/office/drawing/2014/main" id="{0A7153F8-61C4-8B41-9B98-D9F892F900E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6089" y="46390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0">
                <p14:nvContentPartPr>
                  <p14:cNvPr id="1134" name="Ink 1133">
                    <a:extLst>
                      <a:ext uri="{FF2B5EF4-FFF2-40B4-BE49-F238E27FC236}">
                        <a16:creationId xmlns:a16="http://schemas.microsoft.com/office/drawing/2014/main" id="{1893D502-7BFA-0C4C-8651-FC2E16D0D986}"/>
                      </a:ext>
                    </a:extLst>
                  </p14:cNvPr>
                  <p14:cNvContentPartPr/>
                  <p14:nvPr/>
                </p14:nvContentPartPr>
                <p14:xfrm>
                  <a:off x="5523769" y="4639084"/>
                  <a:ext cx="360" cy="360"/>
                </p14:xfrm>
              </p:contentPart>
            </mc:Choice>
            <mc:Fallback>
              <p:pic>
                <p:nvPicPr>
                  <p:cNvPr id="1134" name="Ink 1133">
                    <a:extLst>
                      <a:ext uri="{FF2B5EF4-FFF2-40B4-BE49-F238E27FC236}">
                        <a16:creationId xmlns:a16="http://schemas.microsoft.com/office/drawing/2014/main" id="{1893D502-7BFA-0C4C-8651-FC2E16D0D9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6209" y="463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1194" name="Ink 1193">
                    <a:extLst>
                      <a:ext uri="{FF2B5EF4-FFF2-40B4-BE49-F238E27FC236}">
                        <a16:creationId xmlns:a16="http://schemas.microsoft.com/office/drawing/2014/main" id="{59541EA6-9F4B-3049-829F-93EA81FF8746}"/>
                      </a:ext>
                    </a:extLst>
                  </p14:cNvPr>
                  <p14:cNvContentPartPr/>
                  <p14:nvPr/>
                </p14:nvContentPartPr>
                <p14:xfrm>
                  <a:off x="5516209" y="4639444"/>
                  <a:ext cx="5040" cy="3240"/>
                </p14:xfrm>
              </p:contentPart>
            </mc:Choice>
            <mc:Fallback>
              <p:pic>
                <p:nvPicPr>
                  <p:cNvPr id="1194" name="Ink 1193">
                    <a:extLst>
                      <a:ext uri="{FF2B5EF4-FFF2-40B4-BE49-F238E27FC236}">
                        <a16:creationId xmlns:a16="http://schemas.microsoft.com/office/drawing/2014/main" id="{59541EA6-9F4B-3049-829F-93EA81FF874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8649" y="4631884"/>
                    <a:ext cx="1980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2">
                <p14:nvContentPartPr>
                  <p14:cNvPr id="1101" name="Ink 1100">
                    <a:extLst>
                      <a:ext uri="{FF2B5EF4-FFF2-40B4-BE49-F238E27FC236}">
                        <a16:creationId xmlns:a16="http://schemas.microsoft.com/office/drawing/2014/main" id="{225E1736-325F-794D-B167-7619BC6DB45B}"/>
                      </a:ext>
                    </a:extLst>
                  </p14:cNvPr>
                  <p14:cNvContentPartPr/>
                  <p14:nvPr/>
                </p14:nvContentPartPr>
                <p14:xfrm>
                  <a:off x="4811689" y="4062004"/>
                  <a:ext cx="4320" cy="5400"/>
                </p14:xfrm>
              </p:contentPart>
            </mc:Choice>
            <mc:Fallback>
              <p:pic>
                <p:nvPicPr>
                  <p:cNvPr id="1101" name="Ink 1100">
                    <a:extLst>
                      <a:ext uri="{FF2B5EF4-FFF2-40B4-BE49-F238E27FC236}">
                        <a16:creationId xmlns:a16="http://schemas.microsoft.com/office/drawing/2014/main" id="{225E1736-325F-794D-B167-7619BC6DB45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04129" y="4054444"/>
                    <a:ext cx="194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3">
                <p14:nvContentPartPr>
                  <p14:cNvPr id="743" name="Ink 742">
                    <a:extLst>
                      <a:ext uri="{FF2B5EF4-FFF2-40B4-BE49-F238E27FC236}">
                        <a16:creationId xmlns:a16="http://schemas.microsoft.com/office/drawing/2014/main" id="{9238A6E2-7D28-8E47-A0F3-49BADFFF8D87}"/>
                      </a:ext>
                    </a:extLst>
                  </p14:cNvPr>
                  <p14:cNvContentPartPr/>
                  <p14:nvPr/>
                </p14:nvContentPartPr>
                <p14:xfrm>
                  <a:off x="5246209" y="4279444"/>
                  <a:ext cx="360" cy="7560"/>
                </p14:xfrm>
              </p:contentPart>
            </mc:Choice>
            <mc:Fallback>
              <p:pic>
                <p:nvPicPr>
                  <p:cNvPr id="743" name="Ink 742">
                    <a:extLst>
                      <a:ext uri="{FF2B5EF4-FFF2-40B4-BE49-F238E27FC236}">
                        <a16:creationId xmlns:a16="http://schemas.microsoft.com/office/drawing/2014/main" id="{9238A6E2-7D28-8E47-A0F3-49BADFFF8D8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8649" y="4271884"/>
                    <a:ext cx="1548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4">
                <p14:nvContentPartPr>
                  <p14:cNvPr id="645" name="Ink 644">
                    <a:extLst>
                      <a:ext uri="{FF2B5EF4-FFF2-40B4-BE49-F238E27FC236}">
                        <a16:creationId xmlns:a16="http://schemas.microsoft.com/office/drawing/2014/main" id="{50124047-963E-604B-86DD-4EABEAD162E5}"/>
                      </a:ext>
                    </a:extLst>
                  </p14:cNvPr>
                  <p14:cNvContentPartPr/>
                  <p14:nvPr/>
                </p14:nvContentPartPr>
                <p14:xfrm>
                  <a:off x="4935615" y="3952219"/>
                  <a:ext cx="360" cy="360"/>
                </p14:xfrm>
              </p:contentPart>
            </mc:Choice>
            <mc:Fallback>
              <p:pic>
                <p:nvPicPr>
                  <p:cNvPr id="645" name="Ink 644">
                    <a:extLst>
                      <a:ext uri="{FF2B5EF4-FFF2-40B4-BE49-F238E27FC236}">
                        <a16:creationId xmlns:a16="http://schemas.microsoft.com/office/drawing/2014/main" id="{50124047-963E-604B-86DD-4EABEAD162E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28055" y="3945019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5">
                <p14:nvContentPartPr>
                  <p14:cNvPr id="647" name="Ink 646">
                    <a:extLst>
                      <a:ext uri="{FF2B5EF4-FFF2-40B4-BE49-F238E27FC236}">
                        <a16:creationId xmlns:a16="http://schemas.microsoft.com/office/drawing/2014/main" id="{B6B6D296-09B2-4A41-AED5-E0643EC0A262}"/>
                      </a:ext>
                    </a:extLst>
                  </p14:cNvPr>
                  <p14:cNvContentPartPr/>
                  <p14:nvPr/>
                </p14:nvContentPartPr>
                <p14:xfrm>
                  <a:off x="4992855" y="3933859"/>
                  <a:ext cx="2160" cy="9000"/>
                </p14:xfrm>
              </p:contentPart>
            </mc:Choice>
            <mc:Fallback>
              <p:pic>
                <p:nvPicPr>
                  <p:cNvPr id="647" name="Ink 646">
                    <a:extLst>
                      <a:ext uri="{FF2B5EF4-FFF2-40B4-BE49-F238E27FC236}">
                        <a16:creationId xmlns:a16="http://schemas.microsoft.com/office/drawing/2014/main" id="{B6B6D296-09B2-4A41-AED5-E0643EC0A2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85295" y="3926299"/>
                    <a:ext cx="1692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6">
                <p14:nvContentPartPr>
                  <p14:cNvPr id="648" name="Ink 647">
                    <a:extLst>
                      <a:ext uri="{FF2B5EF4-FFF2-40B4-BE49-F238E27FC236}">
                        <a16:creationId xmlns:a16="http://schemas.microsoft.com/office/drawing/2014/main" id="{FD06D3DE-5AC4-164E-9E15-7BE6254E4962}"/>
                      </a:ext>
                    </a:extLst>
                  </p14:cNvPr>
                  <p14:cNvContentPartPr/>
                  <p14:nvPr/>
                </p14:nvContentPartPr>
                <p14:xfrm>
                  <a:off x="4984935" y="3932779"/>
                  <a:ext cx="360" cy="360"/>
                </p14:xfrm>
              </p:contentPart>
            </mc:Choice>
            <mc:Fallback>
              <p:pic>
                <p:nvPicPr>
                  <p:cNvPr id="648" name="Ink 647">
                    <a:extLst>
                      <a:ext uri="{FF2B5EF4-FFF2-40B4-BE49-F238E27FC236}">
                        <a16:creationId xmlns:a16="http://schemas.microsoft.com/office/drawing/2014/main" id="{FD06D3DE-5AC4-164E-9E15-7BE6254E49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7375" y="3925219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7">
                <p14:nvContentPartPr>
                  <p14:cNvPr id="651" name="Ink 650">
                    <a:extLst>
                      <a:ext uri="{FF2B5EF4-FFF2-40B4-BE49-F238E27FC236}">
                        <a16:creationId xmlns:a16="http://schemas.microsoft.com/office/drawing/2014/main" id="{2A8482E3-C746-C144-89BD-688CF12938AC}"/>
                      </a:ext>
                    </a:extLst>
                  </p14:cNvPr>
                  <p14:cNvContentPartPr/>
                  <p14:nvPr/>
                </p14:nvContentPartPr>
                <p14:xfrm>
                  <a:off x="5024175" y="3952219"/>
                  <a:ext cx="360" cy="10080"/>
                </p14:xfrm>
              </p:contentPart>
            </mc:Choice>
            <mc:Fallback>
              <p:pic>
                <p:nvPicPr>
                  <p:cNvPr id="651" name="Ink 650">
                    <a:extLst>
                      <a:ext uri="{FF2B5EF4-FFF2-40B4-BE49-F238E27FC236}">
                        <a16:creationId xmlns:a16="http://schemas.microsoft.com/office/drawing/2014/main" id="{2A8482E3-C746-C144-89BD-688CF12938AC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016615" y="3945019"/>
                    <a:ext cx="1548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663" name="Ink 662">
                    <a:extLst>
                      <a:ext uri="{FF2B5EF4-FFF2-40B4-BE49-F238E27FC236}">
                        <a16:creationId xmlns:a16="http://schemas.microsoft.com/office/drawing/2014/main" id="{BC9F3C3B-33B9-4648-87DD-A1B57775E8E9}"/>
                      </a:ext>
                    </a:extLst>
                  </p14:cNvPr>
                  <p14:cNvContentPartPr/>
                  <p14:nvPr/>
                </p14:nvContentPartPr>
                <p14:xfrm>
                  <a:off x="5014009" y="3949684"/>
                  <a:ext cx="4680" cy="7200"/>
                </p14:xfrm>
              </p:contentPart>
            </mc:Choice>
            <mc:Fallback>
              <p:pic>
                <p:nvPicPr>
                  <p:cNvPr id="663" name="Ink 662">
                    <a:extLst>
                      <a:ext uri="{FF2B5EF4-FFF2-40B4-BE49-F238E27FC236}">
                        <a16:creationId xmlns:a16="http://schemas.microsoft.com/office/drawing/2014/main" id="{BC9F3C3B-33B9-4648-87DD-A1B57775E8E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6449" y="3942124"/>
                    <a:ext cx="1980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0">
                <p14:nvContentPartPr>
                  <p14:cNvPr id="697" name="Ink 696">
                    <a:extLst>
                      <a:ext uri="{FF2B5EF4-FFF2-40B4-BE49-F238E27FC236}">
                        <a16:creationId xmlns:a16="http://schemas.microsoft.com/office/drawing/2014/main" id="{A0321DC4-2613-544F-AB24-F57A48E20CDF}"/>
                      </a:ext>
                    </a:extLst>
                  </p14:cNvPr>
                  <p14:cNvContentPartPr/>
                  <p14:nvPr/>
                </p14:nvContentPartPr>
                <p14:xfrm>
                  <a:off x="4924009" y="3972364"/>
                  <a:ext cx="360" cy="360"/>
                </p14:xfrm>
              </p:contentPart>
            </mc:Choice>
            <mc:Fallback>
              <p:pic>
                <p:nvPicPr>
                  <p:cNvPr id="697" name="Ink 696">
                    <a:extLst>
                      <a:ext uri="{FF2B5EF4-FFF2-40B4-BE49-F238E27FC236}">
                        <a16:creationId xmlns:a16="http://schemas.microsoft.com/office/drawing/2014/main" id="{A0321DC4-2613-544F-AB24-F57A48E20CD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16449" y="3964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698" name="Ink 697">
                    <a:extLst>
                      <a:ext uri="{FF2B5EF4-FFF2-40B4-BE49-F238E27FC236}">
                        <a16:creationId xmlns:a16="http://schemas.microsoft.com/office/drawing/2014/main" id="{93C64FED-09A6-1E49-894B-879EBEB43D70}"/>
                      </a:ext>
                    </a:extLst>
                  </p14:cNvPr>
                  <p14:cNvContentPartPr/>
                  <p14:nvPr/>
                </p14:nvContentPartPr>
                <p14:xfrm>
                  <a:off x="4924009" y="3972364"/>
                  <a:ext cx="360" cy="360"/>
                </p14:xfrm>
              </p:contentPart>
            </mc:Choice>
            <mc:Fallback>
              <p:pic>
                <p:nvPicPr>
                  <p:cNvPr id="698" name="Ink 697">
                    <a:extLst>
                      <a:ext uri="{FF2B5EF4-FFF2-40B4-BE49-F238E27FC236}">
                        <a16:creationId xmlns:a16="http://schemas.microsoft.com/office/drawing/2014/main" id="{93C64FED-09A6-1E49-894B-879EBEB43D7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16449" y="3964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2">
                <p14:nvContentPartPr>
                  <p14:cNvPr id="715" name="Ink 714">
                    <a:extLst>
                      <a:ext uri="{FF2B5EF4-FFF2-40B4-BE49-F238E27FC236}">
                        <a16:creationId xmlns:a16="http://schemas.microsoft.com/office/drawing/2014/main" id="{558B1C39-1DBF-9246-84C1-5F9BC1386681}"/>
                      </a:ext>
                    </a:extLst>
                  </p14:cNvPr>
                  <p14:cNvContentPartPr/>
                  <p14:nvPr/>
                </p14:nvContentPartPr>
                <p14:xfrm>
                  <a:off x="4961449" y="4009804"/>
                  <a:ext cx="360" cy="360"/>
                </p14:xfrm>
              </p:contentPart>
            </mc:Choice>
            <mc:Fallback>
              <p:pic>
                <p:nvPicPr>
                  <p:cNvPr id="715" name="Ink 714">
                    <a:extLst>
                      <a:ext uri="{FF2B5EF4-FFF2-40B4-BE49-F238E27FC236}">
                        <a16:creationId xmlns:a16="http://schemas.microsoft.com/office/drawing/2014/main" id="{558B1C39-1DBF-9246-84C1-5F9BC138668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53889" y="400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3">
                <p14:nvContentPartPr>
                  <p14:cNvPr id="716" name="Ink 715">
                    <a:extLst>
                      <a:ext uri="{FF2B5EF4-FFF2-40B4-BE49-F238E27FC236}">
                        <a16:creationId xmlns:a16="http://schemas.microsoft.com/office/drawing/2014/main" id="{48D2C088-FC5C-EF44-B305-C07F07EE1A20}"/>
                      </a:ext>
                    </a:extLst>
                  </p14:cNvPr>
                  <p14:cNvContentPartPr/>
                  <p14:nvPr/>
                </p14:nvContentPartPr>
                <p14:xfrm>
                  <a:off x="4984129" y="3927364"/>
                  <a:ext cx="360" cy="360"/>
                </p14:xfrm>
              </p:contentPart>
            </mc:Choice>
            <mc:Fallback>
              <p:pic>
                <p:nvPicPr>
                  <p:cNvPr id="716" name="Ink 715">
                    <a:extLst>
                      <a:ext uri="{FF2B5EF4-FFF2-40B4-BE49-F238E27FC236}">
                        <a16:creationId xmlns:a16="http://schemas.microsoft.com/office/drawing/2014/main" id="{48D2C088-FC5C-EF44-B305-C07F07EE1A2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6569" y="391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4">
                <p14:nvContentPartPr>
                  <p14:cNvPr id="717" name="Ink 716">
                    <a:extLst>
                      <a:ext uri="{FF2B5EF4-FFF2-40B4-BE49-F238E27FC236}">
                        <a16:creationId xmlns:a16="http://schemas.microsoft.com/office/drawing/2014/main" id="{31E42233-A1E7-C548-8FBF-91C81999E6AC}"/>
                      </a:ext>
                    </a:extLst>
                  </p14:cNvPr>
                  <p14:cNvContentPartPr/>
                  <p14:nvPr/>
                </p14:nvContentPartPr>
                <p14:xfrm>
                  <a:off x="4970449" y="3980644"/>
                  <a:ext cx="9360" cy="6840"/>
                </p14:xfrm>
              </p:contentPart>
            </mc:Choice>
            <mc:Fallback>
              <p:pic>
                <p:nvPicPr>
                  <p:cNvPr id="717" name="Ink 716">
                    <a:extLst>
                      <a:ext uri="{FF2B5EF4-FFF2-40B4-BE49-F238E27FC236}">
                        <a16:creationId xmlns:a16="http://schemas.microsoft.com/office/drawing/2014/main" id="{31E42233-A1E7-C548-8FBF-91C81999E6A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62889" y="3973084"/>
                    <a:ext cx="2412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5">
                <p14:nvContentPartPr>
                  <p14:cNvPr id="718" name="Ink 717">
                    <a:extLst>
                      <a:ext uri="{FF2B5EF4-FFF2-40B4-BE49-F238E27FC236}">
                        <a16:creationId xmlns:a16="http://schemas.microsoft.com/office/drawing/2014/main" id="{9EE72502-F9D0-194E-B5CA-1E2304118766}"/>
                      </a:ext>
                    </a:extLst>
                  </p14:cNvPr>
                  <p14:cNvContentPartPr/>
                  <p14:nvPr/>
                </p14:nvContentPartPr>
                <p14:xfrm>
                  <a:off x="5036689" y="4002244"/>
                  <a:ext cx="360" cy="360"/>
                </p14:xfrm>
              </p:contentPart>
            </mc:Choice>
            <mc:Fallback>
              <p:pic>
                <p:nvPicPr>
                  <p:cNvPr id="718" name="Ink 717">
                    <a:extLst>
                      <a:ext uri="{FF2B5EF4-FFF2-40B4-BE49-F238E27FC236}">
                        <a16:creationId xmlns:a16="http://schemas.microsoft.com/office/drawing/2014/main" id="{9EE72502-F9D0-194E-B5CA-1E230411876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9129" y="399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6">
                <p14:nvContentPartPr>
                  <p14:cNvPr id="719" name="Ink 718">
                    <a:extLst>
                      <a:ext uri="{FF2B5EF4-FFF2-40B4-BE49-F238E27FC236}">
                        <a16:creationId xmlns:a16="http://schemas.microsoft.com/office/drawing/2014/main" id="{FB414780-8293-9246-AB0C-E28506CEDD5A}"/>
                      </a:ext>
                    </a:extLst>
                  </p14:cNvPr>
                  <p14:cNvContentPartPr/>
                  <p14:nvPr/>
                </p14:nvContentPartPr>
                <p14:xfrm>
                  <a:off x="5059009" y="3949684"/>
                  <a:ext cx="1800" cy="2160"/>
                </p14:xfrm>
              </p:contentPart>
            </mc:Choice>
            <mc:Fallback>
              <p:pic>
                <p:nvPicPr>
                  <p:cNvPr id="719" name="Ink 718">
                    <a:extLst>
                      <a:ext uri="{FF2B5EF4-FFF2-40B4-BE49-F238E27FC236}">
                        <a16:creationId xmlns:a16="http://schemas.microsoft.com/office/drawing/2014/main" id="{FB414780-8293-9246-AB0C-E28506CEDD5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51449" y="3942124"/>
                    <a:ext cx="1692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7">
                <p14:nvContentPartPr>
                  <p14:cNvPr id="720" name="Ink 719">
                    <a:extLst>
                      <a:ext uri="{FF2B5EF4-FFF2-40B4-BE49-F238E27FC236}">
                        <a16:creationId xmlns:a16="http://schemas.microsoft.com/office/drawing/2014/main" id="{C551CF0B-0C92-2941-B12F-1F3382A2F220}"/>
                      </a:ext>
                    </a:extLst>
                  </p14:cNvPr>
                  <p14:cNvContentPartPr/>
                  <p14:nvPr/>
                </p14:nvContentPartPr>
                <p14:xfrm>
                  <a:off x="5074129" y="3994684"/>
                  <a:ext cx="360" cy="360"/>
                </p14:xfrm>
              </p:contentPart>
            </mc:Choice>
            <mc:Fallback>
              <p:pic>
                <p:nvPicPr>
                  <p:cNvPr id="720" name="Ink 719">
                    <a:extLst>
                      <a:ext uri="{FF2B5EF4-FFF2-40B4-BE49-F238E27FC236}">
                        <a16:creationId xmlns:a16="http://schemas.microsoft.com/office/drawing/2014/main" id="{C551CF0B-0C92-2941-B12F-1F3382A2F22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66569" y="398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8">
                <p14:nvContentPartPr>
                  <p14:cNvPr id="721" name="Ink 720">
                    <a:extLst>
                      <a:ext uri="{FF2B5EF4-FFF2-40B4-BE49-F238E27FC236}">
                        <a16:creationId xmlns:a16="http://schemas.microsoft.com/office/drawing/2014/main" id="{7D8743EB-0888-284E-9378-DC83E85C80CC}"/>
                      </a:ext>
                    </a:extLst>
                  </p14:cNvPr>
                  <p14:cNvContentPartPr/>
                  <p14:nvPr/>
                </p14:nvContentPartPr>
                <p14:xfrm>
                  <a:off x="5126329" y="4062004"/>
                  <a:ext cx="3600" cy="3240"/>
                </p14:xfrm>
              </p:contentPart>
            </mc:Choice>
            <mc:Fallback>
              <p:pic>
                <p:nvPicPr>
                  <p:cNvPr id="721" name="Ink 720">
                    <a:extLst>
                      <a:ext uri="{FF2B5EF4-FFF2-40B4-BE49-F238E27FC236}">
                        <a16:creationId xmlns:a16="http://schemas.microsoft.com/office/drawing/2014/main" id="{7D8743EB-0888-284E-9378-DC83E85C80C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8769" y="4054444"/>
                    <a:ext cx="1872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722" name="Ink 721">
                    <a:extLst>
                      <a:ext uri="{FF2B5EF4-FFF2-40B4-BE49-F238E27FC236}">
                        <a16:creationId xmlns:a16="http://schemas.microsoft.com/office/drawing/2014/main" id="{7F6D10E2-736D-2546-95CC-BB0B3869E0F3}"/>
                      </a:ext>
                    </a:extLst>
                  </p14:cNvPr>
                  <p14:cNvContentPartPr/>
                  <p14:nvPr/>
                </p14:nvContentPartPr>
                <p14:xfrm>
                  <a:off x="5043889" y="3949684"/>
                  <a:ext cx="360" cy="7920"/>
                </p14:xfrm>
              </p:contentPart>
            </mc:Choice>
            <mc:Fallback>
              <p:pic>
                <p:nvPicPr>
                  <p:cNvPr id="722" name="Ink 721">
                    <a:extLst>
                      <a:ext uri="{FF2B5EF4-FFF2-40B4-BE49-F238E27FC236}">
                        <a16:creationId xmlns:a16="http://schemas.microsoft.com/office/drawing/2014/main" id="{7F6D10E2-736D-2546-95CC-BB0B3869E0F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36329" y="394212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0">
                <p14:nvContentPartPr>
                  <p14:cNvPr id="723" name="Ink 722">
                    <a:extLst>
                      <a:ext uri="{FF2B5EF4-FFF2-40B4-BE49-F238E27FC236}">
                        <a16:creationId xmlns:a16="http://schemas.microsoft.com/office/drawing/2014/main" id="{2AAEA4DF-1A73-7046-A56A-29E0D9C6394D}"/>
                      </a:ext>
                    </a:extLst>
                  </p14:cNvPr>
                  <p14:cNvContentPartPr/>
                  <p14:nvPr/>
                </p14:nvContentPartPr>
                <p14:xfrm>
                  <a:off x="5096809" y="3972364"/>
                  <a:ext cx="2880" cy="2520"/>
                </p14:xfrm>
              </p:contentPart>
            </mc:Choice>
            <mc:Fallback>
              <p:pic>
                <p:nvPicPr>
                  <p:cNvPr id="723" name="Ink 722">
                    <a:extLst>
                      <a:ext uri="{FF2B5EF4-FFF2-40B4-BE49-F238E27FC236}">
                        <a16:creationId xmlns:a16="http://schemas.microsoft.com/office/drawing/2014/main" id="{2AAEA4DF-1A73-7046-A56A-29E0D9C6394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89249" y="3964804"/>
                    <a:ext cx="180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724" name="Ink 723">
                    <a:extLst>
                      <a:ext uri="{FF2B5EF4-FFF2-40B4-BE49-F238E27FC236}">
                        <a16:creationId xmlns:a16="http://schemas.microsoft.com/office/drawing/2014/main" id="{09B2A9E8-599B-F24B-B44B-51F1E30F87E9}"/>
                      </a:ext>
                    </a:extLst>
                  </p14:cNvPr>
                  <p14:cNvContentPartPr/>
                  <p14:nvPr/>
                </p14:nvContentPartPr>
                <p14:xfrm>
                  <a:off x="5126329" y="4039684"/>
                  <a:ext cx="360" cy="360"/>
                </p14:xfrm>
              </p:contentPart>
            </mc:Choice>
            <mc:Fallback>
              <p:pic>
                <p:nvPicPr>
                  <p:cNvPr id="724" name="Ink 723">
                    <a:extLst>
                      <a:ext uri="{FF2B5EF4-FFF2-40B4-BE49-F238E27FC236}">
                        <a16:creationId xmlns:a16="http://schemas.microsoft.com/office/drawing/2014/main" id="{09B2A9E8-599B-F24B-B44B-51F1E30F87E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8769" y="403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2">
                <p14:nvContentPartPr>
                  <p14:cNvPr id="725" name="Ink 724">
                    <a:extLst>
                      <a:ext uri="{FF2B5EF4-FFF2-40B4-BE49-F238E27FC236}">
                        <a16:creationId xmlns:a16="http://schemas.microsoft.com/office/drawing/2014/main" id="{7A475D2B-0364-D341-8490-ED878B3266AF}"/>
                      </a:ext>
                    </a:extLst>
                  </p14:cNvPr>
                  <p14:cNvContentPartPr/>
                  <p14:nvPr/>
                </p14:nvContentPartPr>
                <p14:xfrm>
                  <a:off x="5126329" y="4039684"/>
                  <a:ext cx="360" cy="360"/>
                </p14:xfrm>
              </p:contentPart>
            </mc:Choice>
            <mc:Fallback>
              <p:pic>
                <p:nvPicPr>
                  <p:cNvPr id="725" name="Ink 724">
                    <a:extLst>
                      <a:ext uri="{FF2B5EF4-FFF2-40B4-BE49-F238E27FC236}">
                        <a16:creationId xmlns:a16="http://schemas.microsoft.com/office/drawing/2014/main" id="{7A475D2B-0364-D341-8490-ED878B3266A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8769" y="403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726" name="Ink 725">
                    <a:extLst>
                      <a:ext uri="{FF2B5EF4-FFF2-40B4-BE49-F238E27FC236}">
                        <a16:creationId xmlns:a16="http://schemas.microsoft.com/office/drawing/2014/main" id="{DF2D190D-E6F3-4149-A78C-B5E17E70197D}"/>
                      </a:ext>
                    </a:extLst>
                  </p14:cNvPr>
                  <p14:cNvContentPartPr/>
                  <p14:nvPr/>
                </p14:nvContentPartPr>
                <p14:xfrm>
                  <a:off x="5006449" y="4002244"/>
                  <a:ext cx="360" cy="360"/>
                </p14:xfrm>
              </p:contentPart>
            </mc:Choice>
            <mc:Fallback>
              <p:pic>
                <p:nvPicPr>
                  <p:cNvPr id="726" name="Ink 725">
                    <a:extLst>
                      <a:ext uri="{FF2B5EF4-FFF2-40B4-BE49-F238E27FC236}">
                        <a16:creationId xmlns:a16="http://schemas.microsoft.com/office/drawing/2014/main" id="{DF2D190D-E6F3-4149-A78C-B5E17E70197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98889" y="399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4">
                <p14:nvContentPartPr>
                  <p14:cNvPr id="727" name="Ink 726">
                    <a:extLst>
                      <a:ext uri="{FF2B5EF4-FFF2-40B4-BE49-F238E27FC236}">
                        <a16:creationId xmlns:a16="http://schemas.microsoft.com/office/drawing/2014/main" id="{5DB7B5E6-324C-4940-8C8A-7CFC61D21822}"/>
                      </a:ext>
                    </a:extLst>
                  </p14:cNvPr>
                  <p14:cNvContentPartPr/>
                  <p14:nvPr/>
                </p14:nvContentPartPr>
                <p14:xfrm>
                  <a:off x="4944529" y="4006564"/>
                  <a:ext cx="2520" cy="3600"/>
                </p14:xfrm>
              </p:contentPart>
            </mc:Choice>
            <mc:Fallback>
              <p:pic>
                <p:nvPicPr>
                  <p:cNvPr id="727" name="Ink 726">
                    <a:extLst>
                      <a:ext uri="{FF2B5EF4-FFF2-40B4-BE49-F238E27FC236}">
                        <a16:creationId xmlns:a16="http://schemas.microsoft.com/office/drawing/2014/main" id="{5DB7B5E6-324C-4940-8C8A-7CFC61D218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6969" y="3999004"/>
                    <a:ext cx="1764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728" name="Ink 727">
                    <a:extLst>
                      <a:ext uri="{FF2B5EF4-FFF2-40B4-BE49-F238E27FC236}">
                        <a16:creationId xmlns:a16="http://schemas.microsoft.com/office/drawing/2014/main" id="{EB1D908B-21B8-634B-B352-908EEAA8DF38}"/>
                      </a:ext>
                    </a:extLst>
                  </p14:cNvPr>
                  <p14:cNvContentPartPr/>
                  <p14:nvPr/>
                </p14:nvContentPartPr>
                <p14:xfrm>
                  <a:off x="4944529" y="4006924"/>
                  <a:ext cx="360" cy="360"/>
                </p14:xfrm>
              </p:contentPart>
            </mc:Choice>
            <mc:Fallback>
              <p:pic>
                <p:nvPicPr>
                  <p:cNvPr id="728" name="Ink 727">
                    <a:extLst>
                      <a:ext uri="{FF2B5EF4-FFF2-40B4-BE49-F238E27FC236}">
                        <a16:creationId xmlns:a16="http://schemas.microsoft.com/office/drawing/2014/main" id="{EB1D908B-21B8-634B-B352-908EEAA8DF3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6969" y="39997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6">
                <p14:nvContentPartPr>
                  <p14:cNvPr id="729" name="Ink 728">
                    <a:extLst>
                      <a:ext uri="{FF2B5EF4-FFF2-40B4-BE49-F238E27FC236}">
                        <a16:creationId xmlns:a16="http://schemas.microsoft.com/office/drawing/2014/main" id="{D7F857EC-FD7B-8742-8752-18C616168B17}"/>
                      </a:ext>
                    </a:extLst>
                  </p14:cNvPr>
                  <p14:cNvContentPartPr/>
                  <p14:nvPr/>
                </p14:nvContentPartPr>
                <p14:xfrm>
                  <a:off x="5074129" y="4039684"/>
                  <a:ext cx="360" cy="360"/>
                </p14:xfrm>
              </p:contentPart>
            </mc:Choice>
            <mc:Fallback>
              <p:pic>
                <p:nvPicPr>
                  <p:cNvPr id="729" name="Ink 728">
                    <a:extLst>
                      <a:ext uri="{FF2B5EF4-FFF2-40B4-BE49-F238E27FC236}">
                        <a16:creationId xmlns:a16="http://schemas.microsoft.com/office/drawing/2014/main" id="{D7F857EC-FD7B-8742-8752-18C616168B1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66569" y="403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7">
                <p14:nvContentPartPr>
                  <p14:cNvPr id="730" name="Ink 729">
                    <a:extLst>
                      <a:ext uri="{FF2B5EF4-FFF2-40B4-BE49-F238E27FC236}">
                        <a16:creationId xmlns:a16="http://schemas.microsoft.com/office/drawing/2014/main" id="{EF06F872-1A14-094B-80FC-71C2EA4744D1}"/>
                      </a:ext>
                    </a:extLst>
                  </p14:cNvPr>
                  <p14:cNvContentPartPr/>
                  <p14:nvPr/>
                </p14:nvContentPartPr>
                <p14:xfrm>
                  <a:off x="5081329" y="4047244"/>
                  <a:ext cx="360" cy="360"/>
                </p14:xfrm>
              </p:contentPart>
            </mc:Choice>
            <mc:Fallback>
              <p:pic>
                <p:nvPicPr>
                  <p:cNvPr id="730" name="Ink 729">
                    <a:extLst>
                      <a:ext uri="{FF2B5EF4-FFF2-40B4-BE49-F238E27FC236}">
                        <a16:creationId xmlns:a16="http://schemas.microsoft.com/office/drawing/2014/main" id="{EF06F872-1A14-094B-80FC-71C2EA4744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3769" y="403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8">
                <p14:nvContentPartPr>
                  <p14:cNvPr id="731" name="Ink 730">
                    <a:extLst>
                      <a:ext uri="{FF2B5EF4-FFF2-40B4-BE49-F238E27FC236}">
                        <a16:creationId xmlns:a16="http://schemas.microsoft.com/office/drawing/2014/main" id="{4BD2533C-93B4-F741-99CB-58F9F0845351}"/>
                      </a:ext>
                    </a:extLst>
                  </p14:cNvPr>
                  <p14:cNvContentPartPr/>
                  <p14:nvPr/>
                </p14:nvContentPartPr>
                <p14:xfrm>
                  <a:off x="5133889" y="4114564"/>
                  <a:ext cx="3960" cy="5760"/>
                </p14:xfrm>
              </p:contentPart>
            </mc:Choice>
            <mc:Fallback>
              <p:pic>
                <p:nvPicPr>
                  <p:cNvPr id="731" name="Ink 730">
                    <a:extLst>
                      <a:ext uri="{FF2B5EF4-FFF2-40B4-BE49-F238E27FC236}">
                        <a16:creationId xmlns:a16="http://schemas.microsoft.com/office/drawing/2014/main" id="{4BD2533C-93B4-F741-99CB-58F9F084535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26329" y="4107004"/>
                    <a:ext cx="1908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9">
                <p14:nvContentPartPr>
                  <p14:cNvPr id="732" name="Ink 731">
                    <a:extLst>
                      <a:ext uri="{FF2B5EF4-FFF2-40B4-BE49-F238E27FC236}">
                        <a16:creationId xmlns:a16="http://schemas.microsoft.com/office/drawing/2014/main" id="{13855221-2EE9-0A46-81A0-D767EB3D7BAF}"/>
                      </a:ext>
                    </a:extLst>
                  </p14:cNvPr>
                  <p14:cNvContentPartPr/>
                  <p14:nvPr/>
                </p14:nvContentPartPr>
                <p14:xfrm>
                  <a:off x="5141449" y="4122124"/>
                  <a:ext cx="360" cy="360"/>
                </p14:xfrm>
              </p:contentPart>
            </mc:Choice>
            <mc:Fallback>
              <p:pic>
                <p:nvPicPr>
                  <p:cNvPr id="732" name="Ink 731">
                    <a:extLst>
                      <a:ext uri="{FF2B5EF4-FFF2-40B4-BE49-F238E27FC236}">
                        <a16:creationId xmlns:a16="http://schemas.microsoft.com/office/drawing/2014/main" id="{13855221-2EE9-0A46-81A0-D767EB3D7BA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33889" y="411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0">
                <p14:nvContentPartPr>
                  <p14:cNvPr id="733" name="Ink 732">
                    <a:extLst>
                      <a:ext uri="{FF2B5EF4-FFF2-40B4-BE49-F238E27FC236}">
                        <a16:creationId xmlns:a16="http://schemas.microsoft.com/office/drawing/2014/main" id="{5AC5C569-A78C-4E41-8774-0F057EE044EF}"/>
                      </a:ext>
                    </a:extLst>
                  </p14:cNvPr>
                  <p14:cNvContentPartPr/>
                  <p14:nvPr/>
                </p14:nvContentPartPr>
                <p14:xfrm>
                  <a:off x="5139649" y="4009804"/>
                  <a:ext cx="2160" cy="10440"/>
                </p14:xfrm>
              </p:contentPart>
            </mc:Choice>
            <mc:Fallback>
              <p:pic>
                <p:nvPicPr>
                  <p:cNvPr id="733" name="Ink 732">
                    <a:extLst>
                      <a:ext uri="{FF2B5EF4-FFF2-40B4-BE49-F238E27FC236}">
                        <a16:creationId xmlns:a16="http://schemas.microsoft.com/office/drawing/2014/main" id="{5AC5C569-A78C-4E41-8774-0F057EE044E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132089" y="4002244"/>
                    <a:ext cx="1728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1">
                <p14:nvContentPartPr>
                  <p14:cNvPr id="734" name="Ink 733">
                    <a:extLst>
                      <a:ext uri="{FF2B5EF4-FFF2-40B4-BE49-F238E27FC236}">
                        <a16:creationId xmlns:a16="http://schemas.microsoft.com/office/drawing/2014/main" id="{313D405D-5D83-6C4D-9424-0DC875D9494B}"/>
                      </a:ext>
                    </a:extLst>
                  </p14:cNvPr>
                  <p14:cNvContentPartPr/>
                  <p14:nvPr/>
                </p14:nvContentPartPr>
                <p14:xfrm>
                  <a:off x="5051449" y="4017364"/>
                  <a:ext cx="360" cy="360"/>
                </p14:xfrm>
              </p:contentPart>
            </mc:Choice>
            <mc:Fallback>
              <p:pic>
                <p:nvPicPr>
                  <p:cNvPr id="734" name="Ink 733">
                    <a:extLst>
                      <a:ext uri="{FF2B5EF4-FFF2-40B4-BE49-F238E27FC236}">
                        <a16:creationId xmlns:a16="http://schemas.microsoft.com/office/drawing/2014/main" id="{313D405D-5D83-6C4D-9424-0DC875D9494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43889" y="400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2">
                <p14:nvContentPartPr>
                  <p14:cNvPr id="735" name="Ink 734">
                    <a:extLst>
                      <a:ext uri="{FF2B5EF4-FFF2-40B4-BE49-F238E27FC236}">
                        <a16:creationId xmlns:a16="http://schemas.microsoft.com/office/drawing/2014/main" id="{16ED796A-8261-1C40-9F62-DBE5A22B903A}"/>
                      </a:ext>
                    </a:extLst>
                  </p14:cNvPr>
                  <p14:cNvContentPartPr/>
                  <p14:nvPr/>
                </p14:nvContentPartPr>
                <p14:xfrm>
                  <a:off x="5132449" y="4092244"/>
                  <a:ext cx="1800" cy="13680"/>
                </p14:xfrm>
              </p:contentPart>
            </mc:Choice>
            <mc:Fallback>
              <p:pic>
                <p:nvPicPr>
                  <p:cNvPr id="735" name="Ink 734">
                    <a:extLst>
                      <a:ext uri="{FF2B5EF4-FFF2-40B4-BE49-F238E27FC236}">
                        <a16:creationId xmlns:a16="http://schemas.microsoft.com/office/drawing/2014/main" id="{16ED796A-8261-1C40-9F62-DBE5A22B903A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5125249" y="4084684"/>
                    <a:ext cx="1692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4">
                <p14:nvContentPartPr>
                  <p14:cNvPr id="736" name="Ink 735">
                    <a:extLst>
                      <a:ext uri="{FF2B5EF4-FFF2-40B4-BE49-F238E27FC236}">
                        <a16:creationId xmlns:a16="http://schemas.microsoft.com/office/drawing/2014/main" id="{D6736DD4-6167-824E-A737-3CF95FDB318D}"/>
                      </a:ext>
                    </a:extLst>
                  </p14:cNvPr>
                  <p14:cNvContentPartPr/>
                  <p14:nvPr/>
                </p14:nvContentPartPr>
                <p14:xfrm>
                  <a:off x="5156569" y="4159564"/>
                  <a:ext cx="360" cy="360"/>
                </p14:xfrm>
              </p:contentPart>
            </mc:Choice>
            <mc:Fallback>
              <p:pic>
                <p:nvPicPr>
                  <p:cNvPr id="736" name="Ink 735">
                    <a:extLst>
                      <a:ext uri="{FF2B5EF4-FFF2-40B4-BE49-F238E27FC236}">
                        <a16:creationId xmlns:a16="http://schemas.microsoft.com/office/drawing/2014/main" id="{D6736DD4-6167-824E-A737-3CF95FDB318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9009" y="415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5">
                <p14:nvContentPartPr>
                  <p14:cNvPr id="739" name="Ink 738">
                    <a:extLst>
                      <a:ext uri="{FF2B5EF4-FFF2-40B4-BE49-F238E27FC236}">
                        <a16:creationId xmlns:a16="http://schemas.microsoft.com/office/drawing/2014/main" id="{2E8E1177-22B2-944D-934B-A822988F4E2D}"/>
                      </a:ext>
                    </a:extLst>
                  </p14:cNvPr>
                  <p14:cNvContentPartPr/>
                  <p14:nvPr/>
                </p14:nvContentPartPr>
                <p14:xfrm>
                  <a:off x="5194009" y="4122124"/>
                  <a:ext cx="360" cy="360"/>
                </p14:xfrm>
              </p:contentPart>
            </mc:Choice>
            <mc:Fallback>
              <p:pic>
                <p:nvPicPr>
                  <p:cNvPr id="739" name="Ink 738">
                    <a:extLst>
                      <a:ext uri="{FF2B5EF4-FFF2-40B4-BE49-F238E27FC236}">
                        <a16:creationId xmlns:a16="http://schemas.microsoft.com/office/drawing/2014/main" id="{2E8E1177-22B2-944D-934B-A822988F4E2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6449" y="411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6">
                <p14:nvContentPartPr>
                  <p14:cNvPr id="740" name="Ink 739">
                    <a:extLst>
                      <a:ext uri="{FF2B5EF4-FFF2-40B4-BE49-F238E27FC236}">
                        <a16:creationId xmlns:a16="http://schemas.microsoft.com/office/drawing/2014/main" id="{DAD95ADD-028A-1E4F-AB26-558FAA77AE73}"/>
                      </a:ext>
                    </a:extLst>
                  </p14:cNvPr>
                  <p14:cNvContentPartPr/>
                  <p14:nvPr/>
                </p14:nvContentPartPr>
                <p14:xfrm>
                  <a:off x="5194009" y="4122124"/>
                  <a:ext cx="360" cy="360"/>
                </p14:xfrm>
              </p:contentPart>
            </mc:Choice>
            <mc:Fallback>
              <p:pic>
                <p:nvPicPr>
                  <p:cNvPr id="740" name="Ink 739">
                    <a:extLst>
                      <a:ext uri="{FF2B5EF4-FFF2-40B4-BE49-F238E27FC236}">
                        <a16:creationId xmlns:a16="http://schemas.microsoft.com/office/drawing/2014/main" id="{DAD95ADD-028A-1E4F-AB26-558FAA77AE7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6449" y="411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7">
                <p14:nvContentPartPr>
                  <p14:cNvPr id="744" name="Ink 743">
                    <a:extLst>
                      <a:ext uri="{FF2B5EF4-FFF2-40B4-BE49-F238E27FC236}">
                        <a16:creationId xmlns:a16="http://schemas.microsoft.com/office/drawing/2014/main" id="{D1EA6759-C9F7-F548-83A3-B72BF22D88BA}"/>
                      </a:ext>
                    </a:extLst>
                  </p14:cNvPr>
                  <p14:cNvContentPartPr/>
                  <p14:nvPr/>
                </p14:nvContentPartPr>
                <p14:xfrm>
                  <a:off x="5184289" y="4134724"/>
                  <a:ext cx="2520" cy="2880"/>
                </p14:xfrm>
              </p:contentPart>
            </mc:Choice>
            <mc:Fallback>
              <p:pic>
                <p:nvPicPr>
                  <p:cNvPr id="744" name="Ink 743">
                    <a:extLst>
                      <a:ext uri="{FF2B5EF4-FFF2-40B4-BE49-F238E27FC236}">
                        <a16:creationId xmlns:a16="http://schemas.microsoft.com/office/drawing/2014/main" id="{D1EA6759-C9F7-F548-83A3-B72BF22D88B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6729" y="4127164"/>
                    <a:ext cx="176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8">
                <p14:nvContentPartPr>
                  <p14:cNvPr id="745" name="Ink 744">
                    <a:extLst>
                      <a:ext uri="{FF2B5EF4-FFF2-40B4-BE49-F238E27FC236}">
                        <a16:creationId xmlns:a16="http://schemas.microsoft.com/office/drawing/2014/main" id="{FE587FAB-F3B7-094D-94B2-8DDD2C383B73}"/>
                      </a:ext>
                    </a:extLst>
                  </p14:cNvPr>
                  <p14:cNvContentPartPr/>
                  <p14:nvPr/>
                </p14:nvContentPartPr>
                <p14:xfrm>
                  <a:off x="5126329" y="4152004"/>
                  <a:ext cx="360" cy="360"/>
                </p14:xfrm>
              </p:contentPart>
            </mc:Choice>
            <mc:Fallback>
              <p:pic>
                <p:nvPicPr>
                  <p:cNvPr id="745" name="Ink 744">
                    <a:extLst>
                      <a:ext uri="{FF2B5EF4-FFF2-40B4-BE49-F238E27FC236}">
                        <a16:creationId xmlns:a16="http://schemas.microsoft.com/office/drawing/2014/main" id="{FE587FAB-F3B7-094D-94B2-8DDD2C383B7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8769" y="414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9">
                <p14:nvContentPartPr>
                  <p14:cNvPr id="746" name="Ink 745">
                    <a:extLst>
                      <a:ext uri="{FF2B5EF4-FFF2-40B4-BE49-F238E27FC236}">
                        <a16:creationId xmlns:a16="http://schemas.microsoft.com/office/drawing/2014/main" id="{39623EBB-54A1-E642-9D6D-9BE6B43E4D89}"/>
                      </a:ext>
                    </a:extLst>
                  </p14:cNvPr>
                  <p14:cNvContentPartPr/>
                  <p14:nvPr/>
                </p14:nvContentPartPr>
                <p14:xfrm>
                  <a:off x="5081329" y="4099804"/>
                  <a:ext cx="8640" cy="6120"/>
                </p14:xfrm>
              </p:contentPart>
            </mc:Choice>
            <mc:Fallback>
              <p:pic>
                <p:nvPicPr>
                  <p:cNvPr id="746" name="Ink 745">
                    <a:extLst>
                      <a:ext uri="{FF2B5EF4-FFF2-40B4-BE49-F238E27FC236}">
                        <a16:creationId xmlns:a16="http://schemas.microsoft.com/office/drawing/2014/main" id="{39623EBB-54A1-E642-9D6D-9BE6B43E4D8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4129" y="4092244"/>
                    <a:ext cx="2376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0">
                <p14:nvContentPartPr>
                  <p14:cNvPr id="747" name="Ink 746">
                    <a:extLst>
                      <a:ext uri="{FF2B5EF4-FFF2-40B4-BE49-F238E27FC236}">
                        <a16:creationId xmlns:a16="http://schemas.microsoft.com/office/drawing/2014/main" id="{58D1E564-3B9B-4645-875D-6B926B8B3956}"/>
                      </a:ext>
                    </a:extLst>
                  </p14:cNvPr>
                  <p14:cNvContentPartPr/>
                  <p14:nvPr/>
                </p14:nvContentPartPr>
                <p14:xfrm>
                  <a:off x="5059009" y="4039684"/>
                  <a:ext cx="360" cy="360"/>
                </p14:xfrm>
              </p:contentPart>
            </mc:Choice>
            <mc:Fallback>
              <p:pic>
                <p:nvPicPr>
                  <p:cNvPr id="747" name="Ink 746">
                    <a:extLst>
                      <a:ext uri="{FF2B5EF4-FFF2-40B4-BE49-F238E27FC236}">
                        <a16:creationId xmlns:a16="http://schemas.microsoft.com/office/drawing/2014/main" id="{58D1E564-3B9B-4645-875D-6B926B8B395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51449" y="403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1">
                <p14:nvContentPartPr>
                  <p14:cNvPr id="748" name="Ink 747">
                    <a:extLst>
                      <a:ext uri="{FF2B5EF4-FFF2-40B4-BE49-F238E27FC236}">
                        <a16:creationId xmlns:a16="http://schemas.microsoft.com/office/drawing/2014/main" id="{5A3E7F2D-6703-9D4D-9BF9-7F6DDB9A6F83}"/>
                      </a:ext>
                    </a:extLst>
                  </p14:cNvPr>
                  <p14:cNvContentPartPr/>
                  <p14:nvPr/>
                </p14:nvContentPartPr>
                <p14:xfrm>
                  <a:off x="4998889" y="4039684"/>
                  <a:ext cx="2520" cy="3600"/>
                </p14:xfrm>
              </p:contentPart>
            </mc:Choice>
            <mc:Fallback>
              <p:pic>
                <p:nvPicPr>
                  <p:cNvPr id="748" name="Ink 747">
                    <a:extLst>
                      <a:ext uri="{FF2B5EF4-FFF2-40B4-BE49-F238E27FC236}">
                        <a16:creationId xmlns:a16="http://schemas.microsoft.com/office/drawing/2014/main" id="{5A3E7F2D-6703-9D4D-9BF9-7F6DDB9A6F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91329" y="4032124"/>
                    <a:ext cx="1764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2">
                <p14:nvContentPartPr>
                  <p14:cNvPr id="749" name="Ink 748">
                    <a:extLst>
                      <a:ext uri="{FF2B5EF4-FFF2-40B4-BE49-F238E27FC236}">
                        <a16:creationId xmlns:a16="http://schemas.microsoft.com/office/drawing/2014/main" id="{21983108-3EFD-D54C-AB05-54F44647E0C7}"/>
                      </a:ext>
                    </a:extLst>
                  </p14:cNvPr>
                  <p14:cNvContentPartPr/>
                  <p14:nvPr/>
                </p14:nvContentPartPr>
                <p14:xfrm>
                  <a:off x="5001409" y="4042924"/>
                  <a:ext cx="5400" cy="4320"/>
                </p14:xfrm>
              </p:contentPart>
            </mc:Choice>
            <mc:Fallback>
              <p:pic>
                <p:nvPicPr>
                  <p:cNvPr id="749" name="Ink 748">
                    <a:extLst>
                      <a:ext uri="{FF2B5EF4-FFF2-40B4-BE49-F238E27FC236}">
                        <a16:creationId xmlns:a16="http://schemas.microsoft.com/office/drawing/2014/main" id="{21983108-3EFD-D54C-AB05-54F44647E0C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93849" y="4035364"/>
                    <a:ext cx="205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3">
                <p14:nvContentPartPr>
                  <p14:cNvPr id="750" name="Ink 749">
                    <a:extLst>
                      <a:ext uri="{FF2B5EF4-FFF2-40B4-BE49-F238E27FC236}">
                        <a16:creationId xmlns:a16="http://schemas.microsoft.com/office/drawing/2014/main" id="{0F792A0C-7121-E443-B10E-BC7BF683194B}"/>
                      </a:ext>
                    </a:extLst>
                  </p14:cNvPr>
                  <p14:cNvContentPartPr/>
                  <p14:nvPr/>
                </p14:nvContentPartPr>
                <p14:xfrm>
                  <a:off x="4954249" y="3949684"/>
                  <a:ext cx="360" cy="360"/>
                </p14:xfrm>
              </p:contentPart>
            </mc:Choice>
            <mc:Fallback>
              <p:pic>
                <p:nvPicPr>
                  <p:cNvPr id="750" name="Ink 749">
                    <a:extLst>
                      <a:ext uri="{FF2B5EF4-FFF2-40B4-BE49-F238E27FC236}">
                        <a16:creationId xmlns:a16="http://schemas.microsoft.com/office/drawing/2014/main" id="{0F792A0C-7121-E443-B10E-BC7BF683194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46689" y="394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4">
                <p14:nvContentPartPr>
                  <p14:cNvPr id="751" name="Ink 750">
                    <a:extLst>
                      <a:ext uri="{FF2B5EF4-FFF2-40B4-BE49-F238E27FC236}">
                        <a16:creationId xmlns:a16="http://schemas.microsoft.com/office/drawing/2014/main" id="{231A423D-6356-D148-A6F3-4486D1F86699}"/>
                      </a:ext>
                    </a:extLst>
                  </p14:cNvPr>
                  <p14:cNvContentPartPr/>
                  <p14:nvPr/>
                </p14:nvContentPartPr>
                <p14:xfrm>
                  <a:off x="4999249" y="3934564"/>
                  <a:ext cx="8640" cy="7560"/>
                </p14:xfrm>
              </p:contentPart>
            </mc:Choice>
            <mc:Fallback>
              <p:pic>
                <p:nvPicPr>
                  <p:cNvPr id="751" name="Ink 750">
                    <a:extLst>
                      <a:ext uri="{FF2B5EF4-FFF2-40B4-BE49-F238E27FC236}">
                        <a16:creationId xmlns:a16="http://schemas.microsoft.com/office/drawing/2014/main" id="{231A423D-6356-D148-A6F3-4486D1F8669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91689" y="3927364"/>
                    <a:ext cx="2376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5">
                <p14:nvContentPartPr>
                  <p14:cNvPr id="771" name="Ink 770">
                    <a:extLst>
                      <a:ext uri="{FF2B5EF4-FFF2-40B4-BE49-F238E27FC236}">
                        <a16:creationId xmlns:a16="http://schemas.microsoft.com/office/drawing/2014/main" id="{98D47D57-2CAF-2A45-93A5-7F1D399FF579}"/>
                      </a:ext>
                    </a:extLst>
                  </p14:cNvPr>
                  <p14:cNvContentPartPr/>
                  <p14:nvPr/>
                </p14:nvContentPartPr>
                <p14:xfrm>
                  <a:off x="5149009" y="4129684"/>
                  <a:ext cx="360" cy="360"/>
                </p14:xfrm>
              </p:contentPart>
            </mc:Choice>
            <mc:Fallback>
              <p:pic>
                <p:nvPicPr>
                  <p:cNvPr id="771" name="Ink 770">
                    <a:extLst>
                      <a:ext uri="{FF2B5EF4-FFF2-40B4-BE49-F238E27FC236}">
                        <a16:creationId xmlns:a16="http://schemas.microsoft.com/office/drawing/2014/main" id="{98D47D57-2CAF-2A45-93A5-7F1D399FF57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1449" y="412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6">
                <p14:nvContentPartPr>
                  <p14:cNvPr id="772" name="Ink 771">
                    <a:extLst>
                      <a:ext uri="{FF2B5EF4-FFF2-40B4-BE49-F238E27FC236}">
                        <a16:creationId xmlns:a16="http://schemas.microsoft.com/office/drawing/2014/main" id="{7B594471-AFE4-6940-802E-F31DE65BFE23}"/>
                      </a:ext>
                    </a:extLst>
                  </p14:cNvPr>
                  <p14:cNvContentPartPr/>
                  <p14:nvPr/>
                </p14:nvContentPartPr>
                <p14:xfrm>
                  <a:off x="5115529" y="4075684"/>
                  <a:ext cx="3600" cy="9000"/>
                </p14:xfrm>
              </p:contentPart>
            </mc:Choice>
            <mc:Fallback>
              <p:pic>
                <p:nvPicPr>
                  <p:cNvPr id="772" name="Ink 771">
                    <a:extLst>
                      <a:ext uri="{FF2B5EF4-FFF2-40B4-BE49-F238E27FC236}">
                        <a16:creationId xmlns:a16="http://schemas.microsoft.com/office/drawing/2014/main" id="{7B594471-AFE4-6940-802E-F31DE65BFE23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107969" y="4068484"/>
                    <a:ext cx="1872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7">
                <p14:nvContentPartPr>
                  <p14:cNvPr id="773" name="Ink 772">
                    <a:extLst>
                      <a:ext uri="{FF2B5EF4-FFF2-40B4-BE49-F238E27FC236}">
                        <a16:creationId xmlns:a16="http://schemas.microsoft.com/office/drawing/2014/main" id="{ECCE8495-9F08-9145-8B98-0508C12A9537}"/>
                      </a:ext>
                    </a:extLst>
                  </p14:cNvPr>
                  <p14:cNvContentPartPr/>
                  <p14:nvPr/>
                </p14:nvContentPartPr>
                <p14:xfrm>
                  <a:off x="5066569" y="4024564"/>
                  <a:ext cx="7920" cy="360"/>
                </p14:xfrm>
              </p:contentPart>
            </mc:Choice>
            <mc:Fallback>
              <p:pic>
                <p:nvPicPr>
                  <p:cNvPr id="773" name="Ink 772">
                    <a:extLst>
                      <a:ext uri="{FF2B5EF4-FFF2-40B4-BE49-F238E27FC236}">
                        <a16:creationId xmlns:a16="http://schemas.microsoft.com/office/drawing/2014/main" id="{ECCE8495-9F08-9145-8B98-0508C12A953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59009" y="401700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8">
                <p14:nvContentPartPr>
                  <p14:cNvPr id="774" name="Ink 773">
                    <a:extLst>
                      <a:ext uri="{FF2B5EF4-FFF2-40B4-BE49-F238E27FC236}">
                        <a16:creationId xmlns:a16="http://schemas.microsoft.com/office/drawing/2014/main" id="{E8E1ED68-C40C-D14F-B581-F79D66F339FA}"/>
                      </a:ext>
                    </a:extLst>
                  </p14:cNvPr>
                  <p14:cNvContentPartPr/>
                  <p14:nvPr/>
                </p14:nvContentPartPr>
                <p14:xfrm>
                  <a:off x="5025169" y="3970564"/>
                  <a:ext cx="3960" cy="2160"/>
                </p14:xfrm>
              </p:contentPart>
            </mc:Choice>
            <mc:Fallback>
              <p:pic>
                <p:nvPicPr>
                  <p:cNvPr id="774" name="Ink 773">
                    <a:extLst>
                      <a:ext uri="{FF2B5EF4-FFF2-40B4-BE49-F238E27FC236}">
                        <a16:creationId xmlns:a16="http://schemas.microsoft.com/office/drawing/2014/main" id="{E8E1ED68-C40C-D14F-B581-F79D66F339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7609" y="3963004"/>
                    <a:ext cx="1908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9">
                <p14:nvContentPartPr>
                  <p14:cNvPr id="775" name="Ink 774">
                    <a:extLst>
                      <a:ext uri="{FF2B5EF4-FFF2-40B4-BE49-F238E27FC236}">
                        <a16:creationId xmlns:a16="http://schemas.microsoft.com/office/drawing/2014/main" id="{DCFA49C6-35E8-8440-A35D-CC3ACFA8BA88}"/>
                      </a:ext>
                    </a:extLst>
                  </p14:cNvPr>
                  <p14:cNvContentPartPr/>
                  <p14:nvPr/>
                </p14:nvContentPartPr>
                <p14:xfrm>
                  <a:off x="5025169" y="3970564"/>
                  <a:ext cx="360" cy="360"/>
                </p14:xfrm>
              </p:contentPart>
            </mc:Choice>
            <mc:Fallback>
              <p:pic>
                <p:nvPicPr>
                  <p:cNvPr id="775" name="Ink 774">
                    <a:extLst>
                      <a:ext uri="{FF2B5EF4-FFF2-40B4-BE49-F238E27FC236}">
                        <a16:creationId xmlns:a16="http://schemas.microsoft.com/office/drawing/2014/main" id="{DCFA49C6-35E8-8440-A35D-CC3ACFA8BA8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7609" y="3963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0">
                <p14:nvContentPartPr>
                  <p14:cNvPr id="776" name="Ink 775">
                    <a:extLst>
                      <a:ext uri="{FF2B5EF4-FFF2-40B4-BE49-F238E27FC236}">
                        <a16:creationId xmlns:a16="http://schemas.microsoft.com/office/drawing/2014/main" id="{A9C7DDC2-AA2E-3A4B-84AA-52CBF31BD448}"/>
                      </a:ext>
                    </a:extLst>
                  </p14:cNvPr>
                  <p14:cNvContentPartPr/>
                  <p14:nvPr/>
                </p14:nvContentPartPr>
                <p14:xfrm>
                  <a:off x="5014009" y="3919804"/>
                  <a:ext cx="360" cy="360"/>
                </p14:xfrm>
              </p:contentPart>
            </mc:Choice>
            <mc:Fallback>
              <p:pic>
                <p:nvPicPr>
                  <p:cNvPr id="776" name="Ink 775">
                    <a:extLst>
                      <a:ext uri="{FF2B5EF4-FFF2-40B4-BE49-F238E27FC236}">
                        <a16:creationId xmlns:a16="http://schemas.microsoft.com/office/drawing/2014/main" id="{A9C7DDC2-AA2E-3A4B-84AA-52CBF31BD44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6449" y="391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1">
                <p14:nvContentPartPr>
                  <p14:cNvPr id="777" name="Ink 776">
                    <a:extLst>
                      <a:ext uri="{FF2B5EF4-FFF2-40B4-BE49-F238E27FC236}">
                        <a16:creationId xmlns:a16="http://schemas.microsoft.com/office/drawing/2014/main" id="{4C0B7AF0-99C2-D84D-8607-9C80D8B796FF}"/>
                      </a:ext>
                    </a:extLst>
                  </p14:cNvPr>
                  <p14:cNvContentPartPr/>
                  <p14:nvPr/>
                </p14:nvContentPartPr>
                <p14:xfrm>
                  <a:off x="5156569" y="4099804"/>
                  <a:ext cx="360" cy="360"/>
                </p14:xfrm>
              </p:contentPart>
            </mc:Choice>
            <mc:Fallback>
              <p:pic>
                <p:nvPicPr>
                  <p:cNvPr id="777" name="Ink 776">
                    <a:extLst>
                      <a:ext uri="{FF2B5EF4-FFF2-40B4-BE49-F238E27FC236}">
                        <a16:creationId xmlns:a16="http://schemas.microsoft.com/office/drawing/2014/main" id="{4C0B7AF0-99C2-D84D-8607-9C80D8B796F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9009" y="409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2">
                <p14:nvContentPartPr>
                  <p14:cNvPr id="737" name="Ink 736">
                    <a:extLst>
                      <a:ext uri="{FF2B5EF4-FFF2-40B4-BE49-F238E27FC236}">
                        <a16:creationId xmlns:a16="http://schemas.microsoft.com/office/drawing/2014/main" id="{CE8B9244-502C-A845-AF4E-D4988A5546C2}"/>
                      </a:ext>
                    </a:extLst>
                  </p14:cNvPr>
                  <p14:cNvContentPartPr/>
                  <p14:nvPr/>
                </p14:nvContentPartPr>
                <p14:xfrm>
                  <a:off x="5178889" y="4212124"/>
                  <a:ext cx="5760" cy="360"/>
                </p14:xfrm>
              </p:contentPart>
            </mc:Choice>
            <mc:Fallback>
              <p:pic>
                <p:nvPicPr>
                  <p:cNvPr id="737" name="Ink 736">
                    <a:extLst>
                      <a:ext uri="{FF2B5EF4-FFF2-40B4-BE49-F238E27FC236}">
                        <a16:creationId xmlns:a16="http://schemas.microsoft.com/office/drawing/2014/main" id="{CE8B9244-502C-A845-AF4E-D4988A5546C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1329" y="4204564"/>
                    <a:ext cx="208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3">
                <p14:nvContentPartPr>
                  <p14:cNvPr id="738" name="Ink 737">
                    <a:extLst>
                      <a:ext uri="{FF2B5EF4-FFF2-40B4-BE49-F238E27FC236}">
                        <a16:creationId xmlns:a16="http://schemas.microsoft.com/office/drawing/2014/main" id="{2E9166FD-42B3-0842-BEDC-3D8CA327EAF7}"/>
                      </a:ext>
                    </a:extLst>
                  </p14:cNvPr>
                  <p14:cNvContentPartPr/>
                  <p14:nvPr/>
                </p14:nvContentPartPr>
                <p14:xfrm>
                  <a:off x="5184289" y="4212124"/>
                  <a:ext cx="2520" cy="7560"/>
                </p14:xfrm>
              </p:contentPart>
            </mc:Choice>
            <mc:Fallback>
              <p:pic>
                <p:nvPicPr>
                  <p:cNvPr id="738" name="Ink 737">
                    <a:extLst>
                      <a:ext uri="{FF2B5EF4-FFF2-40B4-BE49-F238E27FC236}">
                        <a16:creationId xmlns:a16="http://schemas.microsoft.com/office/drawing/2014/main" id="{2E9166FD-42B3-0842-BEDC-3D8CA327EA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6729" y="4204564"/>
                    <a:ext cx="1764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4">
                <p14:nvContentPartPr>
                  <p14:cNvPr id="741" name="Ink 740">
                    <a:extLst>
                      <a:ext uri="{FF2B5EF4-FFF2-40B4-BE49-F238E27FC236}">
                        <a16:creationId xmlns:a16="http://schemas.microsoft.com/office/drawing/2014/main" id="{CD6B7757-FD1D-5B48-BC7D-572B854CFAA4}"/>
                      </a:ext>
                    </a:extLst>
                  </p14:cNvPr>
                  <p14:cNvContentPartPr/>
                  <p14:nvPr/>
                </p14:nvContentPartPr>
                <p14:xfrm>
                  <a:off x="5216329" y="4197004"/>
                  <a:ext cx="5400" cy="15480"/>
                </p14:xfrm>
              </p:contentPart>
            </mc:Choice>
            <mc:Fallback>
              <p:pic>
                <p:nvPicPr>
                  <p:cNvPr id="741" name="Ink 740">
                    <a:extLst>
                      <a:ext uri="{FF2B5EF4-FFF2-40B4-BE49-F238E27FC236}">
                        <a16:creationId xmlns:a16="http://schemas.microsoft.com/office/drawing/2014/main" id="{CD6B7757-FD1D-5B48-BC7D-572B854CFAA4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208769" y="4189444"/>
                    <a:ext cx="205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6">
                <p14:nvContentPartPr>
                  <p14:cNvPr id="742" name="Ink 741">
                    <a:extLst>
                      <a:ext uri="{FF2B5EF4-FFF2-40B4-BE49-F238E27FC236}">
                        <a16:creationId xmlns:a16="http://schemas.microsoft.com/office/drawing/2014/main" id="{F82C845F-94E3-AD4B-8916-94FEE2B8E11A}"/>
                      </a:ext>
                    </a:extLst>
                  </p14:cNvPr>
                  <p14:cNvContentPartPr/>
                  <p14:nvPr/>
                </p14:nvContentPartPr>
                <p14:xfrm>
                  <a:off x="5216329" y="4197004"/>
                  <a:ext cx="21960" cy="57600"/>
                </p14:xfrm>
              </p:contentPart>
            </mc:Choice>
            <mc:Fallback>
              <p:pic>
                <p:nvPicPr>
                  <p:cNvPr id="742" name="Ink 741">
                    <a:extLst>
                      <a:ext uri="{FF2B5EF4-FFF2-40B4-BE49-F238E27FC236}">
                        <a16:creationId xmlns:a16="http://schemas.microsoft.com/office/drawing/2014/main" id="{F82C845F-94E3-AD4B-8916-94FEE2B8E11A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208769" y="4189444"/>
                    <a:ext cx="370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8">
                <p14:nvContentPartPr>
                  <p14:cNvPr id="763" name="Ink 762">
                    <a:extLst>
                      <a:ext uri="{FF2B5EF4-FFF2-40B4-BE49-F238E27FC236}">
                        <a16:creationId xmlns:a16="http://schemas.microsoft.com/office/drawing/2014/main" id="{74C4AE37-08DE-D541-854F-222D1D34A2A9}"/>
                      </a:ext>
                    </a:extLst>
                  </p14:cNvPr>
                  <p14:cNvContentPartPr/>
                  <p14:nvPr/>
                </p14:nvContentPartPr>
                <p14:xfrm>
                  <a:off x="5194009" y="4182244"/>
                  <a:ext cx="360" cy="7920"/>
                </p14:xfrm>
              </p:contentPart>
            </mc:Choice>
            <mc:Fallback>
              <p:pic>
                <p:nvPicPr>
                  <p:cNvPr id="763" name="Ink 762">
                    <a:extLst>
                      <a:ext uri="{FF2B5EF4-FFF2-40B4-BE49-F238E27FC236}">
                        <a16:creationId xmlns:a16="http://schemas.microsoft.com/office/drawing/2014/main" id="{74C4AE37-08DE-D541-854F-222D1D34A2A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6449" y="417468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764" name="Ink 763">
                    <a:extLst>
                      <a:ext uri="{FF2B5EF4-FFF2-40B4-BE49-F238E27FC236}">
                        <a16:creationId xmlns:a16="http://schemas.microsoft.com/office/drawing/2014/main" id="{B3C6DFB4-CF19-534C-B5CC-29349B017694}"/>
                      </a:ext>
                    </a:extLst>
                  </p14:cNvPr>
                  <p14:cNvContentPartPr/>
                  <p14:nvPr/>
                </p14:nvContentPartPr>
                <p14:xfrm>
                  <a:off x="5216329" y="4257124"/>
                  <a:ext cx="5040" cy="1440"/>
                </p14:xfrm>
              </p:contentPart>
            </mc:Choice>
            <mc:Fallback>
              <p:pic>
                <p:nvPicPr>
                  <p:cNvPr id="764" name="Ink 763">
                    <a:extLst>
                      <a:ext uri="{FF2B5EF4-FFF2-40B4-BE49-F238E27FC236}">
                        <a16:creationId xmlns:a16="http://schemas.microsoft.com/office/drawing/2014/main" id="{B3C6DFB4-CF19-534C-B5CC-29349B01769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8769" y="4249564"/>
                    <a:ext cx="2016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0">
                <p14:nvContentPartPr>
                  <p14:cNvPr id="768" name="Ink 767">
                    <a:extLst>
                      <a:ext uri="{FF2B5EF4-FFF2-40B4-BE49-F238E27FC236}">
                        <a16:creationId xmlns:a16="http://schemas.microsoft.com/office/drawing/2014/main" id="{1E3E9963-09C2-804E-82DA-5C3EAB9A57DE}"/>
                      </a:ext>
                    </a:extLst>
                  </p14:cNvPr>
                  <p14:cNvContentPartPr/>
                  <p14:nvPr/>
                </p14:nvContentPartPr>
                <p14:xfrm>
                  <a:off x="5268889" y="4249564"/>
                  <a:ext cx="360" cy="360"/>
                </p14:xfrm>
              </p:contentPart>
            </mc:Choice>
            <mc:Fallback>
              <p:pic>
                <p:nvPicPr>
                  <p:cNvPr id="768" name="Ink 767">
                    <a:extLst>
                      <a:ext uri="{FF2B5EF4-FFF2-40B4-BE49-F238E27FC236}">
                        <a16:creationId xmlns:a16="http://schemas.microsoft.com/office/drawing/2014/main" id="{1E3E9963-09C2-804E-82DA-5C3EAB9A57D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1329" y="424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1">
                <p14:nvContentPartPr>
                  <p14:cNvPr id="769" name="Ink 768">
                    <a:extLst>
                      <a:ext uri="{FF2B5EF4-FFF2-40B4-BE49-F238E27FC236}">
                        <a16:creationId xmlns:a16="http://schemas.microsoft.com/office/drawing/2014/main" id="{9F1AB678-71BA-864C-AE45-5E00493B58DB}"/>
                      </a:ext>
                    </a:extLst>
                  </p14:cNvPr>
                  <p14:cNvContentPartPr/>
                  <p14:nvPr/>
                </p14:nvContentPartPr>
                <p14:xfrm>
                  <a:off x="5268889" y="4249564"/>
                  <a:ext cx="360" cy="360"/>
                </p14:xfrm>
              </p:contentPart>
            </mc:Choice>
            <mc:Fallback>
              <p:pic>
                <p:nvPicPr>
                  <p:cNvPr id="769" name="Ink 768">
                    <a:extLst>
                      <a:ext uri="{FF2B5EF4-FFF2-40B4-BE49-F238E27FC236}">
                        <a16:creationId xmlns:a16="http://schemas.microsoft.com/office/drawing/2014/main" id="{9F1AB678-71BA-864C-AE45-5E00493B58D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1329" y="424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2">
                <p14:nvContentPartPr>
                  <p14:cNvPr id="770" name="Ink 769">
                    <a:extLst>
                      <a:ext uri="{FF2B5EF4-FFF2-40B4-BE49-F238E27FC236}">
                        <a16:creationId xmlns:a16="http://schemas.microsoft.com/office/drawing/2014/main" id="{F7905CB3-053F-FB48-A1D6-F10E59BC4EB9}"/>
                      </a:ext>
                    </a:extLst>
                  </p14:cNvPr>
                  <p14:cNvContentPartPr/>
                  <p14:nvPr/>
                </p14:nvContentPartPr>
                <p14:xfrm>
                  <a:off x="5223529" y="4227964"/>
                  <a:ext cx="720" cy="6840"/>
                </p14:xfrm>
              </p:contentPart>
            </mc:Choice>
            <mc:Fallback>
              <p:pic>
                <p:nvPicPr>
                  <p:cNvPr id="770" name="Ink 769">
                    <a:extLst>
                      <a:ext uri="{FF2B5EF4-FFF2-40B4-BE49-F238E27FC236}">
                        <a16:creationId xmlns:a16="http://schemas.microsoft.com/office/drawing/2014/main" id="{F7905CB3-053F-FB48-A1D6-F10E59BC4EB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15969" y="4220404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3">
                <p14:nvContentPartPr>
                  <p14:cNvPr id="778" name="Ink 777">
                    <a:extLst>
                      <a:ext uri="{FF2B5EF4-FFF2-40B4-BE49-F238E27FC236}">
                        <a16:creationId xmlns:a16="http://schemas.microsoft.com/office/drawing/2014/main" id="{728C5B89-269A-5845-AB88-262581C6FA63}"/>
                      </a:ext>
                    </a:extLst>
                  </p14:cNvPr>
                  <p14:cNvContentPartPr/>
                  <p14:nvPr/>
                </p14:nvContentPartPr>
                <p14:xfrm>
                  <a:off x="5239009" y="4212124"/>
                  <a:ext cx="360" cy="360"/>
                </p14:xfrm>
              </p:contentPart>
            </mc:Choice>
            <mc:Fallback>
              <p:pic>
                <p:nvPicPr>
                  <p:cNvPr id="778" name="Ink 777">
                    <a:extLst>
                      <a:ext uri="{FF2B5EF4-FFF2-40B4-BE49-F238E27FC236}">
                        <a16:creationId xmlns:a16="http://schemas.microsoft.com/office/drawing/2014/main" id="{728C5B89-269A-5845-AB88-262581C6FA6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1449" y="420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4">
                <p14:nvContentPartPr>
                  <p14:cNvPr id="646" name="Ink 645">
                    <a:extLst>
                      <a:ext uri="{FF2B5EF4-FFF2-40B4-BE49-F238E27FC236}">
                        <a16:creationId xmlns:a16="http://schemas.microsoft.com/office/drawing/2014/main" id="{BC9E9BC1-F6AC-BC4E-8E14-1EB1582AE98A}"/>
                      </a:ext>
                    </a:extLst>
                  </p14:cNvPr>
                  <p14:cNvContentPartPr/>
                  <p14:nvPr/>
                </p14:nvContentPartPr>
                <p14:xfrm>
                  <a:off x="4984935" y="3864019"/>
                  <a:ext cx="360" cy="360"/>
                </p14:xfrm>
              </p:contentPart>
            </mc:Choice>
            <mc:Fallback>
              <p:pic>
                <p:nvPicPr>
                  <p:cNvPr id="646" name="Ink 645">
                    <a:extLst>
                      <a:ext uri="{FF2B5EF4-FFF2-40B4-BE49-F238E27FC236}">
                        <a16:creationId xmlns:a16="http://schemas.microsoft.com/office/drawing/2014/main" id="{BC9E9BC1-F6AC-BC4E-8E14-1EB1582AE9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7375" y="3856459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5">
                <p14:nvContentPartPr>
                  <p14:cNvPr id="649" name="Ink 648">
                    <a:extLst>
                      <a:ext uri="{FF2B5EF4-FFF2-40B4-BE49-F238E27FC236}">
                        <a16:creationId xmlns:a16="http://schemas.microsoft.com/office/drawing/2014/main" id="{148C7A96-F3F4-1A49-A65C-2190CBD33F6D}"/>
                      </a:ext>
                    </a:extLst>
                  </p14:cNvPr>
                  <p14:cNvContentPartPr/>
                  <p14:nvPr/>
                </p14:nvContentPartPr>
                <p14:xfrm>
                  <a:off x="4953975" y="3906499"/>
                  <a:ext cx="11520" cy="6840"/>
                </p14:xfrm>
              </p:contentPart>
            </mc:Choice>
            <mc:Fallback>
              <p:pic>
                <p:nvPicPr>
                  <p:cNvPr id="649" name="Ink 648">
                    <a:extLst>
                      <a:ext uri="{FF2B5EF4-FFF2-40B4-BE49-F238E27FC236}">
                        <a16:creationId xmlns:a16="http://schemas.microsoft.com/office/drawing/2014/main" id="{148C7A96-F3F4-1A49-A65C-2190CBD33F6D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4946415" y="3898939"/>
                    <a:ext cx="266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6">
                <p14:nvContentPartPr>
                  <p14:cNvPr id="650" name="Ink 649">
                    <a:extLst>
                      <a:ext uri="{FF2B5EF4-FFF2-40B4-BE49-F238E27FC236}">
                        <a16:creationId xmlns:a16="http://schemas.microsoft.com/office/drawing/2014/main" id="{23806B43-B5E6-0E42-8552-4871127ADB25}"/>
                      </a:ext>
                    </a:extLst>
                  </p14:cNvPr>
                  <p14:cNvContentPartPr/>
                  <p14:nvPr/>
                </p14:nvContentPartPr>
                <p14:xfrm>
                  <a:off x="4953975" y="3906499"/>
                  <a:ext cx="360" cy="360"/>
                </p14:xfrm>
              </p:contentPart>
            </mc:Choice>
            <mc:Fallback>
              <p:pic>
                <p:nvPicPr>
                  <p:cNvPr id="650" name="Ink 649">
                    <a:extLst>
                      <a:ext uri="{FF2B5EF4-FFF2-40B4-BE49-F238E27FC236}">
                        <a16:creationId xmlns:a16="http://schemas.microsoft.com/office/drawing/2014/main" id="{23806B43-B5E6-0E42-8552-4871127ADB2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46415" y="3898939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7">
                <p14:nvContentPartPr>
                  <p14:cNvPr id="652" name="Ink 651">
                    <a:extLst>
                      <a:ext uri="{FF2B5EF4-FFF2-40B4-BE49-F238E27FC236}">
                        <a16:creationId xmlns:a16="http://schemas.microsoft.com/office/drawing/2014/main" id="{D0B95205-4280-8B48-9058-54AD995CC6A8}"/>
                      </a:ext>
                    </a:extLst>
                  </p14:cNvPr>
                  <p14:cNvContentPartPr/>
                  <p14:nvPr/>
                </p14:nvContentPartPr>
                <p14:xfrm>
                  <a:off x="5014455" y="3861859"/>
                  <a:ext cx="1440" cy="2520"/>
                </p14:xfrm>
              </p:contentPart>
            </mc:Choice>
            <mc:Fallback>
              <p:pic>
                <p:nvPicPr>
                  <p:cNvPr id="652" name="Ink 651">
                    <a:extLst>
                      <a:ext uri="{FF2B5EF4-FFF2-40B4-BE49-F238E27FC236}">
                        <a16:creationId xmlns:a16="http://schemas.microsoft.com/office/drawing/2014/main" id="{D0B95205-4280-8B48-9058-54AD995CC6A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6895" y="3854299"/>
                    <a:ext cx="1656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8">
                <p14:nvContentPartPr>
                  <p14:cNvPr id="653" name="Ink 652">
                    <a:extLst>
                      <a:ext uri="{FF2B5EF4-FFF2-40B4-BE49-F238E27FC236}">
                        <a16:creationId xmlns:a16="http://schemas.microsoft.com/office/drawing/2014/main" id="{29D62762-AF72-AC42-90C5-3DB9D5B9EEA4}"/>
                      </a:ext>
                    </a:extLst>
                  </p14:cNvPr>
                  <p14:cNvContentPartPr/>
                  <p14:nvPr/>
                </p14:nvContentPartPr>
                <p14:xfrm>
                  <a:off x="5015175" y="3861859"/>
                  <a:ext cx="360" cy="360"/>
                </p14:xfrm>
              </p:contentPart>
            </mc:Choice>
            <mc:Fallback>
              <p:pic>
                <p:nvPicPr>
                  <p:cNvPr id="653" name="Ink 652">
                    <a:extLst>
                      <a:ext uri="{FF2B5EF4-FFF2-40B4-BE49-F238E27FC236}">
                        <a16:creationId xmlns:a16="http://schemas.microsoft.com/office/drawing/2014/main" id="{29D62762-AF72-AC42-90C5-3DB9D5B9EEA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7615" y="3854299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654" name="Ink 653">
                    <a:extLst>
                      <a:ext uri="{FF2B5EF4-FFF2-40B4-BE49-F238E27FC236}">
                        <a16:creationId xmlns:a16="http://schemas.microsoft.com/office/drawing/2014/main" id="{2640144C-4359-4542-B583-87554E205D10}"/>
                      </a:ext>
                    </a:extLst>
                  </p14:cNvPr>
                  <p14:cNvContentPartPr/>
                  <p14:nvPr/>
                </p14:nvContentPartPr>
                <p14:xfrm>
                  <a:off x="5024175" y="3883459"/>
                  <a:ext cx="6480" cy="8640"/>
                </p14:xfrm>
              </p:contentPart>
            </mc:Choice>
            <mc:Fallback>
              <p:pic>
                <p:nvPicPr>
                  <p:cNvPr id="654" name="Ink 653">
                    <a:extLst>
                      <a:ext uri="{FF2B5EF4-FFF2-40B4-BE49-F238E27FC236}">
                        <a16:creationId xmlns:a16="http://schemas.microsoft.com/office/drawing/2014/main" id="{2640144C-4359-4542-B583-87554E205D1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6615" y="3875899"/>
                    <a:ext cx="2160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0">
                <p14:nvContentPartPr>
                  <p14:cNvPr id="655" name="Ink 654">
                    <a:extLst>
                      <a:ext uri="{FF2B5EF4-FFF2-40B4-BE49-F238E27FC236}">
                        <a16:creationId xmlns:a16="http://schemas.microsoft.com/office/drawing/2014/main" id="{93006659-3746-2D46-95EB-020C5A476121}"/>
                      </a:ext>
                    </a:extLst>
                  </p14:cNvPr>
                  <p14:cNvContentPartPr/>
                  <p14:nvPr/>
                </p14:nvContentPartPr>
                <p14:xfrm>
                  <a:off x="5030295" y="3891739"/>
                  <a:ext cx="360" cy="360"/>
                </p14:xfrm>
              </p:contentPart>
            </mc:Choice>
            <mc:Fallback>
              <p:pic>
                <p:nvPicPr>
                  <p:cNvPr id="655" name="Ink 654">
                    <a:extLst>
                      <a:ext uri="{FF2B5EF4-FFF2-40B4-BE49-F238E27FC236}">
                        <a16:creationId xmlns:a16="http://schemas.microsoft.com/office/drawing/2014/main" id="{93006659-3746-2D46-95EB-020C5A47612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2735" y="3884179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1">
                <p14:nvContentPartPr>
                  <p14:cNvPr id="657" name="Ink 656">
                    <a:extLst>
                      <a:ext uri="{FF2B5EF4-FFF2-40B4-BE49-F238E27FC236}">
                        <a16:creationId xmlns:a16="http://schemas.microsoft.com/office/drawing/2014/main" id="{0C31B924-D560-A144-91B8-C0E5FD394A00}"/>
                      </a:ext>
                    </a:extLst>
                  </p14:cNvPr>
                  <p14:cNvContentPartPr/>
                  <p14:nvPr/>
                </p14:nvContentPartPr>
                <p14:xfrm>
                  <a:off x="5063415" y="3864019"/>
                  <a:ext cx="9360" cy="8280"/>
                </p14:xfrm>
              </p:contentPart>
            </mc:Choice>
            <mc:Fallback>
              <p:pic>
                <p:nvPicPr>
                  <p:cNvPr id="657" name="Ink 656">
                    <a:extLst>
                      <a:ext uri="{FF2B5EF4-FFF2-40B4-BE49-F238E27FC236}">
                        <a16:creationId xmlns:a16="http://schemas.microsoft.com/office/drawing/2014/main" id="{0C31B924-D560-A144-91B8-C0E5FD394A0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055855" y="3856459"/>
                    <a:ext cx="244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2">
                <p14:nvContentPartPr>
                  <p14:cNvPr id="658" name="Ink 657">
                    <a:extLst>
                      <a:ext uri="{FF2B5EF4-FFF2-40B4-BE49-F238E27FC236}">
                        <a16:creationId xmlns:a16="http://schemas.microsoft.com/office/drawing/2014/main" id="{54414AF0-23CC-DC48-A7A8-C8CC8868F5A8}"/>
                      </a:ext>
                    </a:extLst>
                  </p14:cNvPr>
                  <p14:cNvContentPartPr/>
                  <p14:nvPr/>
                </p14:nvContentPartPr>
                <p14:xfrm>
                  <a:off x="5072415" y="3871939"/>
                  <a:ext cx="1080" cy="2160"/>
                </p14:xfrm>
              </p:contentPart>
            </mc:Choice>
            <mc:Fallback>
              <p:pic>
                <p:nvPicPr>
                  <p:cNvPr id="658" name="Ink 657">
                    <a:extLst>
                      <a:ext uri="{FF2B5EF4-FFF2-40B4-BE49-F238E27FC236}">
                        <a16:creationId xmlns:a16="http://schemas.microsoft.com/office/drawing/2014/main" id="{54414AF0-23CC-DC48-A7A8-C8CC8868F5A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64855" y="3864379"/>
                    <a:ext cx="162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3">
                <p14:nvContentPartPr>
                  <p14:cNvPr id="662" name="Ink 661">
                    <a:extLst>
                      <a:ext uri="{FF2B5EF4-FFF2-40B4-BE49-F238E27FC236}">
                        <a16:creationId xmlns:a16="http://schemas.microsoft.com/office/drawing/2014/main" id="{7734F9C4-FBEE-984C-9A3D-D40C354E119F}"/>
                      </a:ext>
                    </a:extLst>
                  </p14:cNvPr>
                  <p14:cNvContentPartPr/>
                  <p14:nvPr/>
                </p14:nvContentPartPr>
                <p14:xfrm>
                  <a:off x="5036689" y="3874804"/>
                  <a:ext cx="360" cy="360"/>
                </p14:xfrm>
              </p:contentPart>
            </mc:Choice>
            <mc:Fallback>
              <p:pic>
                <p:nvPicPr>
                  <p:cNvPr id="662" name="Ink 661">
                    <a:extLst>
                      <a:ext uri="{FF2B5EF4-FFF2-40B4-BE49-F238E27FC236}">
                        <a16:creationId xmlns:a16="http://schemas.microsoft.com/office/drawing/2014/main" id="{7734F9C4-FBEE-984C-9A3D-D40C354E119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9129" y="386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4">
                <p14:nvContentPartPr>
                  <p14:cNvPr id="664" name="Ink 663">
                    <a:extLst>
                      <a:ext uri="{FF2B5EF4-FFF2-40B4-BE49-F238E27FC236}">
                        <a16:creationId xmlns:a16="http://schemas.microsoft.com/office/drawing/2014/main" id="{DD138155-52B4-D64F-B42A-EA0BB69D5C60}"/>
                      </a:ext>
                    </a:extLst>
                  </p14:cNvPr>
                  <p14:cNvContentPartPr/>
                  <p14:nvPr/>
                </p14:nvContentPartPr>
                <p14:xfrm>
                  <a:off x="5074129" y="3822244"/>
                  <a:ext cx="7920" cy="360"/>
                </p14:xfrm>
              </p:contentPart>
            </mc:Choice>
            <mc:Fallback>
              <p:pic>
                <p:nvPicPr>
                  <p:cNvPr id="664" name="Ink 663">
                    <a:extLst>
                      <a:ext uri="{FF2B5EF4-FFF2-40B4-BE49-F238E27FC236}">
                        <a16:creationId xmlns:a16="http://schemas.microsoft.com/office/drawing/2014/main" id="{DD138155-52B4-D64F-B42A-EA0BB69D5C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66569" y="381468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5">
                <p14:nvContentPartPr>
                  <p14:cNvPr id="665" name="Ink 664">
                    <a:extLst>
                      <a:ext uri="{FF2B5EF4-FFF2-40B4-BE49-F238E27FC236}">
                        <a16:creationId xmlns:a16="http://schemas.microsoft.com/office/drawing/2014/main" id="{E65EB25F-81D6-BF4A-B2A7-4111ED904977}"/>
                      </a:ext>
                    </a:extLst>
                  </p14:cNvPr>
                  <p14:cNvContentPartPr/>
                  <p14:nvPr/>
                </p14:nvContentPartPr>
                <p14:xfrm>
                  <a:off x="5081689" y="3822244"/>
                  <a:ext cx="360" cy="360"/>
                </p14:xfrm>
              </p:contentPart>
            </mc:Choice>
            <mc:Fallback>
              <p:pic>
                <p:nvPicPr>
                  <p:cNvPr id="665" name="Ink 664">
                    <a:extLst>
                      <a:ext uri="{FF2B5EF4-FFF2-40B4-BE49-F238E27FC236}">
                        <a16:creationId xmlns:a16="http://schemas.microsoft.com/office/drawing/2014/main" id="{E65EB25F-81D6-BF4A-B2A7-4111ED90497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4129" y="381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6">
                <p14:nvContentPartPr>
                  <p14:cNvPr id="666" name="Ink 665">
                    <a:extLst>
                      <a:ext uri="{FF2B5EF4-FFF2-40B4-BE49-F238E27FC236}">
                        <a16:creationId xmlns:a16="http://schemas.microsoft.com/office/drawing/2014/main" id="{2D4DA0DE-32B5-3249-B001-F4E795876C02}"/>
                      </a:ext>
                    </a:extLst>
                  </p14:cNvPr>
                  <p14:cNvContentPartPr/>
                  <p14:nvPr/>
                </p14:nvContentPartPr>
                <p14:xfrm>
                  <a:off x="5096449" y="3874804"/>
                  <a:ext cx="6120" cy="6480"/>
                </p14:xfrm>
              </p:contentPart>
            </mc:Choice>
            <mc:Fallback>
              <p:pic>
                <p:nvPicPr>
                  <p:cNvPr id="666" name="Ink 665">
                    <a:extLst>
                      <a:ext uri="{FF2B5EF4-FFF2-40B4-BE49-F238E27FC236}">
                        <a16:creationId xmlns:a16="http://schemas.microsoft.com/office/drawing/2014/main" id="{2D4DA0DE-32B5-3249-B001-F4E795876C0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88889" y="3867244"/>
                    <a:ext cx="212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7">
                <p14:nvContentPartPr>
                  <p14:cNvPr id="695" name="Ink 694">
                    <a:extLst>
                      <a:ext uri="{FF2B5EF4-FFF2-40B4-BE49-F238E27FC236}">
                        <a16:creationId xmlns:a16="http://schemas.microsoft.com/office/drawing/2014/main" id="{5140D3AC-674B-124A-808A-BDDDB219817C}"/>
                      </a:ext>
                    </a:extLst>
                  </p14:cNvPr>
                  <p14:cNvContentPartPr/>
                  <p14:nvPr/>
                </p14:nvContentPartPr>
                <p14:xfrm>
                  <a:off x="5018329" y="3848164"/>
                  <a:ext cx="3600" cy="4680"/>
                </p14:xfrm>
              </p:contentPart>
            </mc:Choice>
            <mc:Fallback>
              <p:pic>
                <p:nvPicPr>
                  <p:cNvPr id="695" name="Ink 694">
                    <a:extLst>
                      <a:ext uri="{FF2B5EF4-FFF2-40B4-BE49-F238E27FC236}">
                        <a16:creationId xmlns:a16="http://schemas.microsoft.com/office/drawing/2014/main" id="{5140D3AC-674B-124A-808A-BDDDB219817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0769" y="3840604"/>
                    <a:ext cx="187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8">
                <p14:nvContentPartPr>
                  <p14:cNvPr id="696" name="Ink 695">
                    <a:extLst>
                      <a:ext uri="{FF2B5EF4-FFF2-40B4-BE49-F238E27FC236}">
                        <a16:creationId xmlns:a16="http://schemas.microsoft.com/office/drawing/2014/main" id="{87BD3A84-DA34-7148-A129-7612DF2FB329}"/>
                      </a:ext>
                    </a:extLst>
                  </p14:cNvPr>
                  <p14:cNvContentPartPr/>
                  <p14:nvPr/>
                </p14:nvContentPartPr>
                <p14:xfrm>
                  <a:off x="4978729" y="3848164"/>
                  <a:ext cx="39960" cy="47160"/>
                </p14:xfrm>
              </p:contentPart>
            </mc:Choice>
            <mc:Fallback>
              <p:pic>
                <p:nvPicPr>
                  <p:cNvPr id="696" name="Ink 695">
                    <a:extLst>
                      <a:ext uri="{FF2B5EF4-FFF2-40B4-BE49-F238E27FC236}">
                        <a16:creationId xmlns:a16="http://schemas.microsoft.com/office/drawing/2014/main" id="{87BD3A84-DA34-7148-A129-7612DF2FB329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4971169" y="3840604"/>
                    <a:ext cx="5508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0">
                <p14:nvContentPartPr>
                  <p14:cNvPr id="699" name="Ink 698">
                    <a:extLst>
                      <a:ext uri="{FF2B5EF4-FFF2-40B4-BE49-F238E27FC236}">
                        <a16:creationId xmlns:a16="http://schemas.microsoft.com/office/drawing/2014/main" id="{1619FA17-99BF-D943-8E24-1C2CA9A84E67}"/>
                      </a:ext>
                    </a:extLst>
                  </p14:cNvPr>
                  <p14:cNvContentPartPr/>
                  <p14:nvPr/>
                </p14:nvContentPartPr>
                <p14:xfrm>
                  <a:off x="5043889" y="3912244"/>
                  <a:ext cx="360" cy="360"/>
                </p14:xfrm>
              </p:contentPart>
            </mc:Choice>
            <mc:Fallback>
              <p:pic>
                <p:nvPicPr>
                  <p:cNvPr id="699" name="Ink 698">
                    <a:extLst>
                      <a:ext uri="{FF2B5EF4-FFF2-40B4-BE49-F238E27FC236}">
                        <a16:creationId xmlns:a16="http://schemas.microsoft.com/office/drawing/2014/main" id="{1619FA17-99BF-D943-8E24-1C2CA9A84E6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36329" y="390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1">
                <p14:nvContentPartPr>
                  <p14:cNvPr id="700" name="Ink 699">
                    <a:extLst>
                      <a:ext uri="{FF2B5EF4-FFF2-40B4-BE49-F238E27FC236}">
                        <a16:creationId xmlns:a16="http://schemas.microsoft.com/office/drawing/2014/main" id="{0268D366-6FB7-594B-8DC1-40FEB6495698}"/>
                      </a:ext>
                    </a:extLst>
                  </p14:cNvPr>
                  <p14:cNvContentPartPr/>
                  <p14:nvPr/>
                </p14:nvContentPartPr>
                <p14:xfrm>
                  <a:off x="5043889" y="3912244"/>
                  <a:ext cx="360" cy="360"/>
                </p14:xfrm>
              </p:contentPart>
            </mc:Choice>
            <mc:Fallback>
              <p:pic>
                <p:nvPicPr>
                  <p:cNvPr id="700" name="Ink 699">
                    <a:extLst>
                      <a:ext uri="{FF2B5EF4-FFF2-40B4-BE49-F238E27FC236}">
                        <a16:creationId xmlns:a16="http://schemas.microsoft.com/office/drawing/2014/main" id="{0268D366-6FB7-594B-8DC1-40FEB649569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36329" y="390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2">
                <p14:nvContentPartPr>
                  <p14:cNvPr id="703" name="Ink 702">
                    <a:extLst>
                      <a:ext uri="{FF2B5EF4-FFF2-40B4-BE49-F238E27FC236}">
                        <a16:creationId xmlns:a16="http://schemas.microsoft.com/office/drawing/2014/main" id="{67EB0906-768B-ED4B-B8BD-C6E5654B843C}"/>
                      </a:ext>
                    </a:extLst>
                  </p14:cNvPr>
                  <p14:cNvContentPartPr/>
                  <p14:nvPr/>
                </p14:nvContentPartPr>
                <p14:xfrm>
                  <a:off x="5029129" y="3814684"/>
                  <a:ext cx="8640" cy="1440"/>
                </p14:xfrm>
              </p:contentPart>
            </mc:Choice>
            <mc:Fallback>
              <p:pic>
                <p:nvPicPr>
                  <p:cNvPr id="703" name="Ink 702">
                    <a:extLst>
                      <a:ext uri="{FF2B5EF4-FFF2-40B4-BE49-F238E27FC236}">
                        <a16:creationId xmlns:a16="http://schemas.microsoft.com/office/drawing/2014/main" id="{67EB0906-768B-ED4B-B8BD-C6E5654B843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1569" y="3807124"/>
                    <a:ext cx="2376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3">
                <p14:nvContentPartPr>
                  <p14:cNvPr id="704" name="Ink 703">
                    <a:extLst>
                      <a:ext uri="{FF2B5EF4-FFF2-40B4-BE49-F238E27FC236}">
                        <a16:creationId xmlns:a16="http://schemas.microsoft.com/office/drawing/2014/main" id="{30E94BFE-EBAA-0543-A72A-7BFE7E0D7D51}"/>
                      </a:ext>
                    </a:extLst>
                  </p14:cNvPr>
                  <p14:cNvContentPartPr/>
                  <p14:nvPr/>
                </p14:nvContentPartPr>
                <p14:xfrm>
                  <a:off x="5119129" y="3829804"/>
                  <a:ext cx="360" cy="360"/>
                </p14:xfrm>
              </p:contentPart>
            </mc:Choice>
            <mc:Fallback>
              <p:pic>
                <p:nvPicPr>
                  <p:cNvPr id="704" name="Ink 703">
                    <a:extLst>
                      <a:ext uri="{FF2B5EF4-FFF2-40B4-BE49-F238E27FC236}">
                        <a16:creationId xmlns:a16="http://schemas.microsoft.com/office/drawing/2014/main" id="{30E94BFE-EBAA-0543-A72A-7BFE7E0D7D5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1569" y="382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4">
                <p14:nvContentPartPr>
                  <p14:cNvPr id="656" name="Ink 655">
                    <a:extLst>
                      <a:ext uri="{FF2B5EF4-FFF2-40B4-BE49-F238E27FC236}">
                        <a16:creationId xmlns:a16="http://schemas.microsoft.com/office/drawing/2014/main" id="{4004994F-5274-4C49-8506-4C3A0A3C3EE1}"/>
                      </a:ext>
                    </a:extLst>
                  </p14:cNvPr>
                  <p14:cNvContentPartPr/>
                  <p14:nvPr/>
                </p14:nvContentPartPr>
                <p14:xfrm>
                  <a:off x="5053695" y="3785179"/>
                  <a:ext cx="360" cy="360"/>
                </p14:xfrm>
              </p:contentPart>
            </mc:Choice>
            <mc:Fallback>
              <p:pic>
                <p:nvPicPr>
                  <p:cNvPr id="656" name="Ink 655">
                    <a:extLst>
                      <a:ext uri="{FF2B5EF4-FFF2-40B4-BE49-F238E27FC236}">
                        <a16:creationId xmlns:a16="http://schemas.microsoft.com/office/drawing/2014/main" id="{4004994F-5274-4C49-8506-4C3A0A3C3EE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46135" y="3777619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659" name="Ink 658">
                    <a:extLst>
                      <a:ext uri="{FF2B5EF4-FFF2-40B4-BE49-F238E27FC236}">
                        <a16:creationId xmlns:a16="http://schemas.microsoft.com/office/drawing/2014/main" id="{A248A5A5-3FAB-D342-BED7-6EF7460C4F2D}"/>
                      </a:ext>
                    </a:extLst>
                  </p14:cNvPr>
                  <p14:cNvContentPartPr/>
                  <p14:nvPr/>
                </p14:nvContentPartPr>
                <p14:xfrm>
                  <a:off x="5102655" y="3765739"/>
                  <a:ext cx="360" cy="360"/>
                </p14:xfrm>
              </p:contentPart>
            </mc:Choice>
            <mc:Fallback>
              <p:pic>
                <p:nvPicPr>
                  <p:cNvPr id="659" name="Ink 658">
                    <a:extLst>
                      <a:ext uri="{FF2B5EF4-FFF2-40B4-BE49-F238E27FC236}">
                        <a16:creationId xmlns:a16="http://schemas.microsoft.com/office/drawing/2014/main" id="{A248A5A5-3FAB-D342-BED7-6EF7460C4F2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5095" y="3758179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6">
                <p14:nvContentPartPr>
                  <p14:cNvPr id="667" name="Ink 666">
                    <a:extLst>
                      <a:ext uri="{FF2B5EF4-FFF2-40B4-BE49-F238E27FC236}">
                        <a16:creationId xmlns:a16="http://schemas.microsoft.com/office/drawing/2014/main" id="{2E6E552E-8027-8041-86F8-230899751B12}"/>
                      </a:ext>
                    </a:extLst>
                  </p14:cNvPr>
                  <p14:cNvContentPartPr/>
                  <p14:nvPr/>
                </p14:nvContentPartPr>
                <p14:xfrm>
                  <a:off x="5081329" y="3777244"/>
                  <a:ext cx="360" cy="360"/>
                </p14:xfrm>
              </p:contentPart>
            </mc:Choice>
            <mc:Fallback>
              <p:pic>
                <p:nvPicPr>
                  <p:cNvPr id="667" name="Ink 666">
                    <a:extLst>
                      <a:ext uri="{FF2B5EF4-FFF2-40B4-BE49-F238E27FC236}">
                        <a16:creationId xmlns:a16="http://schemas.microsoft.com/office/drawing/2014/main" id="{2E6E552E-8027-8041-86F8-230899751B1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4129" y="376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668" name="Ink 667">
                    <a:extLst>
                      <a:ext uri="{FF2B5EF4-FFF2-40B4-BE49-F238E27FC236}">
                        <a16:creationId xmlns:a16="http://schemas.microsoft.com/office/drawing/2014/main" id="{E390E065-A7AE-AD4A-861D-20012CE90E95}"/>
                      </a:ext>
                    </a:extLst>
                  </p14:cNvPr>
                  <p14:cNvContentPartPr/>
                  <p14:nvPr/>
                </p14:nvContentPartPr>
                <p14:xfrm>
                  <a:off x="5088889" y="3784804"/>
                  <a:ext cx="360" cy="360"/>
                </p14:xfrm>
              </p:contentPart>
            </mc:Choice>
            <mc:Fallback>
              <p:pic>
                <p:nvPicPr>
                  <p:cNvPr id="668" name="Ink 667">
                    <a:extLst>
                      <a:ext uri="{FF2B5EF4-FFF2-40B4-BE49-F238E27FC236}">
                        <a16:creationId xmlns:a16="http://schemas.microsoft.com/office/drawing/2014/main" id="{E390E065-A7AE-AD4A-861D-20012CE90E9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81329" y="377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8">
                <p14:nvContentPartPr>
                  <p14:cNvPr id="669" name="Ink 668">
                    <a:extLst>
                      <a:ext uri="{FF2B5EF4-FFF2-40B4-BE49-F238E27FC236}">
                        <a16:creationId xmlns:a16="http://schemas.microsoft.com/office/drawing/2014/main" id="{86109239-D4BB-244F-A3E4-E32661A0D736}"/>
                      </a:ext>
                    </a:extLst>
                  </p14:cNvPr>
                  <p14:cNvContentPartPr/>
                  <p14:nvPr/>
                </p14:nvContentPartPr>
                <p14:xfrm>
                  <a:off x="5141449" y="3784804"/>
                  <a:ext cx="5400" cy="4320"/>
                </p14:xfrm>
              </p:contentPart>
            </mc:Choice>
            <mc:Fallback>
              <p:pic>
                <p:nvPicPr>
                  <p:cNvPr id="669" name="Ink 668">
                    <a:extLst>
                      <a:ext uri="{FF2B5EF4-FFF2-40B4-BE49-F238E27FC236}">
                        <a16:creationId xmlns:a16="http://schemas.microsoft.com/office/drawing/2014/main" id="{86109239-D4BB-244F-A3E4-E32661A0D73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33889" y="3777244"/>
                    <a:ext cx="205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9">
                <p14:nvContentPartPr>
                  <p14:cNvPr id="670" name="Ink 669">
                    <a:extLst>
                      <a:ext uri="{FF2B5EF4-FFF2-40B4-BE49-F238E27FC236}">
                        <a16:creationId xmlns:a16="http://schemas.microsoft.com/office/drawing/2014/main" id="{E562CA68-ECA0-8F40-9F80-45F25DA4924A}"/>
                      </a:ext>
                    </a:extLst>
                  </p14:cNvPr>
                  <p14:cNvContentPartPr/>
                  <p14:nvPr/>
                </p14:nvContentPartPr>
                <p14:xfrm>
                  <a:off x="5141449" y="3784804"/>
                  <a:ext cx="360" cy="360"/>
                </p14:xfrm>
              </p:contentPart>
            </mc:Choice>
            <mc:Fallback>
              <p:pic>
                <p:nvPicPr>
                  <p:cNvPr id="670" name="Ink 669">
                    <a:extLst>
                      <a:ext uri="{FF2B5EF4-FFF2-40B4-BE49-F238E27FC236}">
                        <a16:creationId xmlns:a16="http://schemas.microsoft.com/office/drawing/2014/main" id="{E562CA68-ECA0-8F40-9F80-45F25DA4924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33889" y="377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0">
                <p14:nvContentPartPr>
                  <p14:cNvPr id="671" name="Ink 670">
                    <a:extLst>
                      <a:ext uri="{FF2B5EF4-FFF2-40B4-BE49-F238E27FC236}">
                        <a16:creationId xmlns:a16="http://schemas.microsoft.com/office/drawing/2014/main" id="{0DD8D13D-AC36-3448-9D04-737D68F2C79C}"/>
                      </a:ext>
                    </a:extLst>
                  </p14:cNvPr>
                  <p14:cNvContentPartPr/>
                  <p14:nvPr/>
                </p14:nvContentPartPr>
                <p14:xfrm>
                  <a:off x="5156569" y="3680044"/>
                  <a:ext cx="360" cy="3240"/>
                </p14:xfrm>
              </p:contentPart>
            </mc:Choice>
            <mc:Fallback>
              <p:pic>
                <p:nvPicPr>
                  <p:cNvPr id="671" name="Ink 670">
                    <a:extLst>
                      <a:ext uri="{FF2B5EF4-FFF2-40B4-BE49-F238E27FC236}">
                        <a16:creationId xmlns:a16="http://schemas.microsoft.com/office/drawing/2014/main" id="{0DD8D13D-AC36-3448-9D04-737D68F2C79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9009" y="3672484"/>
                    <a:ext cx="1548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1">
                <p14:nvContentPartPr>
                  <p14:cNvPr id="672" name="Ink 671">
                    <a:extLst>
                      <a:ext uri="{FF2B5EF4-FFF2-40B4-BE49-F238E27FC236}">
                        <a16:creationId xmlns:a16="http://schemas.microsoft.com/office/drawing/2014/main" id="{DCFA6A3F-ABA6-9C4E-9919-78334F0D5732}"/>
                      </a:ext>
                    </a:extLst>
                  </p14:cNvPr>
                  <p14:cNvContentPartPr/>
                  <p14:nvPr/>
                </p14:nvContentPartPr>
                <p14:xfrm>
                  <a:off x="5163769" y="3732244"/>
                  <a:ext cx="360" cy="7920"/>
                </p14:xfrm>
              </p:contentPart>
            </mc:Choice>
            <mc:Fallback>
              <p:pic>
                <p:nvPicPr>
                  <p:cNvPr id="672" name="Ink 671">
                    <a:extLst>
                      <a:ext uri="{FF2B5EF4-FFF2-40B4-BE49-F238E27FC236}">
                        <a16:creationId xmlns:a16="http://schemas.microsoft.com/office/drawing/2014/main" id="{DCFA6A3F-ABA6-9C4E-9919-78334F0D573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56569" y="372468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2">
                <p14:nvContentPartPr>
                  <p14:cNvPr id="673" name="Ink 672">
                    <a:extLst>
                      <a:ext uri="{FF2B5EF4-FFF2-40B4-BE49-F238E27FC236}">
                        <a16:creationId xmlns:a16="http://schemas.microsoft.com/office/drawing/2014/main" id="{1027A2D1-2B93-B247-A153-D164BF90E3F4}"/>
                      </a:ext>
                    </a:extLst>
                  </p14:cNvPr>
                  <p14:cNvContentPartPr/>
                  <p14:nvPr/>
                </p14:nvContentPartPr>
                <p14:xfrm>
                  <a:off x="5164129" y="3739804"/>
                  <a:ext cx="360" cy="360"/>
                </p14:xfrm>
              </p:contentPart>
            </mc:Choice>
            <mc:Fallback>
              <p:pic>
                <p:nvPicPr>
                  <p:cNvPr id="673" name="Ink 672">
                    <a:extLst>
                      <a:ext uri="{FF2B5EF4-FFF2-40B4-BE49-F238E27FC236}">
                        <a16:creationId xmlns:a16="http://schemas.microsoft.com/office/drawing/2014/main" id="{1027A2D1-2B93-B247-A153-D164BF90E3F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56569" y="373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3">
                <p14:nvContentPartPr>
                  <p14:cNvPr id="674" name="Ink 673">
                    <a:extLst>
                      <a:ext uri="{FF2B5EF4-FFF2-40B4-BE49-F238E27FC236}">
                        <a16:creationId xmlns:a16="http://schemas.microsoft.com/office/drawing/2014/main" id="{046D069B-9985-FB45-A1B9-46A3482957C1}"/>
                      </a:ext>
                    </a:extLst>
                  </p14:cNvPr>
                  <p14:cNvContentPartPr/>
                  <p14:nvPr/>
                </p14:nvContentPartPr>
                <p14:xfrm>
                  <a:off x="5116249" y="3714964"/>
                  <a:ext cx="10440" cy="2880"/>
                </p14:xfrm>
              </p:contentPart>
            </mc:Choice>
            <mc:Fallback>
              <p:pic>
                <p:nvPicPr>
                  <p:cNvPr id="674" name="Ink 673">
                    <a:extLst>
                      <a:ext uri="{FF2B5EF4-FFF2-40B4-BE49-F238E27FC236}">
                        <a16:creationId xmlns:a16="http://schemas.microsoft.com/office/drawing/2014/main" id="{046D069B-9985-FB45-A1B9-46A3482957C1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108689" y="3707404"/>
                    <a:ext cx="255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4">
                <p14:nvContentPartPr>
                  <p14:cNvPr id="675" name="Ink 674">
                    <a:extLst>
                      <a:ext uri="{FF2B5EF4-FFF2-40B4-BE49-F238E27FC236}">
                        <a16:creationId xmlns:a16="http://schemas.microsoft.com/office/drawing/2014/main" id="{18521DAD-87D2-3C4A-A8AC-FC16445A6B50}"/>
                      </a:ext>
                    </a:extLst>
                  </p14:cNvPr>
                  <p14:cNvContentPartPr/>
                  <p14:nvPr/>
                </p14:nvContentPartPr>
                <p14:xfrm>
                  <a:off x="5116249" y="3714964"/>
                  <a:ext cx="360" cy="360"/>
                </p14:xfrm>
              </p:contentPart>
            </mc:Choice>
            <mc:Fallback>
              <p:pic>
                <p:nvPicPr>
                  <p:cNvPr id="675" name="Ink 674">
                    <a:extLst>
                      <a:ext uri="{FF2B5EF4-FFF2-40B4-BE49-F238E27FC236}">
                        <a16:creationId xmlns:a16="http://schemas.microsoft.com/office/drawing/2014/main" id="{18521DAD-87D2-3C4A-A8AC-FC16445A6B5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08689" y="37074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5">
                <p14:nvContentPartPr>
                  <p14:cNvPr id="676" name="Ink 675">
                    <a:extLst>
                      <a:ext uri="{FF2B5EF4-FFF2-40B4-BE49-F238E27FC236}">
                        <a16:creationId xmlns:a16="http://schemas.microsoft.com/office/drawing/2014/main" id="{1824B274-FD65-B847-A358-0810C01978F4}"/>
                      </a:ext>
                    </a:extLst>
                  </p14:cNvPr>
                  <p14:cNvContentPartPr/>
                  <p14:nvPr/>
                </p14:nvContentPartPr>
                <p14:xfrm>
                  <a:off x="5197609" y="3756364"/>
                  <a:ext cx="3960" cy="6120"/>
                </p14:xfrm>
              </p:contentPart>
            </mc:Choice>
            <mc:Fallback>
              <p:pic>
                <p:nvPicPr>
                  <p:cNvPr id="676" name="Ink 675">
                    <a:extLst>
                      <a:ext uri="{FF2B5EF4-FFF2-40B4-BE49-F238E27FC236}">
                        <a16:creationId xmlns:a16="http://schemas.microsoft.com/office/drawing/2014/main" id="{1824B274-FD65-B847-A358-0810C01978F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90049" y="3748804"/>
                    <a:ext cx="1908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6">
                <p14:nvContentPartPr>
                  <p14:cNvPr id="677" name="Ink 676">
                    <a:extLst>
                      <a:ext uri="{FF2B5EF4-FFF2-40B4-BE49-F238E27FC236}">
                        <a16:creationId xmlns:a16="http://schemas.microsoft.com/office/drawing/2014/main" id="{8AEA917C-544F-6A46-B987-107FB9F63F3F}"/>
                      </a:ext>
                    </a:extLst>
                  </p14:cNvPr>
                  <p14:cNvContentPartPr/>
                  <p14:nvPr/>
                </p14:nvContentPartPr>
                <p14:xfrm>
                  <a:off x="5193289" y="3687244"/>
                  <a:ext cx="1080" cy="2520"/>
                </p14:xfrm>
              </p:contentPart>
            </mc:Choice>
            <mc:Fallback>
              <p:pic>
                <p:nvPicPr>
                  <p:cNvPr id="677" name="Ink 676">
                    <a:extLst>
                      <a:ext uri="{FF2B5EF4-FFF2-40B4-BE49-F238E27FC236}">
                        <a16:creationId xmlns:a16="http://schemas.microsoft.com/office/drawing/2014/main" id="{8AEA917C-544F-6A46-B987-107FB9F63F3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5729" y="3680044"/>
                    <a:ext cx="162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7">
                <p14:nvContentPartPr>
                  <p14:cNvPr id="678" name="Ink 677">
                    <a:extLst>
                      <a:ext uri="{FF2B5EF4-FFF2-40B4-BE49-F238E27FC236}">
                        <a16:creationId xmlns:a16="http://schemas.microsoft.com/office/drawing/2014/main" id="{B73B769E-D104-EB4B-9CA9-FE356A9BB162}"/>
                      </a:ext>
                    </a:extLst>
                  </p14:cNvPr>
                  <p14:cNvContentPartPr/>
                  <p14:nvPr/>
                </p14:nvContentPartPr>
                <p14:xfrm>
                  <a:off x="5193289" y="3689764"/>
                  <a:ext cx="360" cy="360"/>
                </p14:xfrm>
              </p:contentPart>
            </mc:Choice>
            <mc:Fallback>
              <p:pic>
                <p:nvPicPr>
                  <p:cNvPr id="678" name="Ink 677">
                    <a:extLst>
                      <a:ext uri="{FF2B5EF4-FFF2-40B4-BE49-F238E27FC236}">
                        <a16:creationId xmlns:a16="http://schemas.microsoft.com/office/drawing/2014/main" id="{B73B769E-D104-EB4B-9CA9-FE356A9BB1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5729" y="36822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8">
                <p14:nvContentPartPr>
                  <p14:cNvPr id="679" name="Ink 678">
                    <a:extLst>
                      <a:ext uri="{FF2B5EF4-FFF2-40B4-BE49-F238E27FC236}">
                        <a16:creationId xmlns:a16="http://schemas.microsoft.com/office/drawing/2014/main" id="{BDC4D408-DB0C-6A41-AC7E-236867256D25}"/>
                      </a:ext>
                    </a:extLst>
                  </p14:cNvPr>
                  <p14:cNvContentPartPr/>
                  <p14:nvPr/>
                </p14:nvContentPartPr>
                <p14:xfrm>
                  <a:off x="5239009" y="3619924"/>
                  <a:ext cx="7200" cy="5760"/>
                </p14:xfrm>
              </p:contentPart>
            </mc:Choice>
            <mc:Fallback>
              <p:pic>
                <p:nvPicPr>
                  <p:cNvPr id="679" name="Ink 678">
                    <a:extLst>
                      <a:ext uri="{FF2B5EF4-FFF2-40B4-BE49-F238E27FC236}">
                        <a16:creationId xmlns:a16="http://schemas.microsoft.com/office/drawing/2014/main" id="{BDC4D408-DB0C-6A41-AC7E-236867256D2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1449" y="3612364"/>
                    <a:ext cx="2196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9">
                <p14:nvContentPartPr>
                  <p14:cNvPr id="680" name="Ink 679">
                    <a:extLst>
                      <a:ext uri="{FF2B5EF4-FFF2-40B4-BE49-F238E27FC236}">
                        <a16:creationId xmlns:a16="http://schemas.microsoft.com/office/drawing/2014/main" id="{E71E67F6-A512-804C-B208-EB90F60D66A6}"/>
                      </a:ext>
                    </a:extLst>
                  </p14:cNvPr>
                  <p14:cNvContentPartPr/>
                  <p14:nvPr/>
                </p14:nvContentPartPr>
                <p14:xfrm>
                  <a:off x="5245489" y="3625324"/>
                  <a:ext cx="360" cy="360"/>
                </p14:xfrm>
              </p:contentPart>
            </mc:Choice>
            <mc:Fallback>
              <p:pic>
                <p:nvPicPr>
                  <p:cNvPr id="680" name="Ink 679">
                    <a:extLst>
                      <a:ext uri="{FF2B5EF4-FFF2-40B4-BE49-F238E27FC236}">
                        <a16:creationId xmlns:a16="http://schemas.microsoft.com/office/drawing/2014/main" id="{E71E67F6-A512-804C-B208-EB90F60D66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7929" y="3617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0">
                <p14:nvContentPartPr>
                  <p14:cNvPr id="681" name="Ink 680">
                    <a:extLst>
                      <a:ext uri="{FF2B5EF4-FFF2-40B4-BE49-F238E27FC236}">
                        <a16:creationId xmlns:a16="http://schemas.microsoft.com/office/drawing/2014/main" id="{33F1078A-3466-D44C-ADC8-75A2E289E3E9}"/>
                      </a:ext>
                    </a:extLst>
                  </p14:cNvPr>
                  <p14:cNvContentPartPr/>
                  <p14:nvPr/>
                </p14:nvContentPartPr>
                <p14:xfrm>
                  <a:off x="5261329" y="3694804"/>
                  <a:ext cx="7920" cy="360"/>
                </p14:xfrm>
              </p:contentPart>
            </mc:Choice>
            <mc:Fallback>
              <p:pic>
                <p:nvPicPr>
                  <p:cNvPr id="681" name="Ink 680">
                    <a:extLst>
                      <a:ext uri="{FF2B5EF4-FFF2-40B4-BE49-F238E27FC236}">
                        <a16:creationId xmlns:a16="http://schemas.microsoft.com/office/drawing/2014/main" id="{33F1078A-3466-D44C-ADC8-75A2E289E3E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3769" y="368724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1">
                <p14:nvContentPartPr>
                  <p14:cNvPr id="682" name="Ink 681">
                    <a:extLst>
                      <a:ext uri="{FF2B5EF4-FFF2-40B4-BE49-F238E27FC236}">
                        <a16:creationId xmlns:a16="http://schemas.microsoft.com/office/drawing/2014/main" id="{DBA142AA-0011-DC4E-92F7-6EEF61F3D657}"/>
                      </a:ext>
                    </a:extLst>
                  </p14:cNvPr>
                  <p14:cNvContentPartPr/>
                  <p14:nvPr/>
                </p14:nvContentPartPr>
                <p14:xfrm>
                  <a:off x="5214169" y="3707764"/>
                  <a:ext cx="2520" cy="2160"/>
                </p14:xfrm>
              </p:contentPart>
            </mc:Choice>
            <mc:Fallback>
              <p:pic>
                <p:nvPicPr>
                  <p:cNvPr id="682" name="Ink 681">
                    <a:extLst>
                      <a:ext uri="{FF2B5EF4-FFF2-40B4-BE49-F238E27FC236}">
                        <a16:creationId xmlns:a16="http://schemas.microsoft.com/office/drawing/2014/main" id="{DBA142AA-0011-DC4E-92F7-6EEF61F3D65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6609" y="3700204"/>
                    <a:ext cx="176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2">
                <p14:nvContentPartPr>
                  <p14:cNvPr id="683" name="Ink 682">
                    <a:extLst>
                      <a:ext uri="{FF2B5EF4-FFF2-40B4-BE49-F238E27FC236}">
                        <a16:creationId xmlns:a16="http://schemas.microsoft.com/office/drawing/2014/main" id="{4BB0F14B-E217-B144-836F-F89332225586}"/>
                      </a:ext>
                    </a:extLst>
                  </p14:cNvPr>
                  <p14:cNvContentPartPr/>
                  <p14:nvPr/>
                </p14:nvContentPartPr>
                <p14:xfrm>
                  <a:off x="5168089" y="3709924"/>
                  <a:ext cx="48960" cy="35640"/>
                </p14:xfrm>
              </p:contentPart>
            </mc:Choice>
            <mc:Fallback>
              <p:pic>
                <p:nvPicPr>
                  <p:cNvPr id="683" name="Ink 682">
                    <a:extLst>
                      <a:ext uri="{FF2B5EF4-FFF2-40B4-BE49-F238E27FC236}">
                        <a16:creationId xmlns:a16="http://schemas.microsoft.com/office/drawing/2014/main" id="{4BB0F14B-E217-B144-836F-F89332225586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5160529" y="3702364"/>
                    <a:ext cx="637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4">
                <p14:nvContentPartPr>
                  <p14:cNvPr id="684" name="Ink 683">
                    <a:extLst>
                      <a:ext uri="{FF2B5EF4-FFF2-40B4-BE49-F238E27FC236}">
                        <a16:creationId xmlns:a16="http://schemas.microsoft.com/office/drawing/2014/main" id="{5837F712-1C71-4540-B287-EB373FA9716A}"/>
                      </a:ext>
                    </a:extLst>
                  </p14:cNvPr>
                  <p14:cNvContentPartPr/>
                  <p14:nvPr/>
                </p14:nvContentPartPr>
                <p14:xfrm>
                  <a:off x="5149009" y="3784804"/>
                  <a:ext cx="2160" cy="4320"/>
                </p14:xfrm>
              </p:contentPart>
            </mc:Choice>
            <mc:Fallback>
              <p:pic>
                <p:nvPicPr>
                  <p:cNvPr id="684" name="Ink 683">
                    <a:extLst>
                      <a:ext uri="{FF2B5EF4-FFF2-40B4-BE49-F238E27FC236}">
                        <a16:creationId xmlns:a16="http://schemas.microsoft.com/office/drawing/2014/main" id="{5837F712-1C71-4540-B287-EB373FA9716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1449" y="3777244"/>
                    <a:ext cx="1728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5">
                <p14:nvContentPartPr>
                  <p14:cNvPr id="685" name="Ink 684">
                    <a:extLst>
                      <a:ext uri="{FF2B5EF4-FFF2-40B4-BE49-F238E27FC236}">
                        <a16:creationId xmlns:a16="http://schemas.microsoft.com/office/drawing/2014/main" id="{8489AD3D-5982-3C4F-9B12-956706A1C2F1}"/>
                      </a:ext>
                    </a:extLst>
                  </p14:cNvPr>
                  <p14:cNvContentPartPr/>
                  <p14:nvPr/>
                </p14:nvContentPartPr>
                <p14:xfrm>
                  <a:off x="5216329" y="3694804"/>
                  <a:ext cx="360" cy="360"/>
                </p14:xfrm>
              </p:contentPart>
            </mc:Choice>
            <mc:Fallback>
              <p:pic>
                <p:nvPicPr>
                  <p:cNvPr id="685" name="Ink 684">
                    <a:extLst>
                      <a:ext uri="{FF2B5EF4-FFF2-40B4-BE49-F238E27FC236}">
                        <a16:creationId xmlns:a16="http://schemas.microsoft.com/office/drawing/2014/main" id="{8489AD3D-5982-3C4F-9B12-956706A1C2F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8769" y="368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6">
                <p14:nvContentPartPr>
                  <p14:cNvPr id="686" name="Ink 685">
                    <a:extLst>
                      <a:ext uri="{FF2B5EF4-FFF2-40B4-BE49-F238E27FC236}">
                        <a16:creationId xmlns:a16="http://schemas.microsoft.com/office/drawing/2014/main" id="{E1F1EBBD-1EC6-AA40-ADB4-D4208554AEDF}"/>
                      </a:ext>
                    </a:extLst>
                  </p14:cNvPr>
                  <p14:cNvContentPartPr/>
                  <p14:nvPr/>
                </p14:nvContentPartPr>
                <p14:xfrm>
                  <a:off x="5216329" y="3694804"/>
                  <a:ext cx="360" cy="360"/>
                </p14:xfrm>
              </p:contentPart>
            </mc:Choice>
            <mc:Fallback>
              <p:pic>
                <p:nvPicPr>
                  <p:cNvPr id="686" name="Ink 685">
                    <a:extLst>
                      <a:ext uri="{FF2B5EF4-FFF2-40B4-BE49-F238E27FC236}">
                        <a16:creationId xmlns:a16="http://schemas.microsoft.com/office/drawing/2014/main" id="{E1F1EBBD-1EC6-AA40-ADB4-D4208554AED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8769" y="368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7">
                <p14:nvContentPartPr>
                  <p14:cNvPr id="687" name="Ink 686">
                    <a:extLst>
                      <a:ext uri="{FF2B5EF4-FFF2-40B4-BE49-F238E27FC236}">
                        <a16:creationId xmlns:a16="http://schemas.microsoft.com/office/drawing/2014/main" id="{4C81140F-3013-5A42-9188-EB0490B250CC}"/>
                      </a:ext>
                    </a:extLst>
                  </p14:cNvPr>
                  <p14:cNvContentPartPr/>
                  <p14:nvPr/>
                </p14:nvContentPartPr>
                <p14:xfrm>
                  <a:off x="5276449" y="3664924"/>
                  <a:ext cx="2520" cy="5400"/>
                </p14:xfrm>
              </p:contentPart>
            </mc:Choice>
            <mc:Fallback>
              <p:pic>
                <p:nvPicPr>
                  <p:cNvPr id="687" name="Ink 686">
                    <a:extLst>
                      <a:ext uri="{FF2B5EF4-FFF2-40B4-BE49-F238E27FC236}">
                        <a16:creationId xmlns:a16="http://schemas.microsoft.com/office/drawing/2014/main" id="{4C81140F-3013-5A42-9188-EB0490B250C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8889" y="3657364"/>
                    <a:ext cx="1764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8">
                <p14:nvContentPartPr>
                  <p14:cNvPr id="688" name="Ink 687">
                    <a:extLst>
                      <a:ext uri="{FF2B5EF4-FFF2-40B4-BE49-F238E27FC236}">
                        <a16:creationId xmlns:a16="http://schemas.microsoft.com/office/drawing/2014/main" id="{8C57C54B-3561-1E4F-B231-6B0E2702059A}"/>
                      </a:ext>
                    </a:extLst>
                  </p14:cNvPr>
                  <p14:cNvContentPartPr/>
                  <p14:nvPr/>
                </p14:nvContentPartPr>
                <p14:xfrm>
                  <a:off x="5278249" y="3669964"/>
                  <a:ext cx="360" cy="360"/>
                </p14:xfrm>
              </p:contentPart>
            </mc:Choice>
            <mc:Fallback>
              <p:pic>
                <p:nvPicPr>
                  <p:cNvPr id="688" name="Ink 687">
                    <a:extLst>
                      <a:ext uri="{FF2B5EF4-FFF2-40B4-BE49-F238E27FC236}">
                        <a16:creationId xmlns:a16="http://schemas.microsoft.com/office/drawing/2014/main" id="{8C57C54B-3561-1E4F-B231-6B0E2702059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71049" y="36624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9">
                <p14:nvContentPartPr>
                  <p14:cNvPr id="689" name="Ink 688">
                    <a:extLst>
                      <a:ext uri="{FF2B5EF4-FFF2-40B4-BE49-F238E27FC236}">
                        <a16:creationId xmlns:a16="http://schemas.microsoft.com/office/drawing/2014/main" id="{0929F152-18F8-0E43-8CA6-7530DD368C8C}"/>
                      </a:ext>
                    </a:extLst>
                  </p14:cNvPr>
                  <p14:cNvContentPartPr/>
                  <p14:nvPr/>
                </p14:nvContentPartPr>
                <p14:xfrm>
                  <a:off x="5223889" y="3664924"/>
                  <a:ext cx="4320" cy="6120"/>
                </p14:xfrm>
              </p:contentPart>
            </mc:Choice>
            <mc:Fallback>
              <p:pic>
                <p:nvPicPr>
                  <p:cNvPr id="689" name="Ink 688">
                    <a:extLst>
                      <a:ext uri="{FF2B5EF4-FFF2-40B4-BE49-F238E27FC236}">
                        <a16:creationId xmlns:a16="http://schemas.microsoft.com/office/drawing/2014/main" id="{0929F152-18F8-0E43-8CA6-7530DD368C8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16329" y="3657364"/>
                    <a:ext cx="1944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0">
                <p14:nvContentPartPr>
                  <p14:cNvPr id="690" name="Ink 689">
                    <a:extLst>
                      <a:ext uri="{FF2B5EF4-FFF2-40B4-BE49-F238E27FC236}">
                        <a16:creationId xmlns:a16="http://schemas.microsoft.com/office/drawing/2014/main" id="{EE7A0045-640F-EB4D-97C2-0980EA350F92}"/>
                      </a:ext>
                    </a:extLst>
                  </p14:cNvPr>
                  <p14:cNvContentPartPr/>
                  <p14:nvPr/>
                </p14:nvContentPartPr>
                <p14:xfrm>
                  <a:off x="5227849" y="3670684"/>
                  <a:ext cx="360" cy="360"/>
                </p14:xfrm>
              </p:contentPart>
            </mc:Choice>
            <mc:Fallback>
              <p:pic>
                <p:nvPicPr>
                  <p:cNvPr id="690" name="Ink 689">
                    <a:extLst>
                      <a:ext uri="{FF2B5EF4-FFF2-40B4-BE49-F238E27FC236}">
                        <a16:creationId xmlns:a16="http://schemas.microsoft.com/office/drawing/2014/main" id="{EE7A0045-640F-EB4D-97C2-0980EA350F9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20289" y="3663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1">
                <p14:nvContentPartPr>
                  <p14:cNvPr id="691" name="Ink 690">
                    <a:extLst>
                      <a:ext uri="{FF2B5EF4-FFF2-40B4-BE49-F238E27FC236}">
                        <a16:creationId xmlns:a16="http://schemas.microsoft.com/office/drawing/2014/main" id="{F2AF63F1-B0FA-E844-8764-EC9F67BDC974}"/>
                      </a:ext>
                    </a:extLst>
                  </p14:cNvPr>
                  <p14:cNvContentPartPr/>
                  <p14:nvPr/>
                </p14:nvContentPartPr>
                <p14:xfrm>
                  <a:off x="5284009" y="3627484"/>
                  <a:ext cx="3240" cy="9000"/>
                </p14:xfrm>
              </p:contentPart>
            </mc:Choice>
            <mc:Fallback>
              <p:pic>
                <p:nvPicPr>
                  <p:cNvPr id="691" name="Ink 690">
                    <a:extLst>
                      <a:ext uri="{FF2B5EF4-FFF2-40B4-BE49-F238E27FC236}">
                        <a16:creationId xmlns:a16="http://schemas.microsoft.com/office/drawing/2014/main" id="{F2AF63F1-B0FA-E844-8764-EC9F67BDC97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76449" y="3619924"/>
                    <a:ext cx="183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2">
                <p14:nvContentPartPr>
                  <p14:cNvPr id="692" name="Ink 691">
                    <a:extLst>
                      <a:ext uri="{FF2B5EF4-FFF2-40B4-BE49-F238E27FC236}">
                        <a16:creationId xmlns:a16="http://schemas.microsoft.com/office/drawing/2014/main" id="{EC957321-727D-6341-B9C3-BD7B40F1FF12}"/>
                      </a:ext>
                    </a:extLst>
                  </p14:cNvPr>
                  <p14:cNvContentPartPr/>
                  <p14:nvPr/>
                </p14:nvContentPartPr>
                <p14:xfrm>
                  <a:off x="5171329" y="3619924"/>
                  <a:ext cx="360" cy="360"/>
                </p14:xfrm>
              </p:contentPart>
            </mc:Choice>
            <mc:Fallback>
              <p:pic>
                <p:nvPicPr>
                  <p:cNvPr id="692" name="Ink 691">
                    <a:extLst>
                      <a:ext uri="{FF2B5EF4-FFF2-40B4-BE49-F238E27FC236}">
                        <a16:creationId xmlns:a16="http://schemas.microsoft.com/office/drawing/2014/main" id="{EC957321-727D-6341-B9C3-BD7B40F1FF1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3769" y="361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3">
                <p14:nvContentPartPr>
                  <p14:cNvPr id="693" name="Ink 692">
                    <a:extLst>
                      <a:ext uri="{FF2B5EF4-FFF2-40B4-BE49-F238E27FC236}">
                        <a16:creationId xmlns:a16="http://schemas.microsoft.com/office/drawing/2014/main" id="{5A592425-3B23-FD4F-99F5-48CFF1287522}"/>
                      </a:ext>
                    </a:extLst>
                  </p14:cNvPr>
                  <p14:cNvContentPartPr/>
                  <p14:nvPr/>
                </p14:nvContentPartPr>
                <p14:xfrm>
                  <a:off x="5208769" y="3680044"/>
                  <a:ext cx="2880" cy="4320"/>
                </p14:xfrm>
              </p:contentPart>
            </mc:Choice>
            <mc:Fallback>
              <p:pic>
                <p:nvPicPr>
                  <p:cNvPr id="693" name="Ink 692">
                    <a:extLst>
                      <a:ext uri="{FF2B5EF4-FFF2-40B4-BE49-F238E27FC236}">
                        <a16:creationId xmlns:a16="http://schemas.microsoft.com/office/drawing/2014/main" id="{5A592425-3B23-FD4F-99F5-48CFF12875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1209" y="3672484"/>
                    <a:ext cx="180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4">
                <p14:nvContentPartPr>
                  <p14:cNvPr id="694" name="Ink 693">
                    <a:extLst>
                      <a:ext uri="{FF2B5EF4-FFF2-40B4-BE49-F238E27FC236}">
                        <a16:creationId xmlns:a16="http://schemas.microsoft.com/office/drawing/2014/main" id="{B9018784-357D-7546-9C57-D33C88FC9643}"/>
                      </a:ext>
                    </a:extLst>
                  </p14:cNvPr>
                  <p14:cNvContentPartPr/>
                  <p14:nvPr/>
                </p14:nvContentPartPr>
                <p14:xfrm>
                  <a:off x="5081329" y="3777244"/>
                  <a:ext cx="360" cy="360"/>
                </p14:xfrm>
              </p:contentPart>
            </mc:Choice>
            <mc:Fallback>
              <p:pic>
                <p:nvPicPr>
                  <p:cNvPr id="694" name="Ink 693">
                    <a:extLst>
                      <a:ext uri="{FF2B5EF4-FFF2-40B4-BE49-F238E27FC236}">
                        <a16:creationId xmlns:a16="http://schemas.microsoft.com/office/drawing/2014/main" id="{B9018784-357D-7546-9C57-D33C88FC964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4129" y="376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5">
                <p14:nvContentPartPr>
                  <p14:cNvPr id="701" name="Ink 700">
                    <a:extLst>
                      <a:ext uri="{FF2B5EF4-FFF2-40B4-BE49-F238E27FC236}">
                        <a16:creationId xmlns:a16="http://schemas.microsoft.com/office/drawing/2014/main" id="{823D00D3-5E14-2C48-B24F-7D98B5DAE20F}"/>
                      </a:ext>
                    </a:extLst>
                  </p14:cNvPr>
                  <p14:cNvContentPartPr/>
                  <p14:nvPr/>
                </p14:nvContentPartPr>
                <p14:xfrm>
                  <a:off x="5119129" y="3769684"/>
                  <a:ext cx="360" cy="360"/>
                </p14:xfrm>
              </p:contentPart>
            </mc:Choice>
            <mc:Fallback>
              <p:pic>
                <p:nvPicPr>
                  <p:cNvPr id="701" name="Ink 700">
                    <a:extLst>
                      <a:ext uri="{FF2B5EF4-FFF2-40B4-BE49-F238E27FC236}">
                        <a16:creationId xmlns:a16="http://schemas.microsoft.com/office/drawing/2014/main" id="{823D00D3-5E14-2C48-B24F-7D98B5DAE20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1569" y="3762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6">
                <p14:nvContentPartPr>
                  <p14:cNvPr id="702" name="Ink 701">
                    <a:extLst>
                      <a:ext uri="{FF2B5EF4-FFF2-40B4-BE49-F238E27FC236}">
                        <a16:creationId xmlns:a16="http://schemas.microsoft.com/office/drawing/2014/main" id="{9780ACD5-5CA8-FA42-8E45-B66489B7E3C7}"/>
                      </a:ext>
                    </a:extLst>
                  </p14:cNvPr>
                  <p14:cNvContentPartPr/>
                  <p14:nvPr/>
                </p14:nvContentPartPr>
                <p14:xfrm>
                  <a:off x="5119129" y="3769684"/>
                  <a:ext cx="360" cy="360"/>
                </p14:xfrm>
              </p:contentPart>
            </mc:Choice>
            <mc:Fallback>
              <p:pic>
                <p:nvPicPr>
                  <p:cNvPr id="702" name="Ink 701">
                    <a:extLst>
                      <a:ext uri="{FF2B5EF4-FFF2-40B4-BE49-F238E27FC236}">
                        <a16:creationId xmlns:a16="http://schemas.microsoft.com/office/drawing/2014/main" id="{9780ACD5-5CA8-FA42-8E45-B66489B7E3C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1569" y="3762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7">
                <p14:nvContentPartPr>
                  <p14:cNvPr id="705" name="Ink 704">
                    <a:extLst>
                      <a:ext uri="{FF2B5EF4-FFF2-40B4-BE49-F238E27FC236}">
                        <a16:creationId xmlns:a16="http://schemas.microsoft.com/office/drawing/2014/main" id="{61500077-66C1-C949-BBBE-E70976C4485F}"/>
                      </a:ext>
                    </a:extLst>
                  </p14:cNvPr>
                  <p14:cNvContentPartPr/>
                  <p14:nvPr/>
                </p14:nvContentPartPr>
                <p14:xfrm>
                  <a:off x="5149009" y="3709924"/>
                  <a:ext cx="360" cy="360"/>
                </p14:xfrm>
              </p:contentPart>
            </mc:Choice>
            <mc:Fallback>
              <p:pic>
                <p:nvPicPr>
                  <p:cNvPr id="705" name="Ink 704">
                    <a:extLst>
                      <a:ext uri="{FF2B5EF4-FFF2-40B4-BE49-F238E27FC236}">
                        <a16:creationId xmlns:a16="http://schemas.microsoft.com/office/drawing/2014/main" id="{61500077-66C1-C949-BBBE-E70976C4485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1449" y="370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8">
                <p14:nvContentPartPr>
                  <p14:cNvPr id="706" name="Ink 705">
                    <a:extLst>
                      <a:ext uri="{FF2B5EF4-FFF2-40B4-BE49-F238E27FC236}">
                        <a16:creationId xmlns:a16="http://schemas.microsoft.com/office/drawing/2014/main" id="{976576E7-2675-694E-887D-F4F271466A00}"/>
                      </a:ext>
                    </a:extLst>
                  </p14:cNvPr>
                  <p14:cNvContentPartPr/>
                  <p14:nvPr/>
                </p14:nvContentPartPr>
                <p14:xfrm>
                  <a:off x="5194009" y="3649084"/>
                  <a:ext cx="10440" cy="1080"/>
                </p14:xfrm>
              </p:contentPart>
            </mc:Choice>
            <mc:Fallback>
              <p:pic>
                <p:nvPicPr>
                  <p:cNvPr id="706" name="Ink 705">
                    <a:extLst>
                      <a:ext uri="{FF2B5EF4-FFF2-40B4-BE49-F238E27FC236}">
                        <a16:creationId xmlns:a16="http://schemas.microsoft.com/office/drawing/2014/main" id="{976576E7-2675-694E-887D-F4F271466A0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186449" y="3641524"/>
                    <a:ext cx="255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9">
                <p14:nvContentPartPr>
                  <p14:cNvPr id="707" name="Ink 706">
                    <a:extLst>
                      <a:ext uri="{FF2B5EF4-FFF2-40B4-BE49-F238E27FC236}">
                        <a16:creationId xmlns:a16="http://schemas.microsoft.com/office/drawing/2014/main" id="{EE7005E9-6DD3-9E4D-9E67-812846199FD6}"/>
                      </a:ext>
                    </a:extLst>
                  </p14:cNvPr>
                  <p14:cNvContentPartPr/>
                  <p14:nvPr/>
                </p14:nvContentPartPr>
                <p14:xfrm>
                  <a:off x="5276449" y="3612364"/>
                  <a:ext cx="360" cy="360"/>
                </p14:xfrm>
              </p:contentPart>
            </mc:Choice>
            <mc:Fallback>
              <p:pic>
                <p:nvPicPr>
                  <p:cNvPr id="707" name="Ink 706">
                    <a:extLst>
                      <a:ext uri="{FF2B5EF4-FFF2-40B4-BE49-F238E27FC236}">
                        <a16:creationId xmlns:a16="http://schemas.microsoft.com/office/drawing/2014/main" id="{EE7005E9-6DD3-9E4D-9E67-812846199FD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8889" y="3604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0">
                <p14:nvContentPartPr>
                  <p14:cNvPr id="708" name="Ink 707">
                    <a:extLst>
                      <a:ext uri="{FF2B5EF4-FFF2-40B4-BE49-F238E27FC236}">
                        <a16:creationId xmlns:a16="http://schemas.microsoft.com/office/drawing/2014/main" id="{3D0E3E5A-3D28-E945-B615-E02725A02DFD}"/>
                      </a:ext>
                    </a:extLst>
                  </p14:cNvPr>
                  <p14:cNvContentPartPr/>
                  <p14:nvPr/>
                </p14:nvContentPartPr>
                <p14:xfrm>
                  <a:off x="5329369" y="3630364"/>
                  <a:ext cx="7200" cy="5040"/>
                </p14:xfrm>
              </p:contentPart>
            </mc:Choice>
            <mc:Fallback>
              <p:pic>
                <p:nvPicPr>
                  <p:cNvPr id="708" name="Ink 707">
                    <a:extLst>
                      <a:ext uri="{FF2B5EF4-FFF2-40B4-BE49-F238E27FC236}">
                        <a16:creationId xmlns:a16="http://schemas.microsoft.com/office/drawing/2014/main" id="{3D0E3E5A-3D28-E945-B615-E02725A02DF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2169" y="3622804"/>
                    <a:ext cx="2232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1">
                <p14:nvContentPartPr>
                  <p14:cNvPr id="752" name="Ink 751">
                    <a:extLst>
                      <a:ext uri="{FF2B5EF4-FFF2-40B4-BE49-F238E27FC236}">
                        <a16:creationId xmlns:a16="http://schemas.microsoft.com/office/drawing/2014/main" id="{2882367B-954D-174A-8589-EB30C588C3EA}"/>
                      </a:ext>
                    </a:extLst>
                  </p14:cNvPr>
                  <p14:cNvContentPartPr/>
                  <p14:nvPr/>
                </p14:nvContentPartPr>
                <p14:xfrm>
                  <a:off x="5059009" y="3897124"/>
                  <a:ext cx="360" cy="360"/>
                </p14:xfrm>
              </p:contentPart>
            </mc:Choice>
            <mc:Fallback>
              <p:pic>
                <p:nvPicPr>
                  <p:cNvPr id="752" name="Ink 751">
                    <a:extLst>
                      <a:ext uri="{FF2B5EF4-FFF2-40B4-BE49-F238E27FC236}">
                        <a16:creationId xmlns:a16="http://schemas.microsoft.com/office/drawing/2014/main" id="{2882367B-954D-174A-8589-EB30C588C3E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51449" y="388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2">
                <p14:nvContentPartPr>
                  <p14:cNvPr id="754" name="Ink 753">
                    <a:extLst>
                      <a:ext uri="{FF2B5EF4-FFF2-40B4-BE49-F238E27FC236}">
                        <a16:creationId xmlns:a16="http://schemas.microsoft.com/office/drawing/2014/main" id="{43F51386-2D6F-2B46-8495-652FC3BC6B16}"/>
                      </a:ext>
                    </a:extLst>
                  </p14:cNvPr>
                  <p14:cNvContentPartPr/>
                  <p14:nvPr/>
                </p14:nvContentPartPr>
                <p14:xfrm>
                  <a:off x="5266369" y="3642244"/>
                  <a:ext cx="2880" cy="360"/>
                </p14:xfrm>
              </p:contentPart>
            </mc:Choice>
            <mc:Fallback>
              <p:pic>
                <p:nvPicPr>
                  <p:cNvPr id="754" name="Ink 753">
                    <a:extLst>
                      <a:ext uri="{FF2B5EF4-FFF2-40B4-BE49-F238E27FC236}">
                        <a16:creationId xmlns:a16="http://schemas.microsoft.com/office/drawing/2014/main" id="{43F51386-2D6F-2B46-8495-652FC3BC6B1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8809" y="3634684"/>
                    <a:ext cx="180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3">
                <p14:nvContentPartPr>
                  <p14:cNvPr id="755" name="Ink 754">
                    <a:extLst>
                      <a:ext uri="{FF2B5EF4-FFF2-40B4-BE49-F238E27FC236}">
                        <a16:creationId xmlns:a16="http://schemas.microsoft.com/office/drawing/2014/main" id="{840DAD84-FD93-F247-AF79-CA02C7357683}"/>
                      </a:ext>
                    </a:extLst>
                  </p14:cNvPr>
                  <p14:cNvContentPartPr/>
                  <p14:nvPr/>
                </p14:nvContentPartPr>
                <p14:xfrm>
                  <a:off x="5266369" y="3642244"/>
                  <a:ext cx="360" cy="360"/>
                </p14:xfrm>
              </p:contentPart>
            </mc:Choice>
            <mc:Fallback>
              <p:pic>
                <p:nvPicPr>
                  <p:cNvPr id="755" name="Ink 754">
                    <a:extLst>
                      <a:ext uri="{FF2B5EF4-FFF2-40B4-BE49-F238E27FC236}">
                        <a16:creationId xmlns:a16="http://schemas.microsoft.com/office/drawing/2014/main" id="{840DAD84-FD93-F247-AF79-CA02C73576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8809" y="363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4">
                <p14:nvContentPartPr>
                  <p14:cNvPr id="758" name="Ink 757">
                    <a:extLst>
                      <a:ext uri="{FF2B5EF4-FFF2-40B4-BE49-F238E27FC236}">
                        <a16:creationId xmlns:a16="http://schemas.microsoft.com/office/drawing/2014/main" id="{DF1733E1-07B6-2349-AFDE-925BA767519F}"/>
                      </a:ext>
                    </a:extLst>
                  </p14:cNvPr>
                  <p14:cNvContentPartPr/>
                  <p14:nvPr/>
                </p14:nvContentPartPr>
                <p14:xfrm>
                  <a:off x="5149009" y="3807484"/>
                  <a:ext cx="360" cy="360"/>
                </p14:xfrm>
              </p:contentPart>
            </mc:Choice>
            <mc:Fallback>
              <p:pic>
                <p:nvPicPr>
                  <p:cNvPr id="758" name="Ink 757">
                    <a:extLst>
                      <a:ext uri="{FF2B5EF4-FFF2-40B4-BE49-F238E27FC236}">
                        <a16:creationId xmlns:a16="http://schemas.microsoft.com/office/drawing/2014/main" id="{DF1733E1-07B6-2349-AFDE-925BA767519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1449" y="3799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5">
                <p14:nvContentPartPr>
                  <p14:cNvPr id="759" name="Ink 758">
                    <a:extLst>
                      <a:ext uri="{FF2B5EF4-FFF2-40B4-BE49-F238E27FC236}">
                        <a16:creationId xmlns:a16="http://schemas.microsoft.com/office/drawing/2014/main" id="{6E714321-5C63-B242-BC2D-A3C7A52DA7BD}"/>
                      </a:ext>
                    </a:extLst>
                  </p14:cNvPr>
                  <p14:cNvContentPartPr/>
                  <p14:nvPr/>
                </p14:nvContentPartPr>
                <p14:xfrm>
                  <a:off x="5149009" y="3807484"/>
                  <a:ext cx="360" cy="360"/>
                </p14:xfrm>
              </p:contentPart>
            </mc:Choice>
            <mc:Fallback>
              <p:pic>
                <p:nvPicPr>
                  <p:cNvPr id="759" name="Ink 758">
                    <a:extLst>
                      <a:ext uri="{FF2B5EF4-FFF2-40B4-BE49-F238E27FC236}">
                        <a16:creationId xmlns:a16="http://schemas.microsoft.com/office/drawing/2014/main" id="{6E714321-5C63-B242-BC2D-A3C7A52DA7B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1449" y="3799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6">
                <p14:nvContentPartPr>
                  <p14:cNvPr id="760" name="Ink 759">
                    <a:extLst>
                      <a:ext uri="{FF2B5EF4-FFF2-40B4-BE49-F238E27FC236}">
                        <a16:creationId xmlns:a16="http://schemas.microsoft.com/office/drawing/2014/main" id="{CDD37001-4975-3D41-8DA4-C540F667B5EE}"/>
                      </a:ext>
                    </a:extLst>
                  </p14:cNvPr>
                  <p14:cNvContentPartPr/>
                  <p14:nvPr/>
                </p14:nvContentPartPr>
                <p14:xfrm>
                  <a:off x="5253769" y="3747364"/>
                  <a:ext cx="360" cy="360"/>
                </p14:xfrm>
              </p:contentPart>
            </mc:Choice>
            <mc:Fallback>
              <p:pic>
                <p:nvPicPr>
                  <p:cNvPr id="760" name="Ink 759">
                    <a:extLst>
                      <a:ext uri="{FF2B5EF4-FFF2-40B4-BE49-F238E27FC236}">
                        <a16:creationId xmlns:a16="http://schemas.microsoft.com/office/drawing/2014/main" id="{CDD37001-4975-3D41-8DA4-C540F667B5E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46209" y="373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7">
                <p14:nvContentPartPr>
                  <p14:cNvPr id="761" name="Ink 760">
                    <a:extLst>
                      <a:ext uri="{FF2B5EF4-FFF2-40B4-BE49-F238E27FC236}">
                        <a16:creationId xmlns:a16="http://schemas.microsoft.com/office/drawing/2014/main" id="{403BAE7A-2C6C-9442-B1DE-948D6DEBEAC8}"/>
                      </a:ext>
                    </a:extLst>
                  </p14:cNvPr>
                  <p14:cNvContentPartPr/>
                  <p14:nvPr/>
                </p14:nvContentPartPr>
                <p14:xfrm>
                  <a:off x="5253769" y="3729364"/>
                  <a:ext cx="57600" cy="18360"/>
                </p14:xfrm>
              </p:contentPart>
            </mc:Choice>
            <mc:Fallback>
              <p:pic>
                <p:nvPicPr>
                  <p:cNvPr id="761" name="Ink 760">
                    <a:extLst>
                      <a:ext uri="{FF2B5EF4-FFF2-40B4-BE49-F238E27FC236}">
                        <a16:creationId xmlns:a16="http://schemas.microsoft.com/office/drawing/2014/main" id="{403BAE7A-2C6C-9442-B1DE-948D6DEBEAC8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5246209" y="3721804"/>
                    <a:ext cx="7272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9">
                <p14:nvContentPartPr>
                  <p14:cNvPr id="876" name="Ink 875">
                    <a:extLst>
                      <a:ext uri="{FF2B5EF4-FFF2-40B4-BE49-F238E27FC236}">
                        <a16:creationId xmlns:a16="http://schemas.microsoft.com/office/drawing/2014/main" id="{5E4E512A-14F7-6741-A974-C67565DF31F3}"/>
                      </a:ext>
                    </a:extLst>
                  </p14:cNvPr>
                  <p14:cNvContentPartPr/>
                  <p14:nvPr/>
                </p14:nvContentPartPr>
                <p14:xfrm>
                  <a:off x="5201569" y="3582484"/>
                  <a:ext cx="360" cy="360"/>
                </p14:xfrm>
              </p:contentPart>
            </mc:Choice>
            <mc:Fallback>
              <p:pic>
                <p:nvPicPr>
                  <p:cNvPr id="876" name="Ink 875">
                    <a:extLst>
                      <a:ext uri="{FF2B5EF4-FFF2-40B4-BE49-F238E27FC236}">
                        <a16:creationId xmlns:a16="http://schemas.microsoft.com/office/drawing/2014/main" id="{5E4E512A-14F7-6741-A974-C67565DF31F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94009" y="3574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0">
                <p14:nvContentPartPr>
                  <p14:cNvPr id="877" name="Ink 876">
                    <a:extLst>
                      <a:ext uri="{FF2B5EF4-FFF2-40B4-BE49-F238E27FC236}">
                        <a16:creationId xmlns:a16="http://schemas.microsoft.com/office/drawing/2014/main" id="{56801B94-0ED0-AE4C-9BC5-83FD94EC4F83}"/>
                      </a:ext>
                    </a:extLst>
                  </p14:cNvPr>
                  <p14:cNvContentPartPr/>
                  <p14:nvPr/>
                </p14:nvContentPartPr>
                <p14:xfrm>
                  <a:off x="5246569" y="3672484"/>
                  <a:ext cx="2520" cy="5400"/>
                </p14:xfrm>
              </p:contentPart>
            </mc:Choice>
            <mc:Fallback>
              <p:pic>
                <p:nvPicPr>
                  <p:cNvPr id="877" name="Ink 876">
                    <a:extLst>
                      <a:ext uri="{FF2B5EF4-FFF2-40B4-BE49-F238E27FC236}">
                        <a16:creationId xmlns:a16="http://schemas.microsoft.com/office/drawing/2014/main" id="{56801B94-0ED0-AE4C-9BC5-83FD94EC4F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9009" y="3664924"/>
                    <a:ext cx="1764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1">
                <p14:nvContentPartPr>
                  <p14:cNvPr id="878" name="Ink 877">
                    <a:extLst>
                      <a:ext uri="{FF2B5EF4-FFF2-40B4-BE49-F238E27FC236}">
                        <a16:creationId xmlns:a16="http://schemas.microsoft.com/office/drawing/2014/main" id="{620D9798-1EA8-A146-BED8-4470E3C440F5}"/>
                      </a:ext>
                    </a:extLst>
                  </p14:cNvPr>
                  <p14:cNvContentPartPr/>
                  <p14:nvPr/>
                </p14:nvContentPartPr>
                <p14:xfrm>
                  <a:off x="5276449" y="3590044"/>
                  <a:ext cx="360" cy="360"/>
                </p14:xfrm>
              </p:contentPart>
            </mc:Choice>
            <mc:Fallback>
              <p:pic>
                <p:nvPicPr>
                  <p:cNvPr id="878" name="Ink 877">
                    <a:extLst>
                      <a:ext uri="{FF2B5EF4-FFF2-40B4-BE49-F238E27FC236}">
                        <a16:creationId xmlns:a16="http://schemas.microsoft.com/office/drawing/2014/main" id="{620D9798-1EA8-A146-BED8-4470E3C440F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8889" y="3582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2">
                <p14:nvContentPartPr>
                  <p14:cNvPr id="879" name="Ink 878">
                    <a:extLst>
                      <a:ext uri="{FF2B5EF4-FFF2-40B4-BE49-F238E27FC236}">
                        <a16:creationId xmlns:a16="http://schemas.microsoft.com/office/drawing/2014/main" id="{72AF1050-CCD3-514F-AE42-12FD85813609}"/>
                      </a:ext>
                    </a:extLst>
                  </p14:cNvPr>
                  <p14:cNvContentPartPr/>
                  <p14:nvPr/>
                </p14:nvContentPartPr>
                <p14:xfrm>
                  <a:off x="5283649" y="3597604"/>
                  <a:ext cx="29160" cy="43200"/>
                </p14:xfrm>
              </p:contentPart>
            </mc:Choice>
            <mc:Fallback>
              <p:pic>
                <p:nvPicPr>
                  <p:cNvPr id="879" name="Ink 878">
                    <a:extLst>
                      <a:ext uri="{FF2B5EF4-FFF2-40B4-BE49-F238E27FC236}">
                        <a16:creationId xmlns:a16="http://schemas.microsoft.com/office/drawing/2014/main" id="{72AF1050-CCD3-514F-AE42-12FD85813609}"/>
                      </a:ext>
                    </a:extLst>
                  </p:cNvPr>
                  <p:cNvPicPr/>
                  <p:nvPr/>
                </p:nvPicPr>
                <p:blipFill>
                  <a:blip r:embed="rId443"/>
                  <a:stretch>
                    <a:fillRect/>
                  </a:stretch>
                </p:blipFill>
                <p:spPr>
                  <a:xfrm>
                    <a:off x="5276449" y="3590044"/>
                    <a:ext cx="4392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4">
                <p14:nvContentPartPr>
                  <p14:cNvPr id="880" name="Ink 879">
                    <a:extLst>
                      <a:ext uri="{FF2B5EF4-FFF2-40B4-BE49-F238E27FC236}">
                        <a16:creationId xmlns:a16="http://schemas.microsoft.com/office/drawing/2014/main" id="{4F41E702-8058-5842-AA5D-B0C879ACEEF2}"/>
                      </a:ext>
                    </a:extLst>
                  </p14:cNvPr>
                  <p14:cNvContentPartPr/>
                  <p14:nvPr/>
                </p14:nvContentPartPr>
                <p14:xfrm>
                  <a:off x="5373649" y="3642604"/>
                  <a:ext cx="360" cy="360"/>
                </p14:xfrm>
              </p:contentPart>
            </mc:Choice>
            <mc:Fallback>
              <p:pic>
                <p:nvPicPr>
                  <p:cNvPr id="880" name="Ink 879">
                    <a:extLst>
                      <a:ext uri="{FF2B5EF4-FFF2-40B4-BE49-F238E27FC236}">
                        <a16:creationId xmlns:a16="http://schemas.microsoft.com/office/drawing/2014/main" id="{4F41E702-8058-5842-AA5D-B0C879ACEEF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66089" y="36350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5">
                <p14:nvContentPartPr>
                  <p14:cNvPr id="881" name="Ink 880">
                    <a:extLst>
                      <a:ext uri="{FF2B5EF4-FFF2-40B4-BE49-F238E27FC236}">
                        <a16:creationId xmlns:a16="http://schemas.microsoft.com/office/drawing/2014/main" id="{D5944C27-838F-AE42-9EB4-345D91A7CDE0}"/>
                      </a:ext>
                    </a:extLst>
                  </p14:cNvPr>
                  <p14:cNvContentPartPr/>
                  <p14:nvPr/>
                </p14:nvContentPartPr>
                <p14:xfrm>
                  <a:off x="5373649" y="3642604"/>
                  <a:ext cx="360" cy="360"/>
                </p14:xfrm>
              </p:contentPart>
            </mc:Choice>
            <mc:Fallback>
              <p:pic>
                <p:nvPicPr>
                  <p:cNvPr id="881" name="Ink 880">
                    <a:extLst>
                      <a:ext uri="{FF2B5EF4-FFF2-40B4-BE49-F238E27FC236}">
                        <a16:creationId xmlns:a16="http://schemas.microsoft.com/office/drawing/2014/main" id="{D5944C27-838F-AE42-9EB4-345D91A7CDE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66089" y="36350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6">
                <p14:nvContentPartPr>
                  <p14:cNvPr id="882" name="Ink 881">
                    <a:extLst>
                      <a:ext uri="{FF2B5EF4-FFF2-40B4-BE49-F238E27FC236}">
                        <a16:creationId xmlns:a16="http://schemas.microsoft.com/office/drawing/2014/main" id="{DA94C492-75BE-A649-87AB-154CB0F70057}"/>
                      </a:ext>
                    </a:extLst>
                  </p14:cNvPr>
                  <p14:cNvContentPartPr/>
                  <p14:nvPr/>
                </p14:nvContentPartPr>
                <p14:xfrm>
                  <a:off x="5441329" y="3687244"/>
                  <a:ext cx="7200" cy="12600"/>
                </p14:xfrm>
              </p:contentPart>
            </mc:Choice>
            <mc:Fallback>
              <p:pic>
                <p:nvPicPr>
                  <p:cNvPr id="882" name="Ink 881">
                    <a:extLst>
                      <a:ext uri="{FF2B5EF4-FFF2-40B4-BE49-F238E27FC236}">
                        <a16:creationId xmlns:a16="http://schemas.microsoft.com/office/drawing/2014/main" id="{DA94C492-75BE-A649-87AB-154CB0F70057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433769" y="3680044"/>
                    <a:ext cx="2232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7">
                <p14:nvContentPartPr>
                  <p14:cNvPr id="883" name="Ink 882">
                    <a:extLst>
                      <a:ext uri="{FF2B5EF4-FFF2-40B4-BE49-F238E27FC236}">
                        <a16:creationId xmlns:a16="http://schemas.microsoft.com/office/drawing/2014/main" id="{79888DF3-2F3D-9947-8EE1-846FAC2A52B9}"/>
                      </a:ext>
                    </a:extLst>
                  </p14:cNvPr>
                  <p14:cNvContentPartPr/>
                  <p14:nvPr/>
                </p14:nvContentPartPr>
                <p14:xfrm>
                  <a:off x="5463649" y="3762484"/>
                  <a:ext cx="360" cy="360"/>
                </p14:xfrm>
              </p:contentPart>
            </mc:Choice>
            <mc:Fallback>
              <p:pic>
                <p:nvPicPr>
                  <p:cNvPr id="883" name="Ink 882">
                    <a:extLst>
                      <a:ext uri="{FF2B5EF4-FFF2-40B4-BE49-F238E27FC236}">
                        <a16:creationId xmlns:a16="http://schemas.microsoft.com/office/drawing/2014/main" id="{79888DF3-2F3D-9947-8EE1-846FAC2A52B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6089" y="3754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8">
                <p14:nvContentPartPr>
                  <p14:cNvPr id="889" name="Ink 888">
                    <a:extLst>
                      <a:ext uri="{FF2B5EF4-FFF2-40B4-BE49-F238E27FC236}">
                        <a16:creationId xmlns:a16="http://schemas.microsoft.com/office/drawing/2014/main" id="{40800196-0BC0-C84F-9D61-A71395D24EBD}"/>
                      </a:ext>
                    </a:extLst>
                  </p14:cNvPr>
                  <p14:cNvContentPartPr/>
                  <p14:nvPr/>
                </p14:nvContentPartPr>
                <p14:xfrm>
                  <a:off x="5036689" y="3845644"/>
                  <a:ext cx="17640" cy="7200"/>
                </p14:xfrm>
              </p:contentPart>
            </mc:Choice>
            <mc:Fallback>
              <p:pic>
                <p:nvPicPr>
                  <p:cNvPr id="889" name="Ink 888">
                    <a:extLst>
                      <a:ext uri="{FF2B5EF4-FFF2-40B4-BE49-F238E27FC236}">
                        <a16:creationId xmlns:a16="http://schemas.microsoft.com/office/drawing/2014/main" id="{40800196-0BC0-C84F-9D61-A71395D24EBD}"/>
                      </a:ext>
                    </a:extLst>
                  </p:cNvPr>
                  <p:cNvPicPr/>
                  <p:nvPr/>
                </p:nvPicPr>
                <p:blipFill>
                  <a:blip r:embed="rId449"/>
                  <a:stretch>
                    <a:fillRect/>
                  </a:stretch>
                </p:blipFill>
                <p:spPr>
                  <a:xfrm>
                    <a:off x="5029129" y="3838084"/>
                    <a:ext cx="327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0">
                <p14:nvContentPartPr>
                  <p14:cNvPr id="890" name="Ink 889">
                    <a:extLst>
                      <a:ext uri="{FF2B5EF4-FFF2-40B4-BE49-F238E27FC236}">
                        <a16:creationId xmlns:a16="http://schemas.microsoft.com/office/drawing/2014/main" id="{DA4D3E85-8E63-D345-B4C3-649A259CA206}"/>
                      </a:ext>
                    </a:extLst>
                  </p14:cNvPr>
                  <p14:cNvContentPartPr/>
                  <p14:nvPr/>
                </p14:nvContentPartPr>
                <p14:xfrm>
                  <a:off x="5186449" y="3709924"/>
                  <a:ext cx="360" cy="7920"/>
                </p14:xfrm>
              </p:contentPart>
            </mc:Choice>
            <mc:Fallback>
              <p:pic>
                <p:nvPicPr>
                  <p:cNvPr id="890" name="Ink 889">
                    <a:extLst>
                      <a:ext uri="{FF2B5EF4-FFF2-40B4-BE49-F238E27FC236}">
                        <a16:creationId xmlns:a16="http://schemas.microsoft.com/office/drawing/2014/main" id="{DA4D3E85-8E63-D345-B4C3-649A259CA20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8889" y="370236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1">
                <p14:nvContentPartPr>
                  <p14:cNvPr id="891" name="Ink 890">
                    <a:extLst>
                      <a:ext uri="{FF2B5EF4-FFF2-40B4-BE49-F238E27FC236}">
                        <a16:creationId xmlns:a16="http://schemas.microsoft.com/office/drawing/2014/main" id="{812FEE1D-7A8E-4A4F-ACDE-23C63AD2D2D4}"/>
                      </a:ext>
                    </a:extLst>
                  </p14:cNvPr>
                  <p14:cNvContentPartPr/>
                  <p14:nvPr/>
                </p14:nvContentPartPr>
                <p14:xfrm>
                  <a:off x="5186449" y="3676804"/>
                  <a:ext cx="60120" cy="40680"/>
                </p14:xfrm>
              </p:contentPart>
            </mc:Choice>
            <mc:Fallback>
              <p:pic>
                <p:nvPicPr>
                  <p:cNvPr id="891" name="Ink 890">
                    <a:extLst>
                      <a:ext uri="{FF2B5EF4-FFF2-40B4-BE49-F238E27FC236}">
                        <a16:creationId xmlns:a16="http://schemas.microsoft.com/office/drawing/2014/main" id="{812FEE1D-7A8E-4A4F-ACDE-23C63AD2D2D4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5178889" y="3669604"/>
                    <a:ext cx="7524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3">
                <p14:nvContentPartPr>
                  <p14:cNvPr id="892" name="Ink 891">
                    <a:extLst>
                      <a:ext uri="{FF2B5EF4-FFF2-40B4-BE49-F238E27FC236}">
                        <a16:creationId xmlns:a16="http://schemas.microsoft.com/office/drawing/2014/main" id="{30ED09D9-4DD9-E846-8AFD-823CDC9F82AE}"/>
                      </a:ext>
                    </a:extLst>
                  </p14:cNvPr>
                  <p14:cNvContentPartPr/>
                  <p14:nvPr/>
                </p14:nvContentPartPr>
                <p14:xfrm>
                  <a:off x="5328649" y="3635044"/>
                  <a:ext cx="360" cy="360"/>
                </p14:xfrm>
              </p:contentPart>
            </mc:Choice>
            <mc:Fallback>
              <p:pic>
                <p:nvPicPr>
                  <p:cNvPr id="892" name="Ink 891">
                    <a:extLst>
                      <a:ext uri="{FF2B5EF4-FFF2-40B4-BE49-F238E27FC236}">
                        <a16:creationId xmlns:a16="http://schemas.microsoft.com/office/drawing/2014/main" id="{30ED09D9-4DD9-E846-8AFD-823CDC9F82A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1449" y="3627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4">
                <p14:nvContentPartPr>
                  <p14:cNvPr id="893" name="Ink 892">
                    <a:extLst>
                      <a:ext uri="{FF2B5EF4-FFF2-40B4-BE49-F238E27FC236}">
                        <a16:creationId xmlns:a16="http://schemas.microsoft.com/office/drawing/2014/main" id="{E633E123-CBE5-2C4F-81E8-9F36271B9B31}"/>
                      </a:ext>
                    </a:extLst>
                  </p14:cNvPr>
                  <p14:cNvContentPartPr/>
                  <p14:nvPr/>
                </p14:nvContentPartPr>
                <p14:xfrm>
                  <a:off x="5403889" y="3657364"/>
                  <a:ext cx="7560" cy="6480"/>
                </p14:xfrm>
              </p:contentPart>
            </mc:Choice>
            <mc:Fallback>
              <p:pic>
                <p:nvPicPr>
                  <p:cNvPr id="893" name="Ink 892">
                    <a:extLst>
                      <a:ext uri="{FF2B5EF4-FFF2-40B4-BE49-F238E27FC236}">
                        <a16:creationId xmlns:a16="http://schemas.microsoft.com/office/drawing/2014/main" id="{E633E123-CBE5-2C4F-81E8-9F36271B9B3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96329" y="3649804"/>
                    <a:ext cx="2268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5">
                <p14:nvContentPartPr>
                  <p14:cNvPr id="894" name="Ink 893">
                    <a:extLst>
                      <a:ext uri="{FF2B5EF4-FFF2-40B4-BE49-F238E27FC236}">
                        <a16:creationId xmlns:a16="http://schemas.microsoft.com/office/drawing/2014/main" id="{18E01D6E-E0BC-504B-ADE8-4A8021DEF386}"/>
                      </a:ext>
                    </a:extLst>
                  </p14:cNvPr>
                  <p14:cNvContentPartPr/>
                  <p14:nvPr/>
                </p14:nvContentPartPr>
                <p14:xfrm>
                  <a:off x="5456089" y="3709924"/>
                  <a:ext cx="360" cy="360"/>
                </p14:xfrm>
              </p:contentPart>
            </mc:Choice>
            <mc:Fallback>
              <p:pic>
                <p:nvPicPr>
                  <p:cNvPr id="894" name="Ink 893">
                    <a:extLst>
                      <a:ext uri="{FF2B5EF4-FFF2-40B4-BE49-F238E27FC236}">
                        <a16:creationId xmlns:a16="http://schemas.microsoft.com/office/drawing/2014/main" id="{18E01D6E-E0BC-504B-ADE8-4A8021DEF3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48889" y="370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6">
                <p14:nvContentPartPr>
                  <p14:cNvPr id="895" name="Ink 894">
                    <a:extLst>
                      <a:ext uri="{FF2B5EF4-FFF2-40B4-BE49-F238E27FC236}">
                        <a16:creationId xmlns:a16="http://schemas.microsoft.com/office/drawing/2014/main" id="{853D01BA-4E52-8846-AEE7-EA27A433BF7B}"/>
                      </a:ext>
                    </a:extLst>
                  </p14:cNvPr>
                  <p14:cNvContentPartPr/>
                  <p14:nvPr/>
                </p14:nvContentPartPr>
                <p14:xfrm>
                  <a:off x="5513329" y="3754924"/>
                  <a:ext cx="3240" cy="6480"/>
                </p14:xfrm>
              </p:contentPart>
            </mc:Choice>
            <mc:Fallback>
              <p:pic>
                <p:nvPicPr>
                  <p:cNvPr id="895" name="Ink 894">
                    <a:extLst>
                      <a:ext uri="{FF2B5EF4-FFF2-40B4-BE49-F238E27FC236}">
                        <a16:creationId xmlns:a16="http://schemas.microsoft.com/office/drawing/2014/main" id="{853D01BA-4E52-8846-AEE7-EA27A433BF7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5769" y="3747364"/>
                    <a:ext cx="18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7">
                <p14:nvContentPartPr>
                  <p14:cNvPr id="899" name="Ink 898">
                    <a:extLst>
                      <a:ext uri="{FF2B5EF4-FFF2-40B4-BE49-F238E27FC236}">
                        <a16:creationId xmlns:a16="http://schemas.microsoft.com/office/drawing/2014/main" id="{310D95A0-026C-ED4B-820E-E37501A057CB}"/>
                      </a:ext>
                    </a:extLst>
                  </p14:cNvPr>
                  <p14:cNvContentPartPr/>
                  <p14:nvPr/>
                </p14:nvContentPartPr>
                <p14:xfrm>
                  <a:off x="5598649" y="3942124"/>
                  <a:ext cx="360" cy="360"/>
                </p14:xfrm>
              </p:contentPart>
            </mc:Choice>
            <mc:Fallback>
              <p:pic>
                <p:nvPicPr>
                  <p:cNvPr id="899" name="Ink 898">
                    <a:extLst>
                      <a:ext uri="{FF2B5EF4-FFF2-40B4-BE49-F238E27FC236}">
                        <a16:creationId xmlns:a16="http://schemas.microsoft.com/office/drawing/2014/main" id="{310D95A0-026C-ED4B-820E-E37501A057C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91089" y="393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8">
                <p14:nvContentPartPr>
                  <p14:cNvPr id="900" name="Ink 899">
                    <a:extLst>
                      <a:ext uri="{FF2B5EF4-FFF2-40B4-BE49-F238E27FC236}">
                        <a16:creationId xmlns:a16="http://schemas.microsoft.com/office/drawing/2014/main" id="{AA22C7BF-2715-7049-BB11-6EF5882CF197}"/>
                      </a:ext>
                    </a:extLst>
                  </p14:cNvPr>
                  <p14:cNvContentPartPr/>
                  <p14:nvPr/>
                </p14:nvContentPartPr>
                <p14:xfrm>
                  <a:off x="5755969" y="4279444"/>
                  <a:ext cx="360" cy="360"/>
                </p14:xfrm>
              </p:contentPart>
            </mc:Choice>
            <mc:Fallback>
              <p:pic>
                <p:nvPicPr>
                  <p:cNvPr id="900" name="Ink 899">
                    <a:extLst>
                      <a:ext uri="{FF2B5EF4-FFF2-40B4-BE49-F238E27FC236}">
                        <a16:creationId xmlns:a16="http://schemas.microsoft.com/office/drawing/2014/main" id="{AA22C7BF-2715-7049-BB11-6EF5882CF19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8409" y="427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9">
                <p14:nvContentPartPr>
                  <p14:cNvPr id="784" name="Ink 783">
                    <a:extLst>
                      <a:ext uri="{FF2B5EF4-FFF2-40B4-BE49-F238E27FC236}">
                        <a16:creationId xmlns:a16="http://schemas.microsoft.com/office/drawing/2014/main" id="{BF9A6202-9341-4642-AFBD-9BB1474534D4}"/>
                      </a:ext>
                    </a:extLst>
                  </p14:cNvPr>
                  <p14:cNvContentPartPr/>
                  <p14:nvPr/>
                </p14:nvContentPartPr>
                <p14:xfrm>
                  <a:off x="5366449" y="4504444"/>
                  <a:ext cx="720" cy="5400"/>
                </p14:xfrm>
              </p:contentPart>
            </mc:Choice>
            <mc:Fallback>
              <p:pic>
                <p:nvPicPr>
                  <p:cNvPr id="784" name="Ink 783">
                    <a:extLst>
                      <a:ext uri="{FF2B5EF4-FFF2-40B4-BE49-F238E27FC236}">
                        <a16:creationId xmlns:a16="http://schemas.microsoft.com/office/drawing/2014/main" id="{BF9A6202-9341-4642-AFBD-9BB1474534D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8889" y="4496884"/>
                    <a:ext cx="1584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0">
                <p14:nvContentPartPr>
                  <p14:cNvPr id="790" name="Ink 789">
                    <a:extLst>
                      <a:ext uri="{FF2B5EF4-FFF2-40B4-BE49-F238E27FC236}">
                        <a16:creationId xmlns:a16="http://schemas.microsoft.com/office/drawing/2014/main" id="{C7819A78-AEAD-D044-AD14-7F8AA6D96FCE}"/>
                      </a:ext>
                    </a:extLst>
                  </p14:cNvPr>
                  <p14:cNvContentPartPr/>
                  <p14:nvPr/>
                </p14:nvContentPartPr>
                <p14:xfrm>
                  <a:off x="5336209" y="4512004"/>
                  <a:ext cx="6840" cy="5040"/>
                </p14:xfrm>
              </p:contentPart>
            </mc:Choice>
            <mc:Fallback>
              <p:pic>
                <p:nvPicPr>
                  <p:cNvPr id="790" name="Ink 789">
                    <a:extLst>
                      <a:ext uri="{FF2B5EF4-FFF2-40B4-BE49-F238E27FC236}">
                        <a16:creationId xmlns:a16="http://schemas.microsoft.com/office/drawing/2014/main" id="{C7819A78-AEAD-D044-AD14-7F8AA6D96FC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8649" y="4504444"/>
                    <a:ext cx="219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1">
                <p14:nvContentPartPr>
                  <p14:cNvPr id="791" name="Ink 790">
                    <a:extLst>
                      <a:ext uri="{FF2B5EF4-FFF2-40B4-BE49-F238E27FC236}">
                        <a16:creationId xmlns:a16="http://schemas.microsoft.com/office/drawing/2014/main" id="{B2C62F0B-2D86-044F-9EB5-AA8E45B41E8A}"/>
                      </a:ext>
                    </a:extLst>
                  </p14:cNvPr>
                  <p14:cNvContentPartPr/>
                  <p14:nvPr/>
                </p14:nvContentPartPr>
                <p14:xfrm>
                  <a:off x="5342689" y="4516324"/>
                  <a:ext cx="46440" cy="27000"/>
                </p14:xfrm>
              </p:contentPart>
            </mc:Choice>
            <mc:Fallback>
              <p:pic>
                <p:nvPicPr>
                  <p:cNvPr id="791" name="Ink 790">
                    <a:extLst>
                      <a:ext uri="{FF2B5EF4-FFF2-40B4-BE49-F238E27FC236}">
                        <a16:creationId xmlns:a16="http://schemas.microsoft.com/office/drawing/2014/main" id="{B2C62F0B-2D86-044F-9EB5-AA8E45B41E8A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5335129" y="4508764"/>
                    <a:ext cx="6156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3">
                <p14:nvContentPartPr>
                  <p14:cNvPr id="792" name="Ink 791">
                    <a:extLst>
                      <a:ext uri="{FF2B5EF4-FFF2-40B4-BE49-F238E27FC236}">
                        <a16:creationId xmlns:a16="http://schemas.microsoft.com/office/drawing/2014/main" id="{458B0463-8B5B-4540-BCEC-EFEA2109EF3B}"/>
                      </a:ext>
                    </a:extLst>
                  </p14:cNvPr>
                  <p14:cNvContentPartPr/>
                  <p14:nvPr/>
                </p14:nvContentPartPr>
                <p14:xfrm>
                  <a:off x="5418649" y="4526764"/>
                  <a:ext cx="360" cy="360"/>
                </p14:xfrm>
              </p:contentPart>
            </mc:Choice>
            <mc:Fallback>
              <p:pic>
                <p:nvPicPr>
                  <p:cNvPr id="792" name="Ink 791">
                    <a:extLst>
                      <a:ext uri="{FF2B5EF4-FFF2-40B4-BE49-F238E27FC236}">
                        <a16:creationId xmlns:a16="http://schemas.microsoft.com/office/drawing/2014/main" id="{458B0463-8B5B-4540-BCEC-EFEA2109EF3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11089" y="45192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4">
                <p14:nvContentPartPr>
                  <p14:cNvPr id="793" name="Ink 792">
                    <a:extLst>
                      <a:ext uri="{FF2B5EF4-FFF2-40B4-BE49-F238E27FC236}">
                        <a16:creationId xmlns:a16="http://schemas.microsoft.com/office/drawing/2014/main" id="{0F8CC58B-9C08-A542-A5B5-3BF2739EBA77}"/>
                      </a:ext>
                    </a:extLst>
                  </p14:cNvPr>
                  <p14:cNvContentPartPr/>
                  <p14:nvPr/>
                </p14:nvContentPartPr>
                <p14:xfrm>
                  <a:off x="5426209" y="4534324"/>
                  <a:ext cx="360" cy="360"/>
                </p14:xfrm>
              </p:contentPart>
            </mc:Choice>
            <mc:Fallback>
              <p:pic>
                <p:nvPicPr>
                  <p:cNvPr id="793" name="Ink 792">
                    <a:extLst>
                      <a:ext uri="{FF2B5EF4-FFF2-40B4-BE49-F238E27FC236}">
                        <a16:creationId xmlns:a16="http://schemas.microsoft.com/office/drawing/2014/main" id="{0F8CC58B-9C08-A542-A5B5-3BF2739EBA7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18649" y="4526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5">
                <p14:nvContentPartPr>
                  <p14:cNvPr id="805" name="Ink 804">
                    <a:extLst>
                      <a:ext uri="{FF2B5EF4-FFF2-40B4-BE49-F238E27FC236}">
                        <a16:creationId xmlns:a16="http://schemas.microsoft.com/office/drawing/2014/main" id="{E4ACDC21-D1F2-DF40-BFF9-0863A41E0697}"/>
                      </a:ext>
                    </a:extLst>
                  </p14:cNvPr>
                  <p14:cNvContentPartPr/>
                  <p14:nvPr/>
                </p14:nvContentPartPr>
                <p14:xfrm>
                  <a:off x="5403889" y="4489324"/>
                  <a:ext cx="360" cy="360"/>
                </p14:xfrm>
              </p:contentPart>
            </mc:Choice>
            <mc:Fallback>
              <p:pic>
                <p:nvPicPr>
                  <p:cNvPr id="805" name="Ink 804">
                    <a:extLst>
                      <a:ext uri="{FF2B5EF4-FFF2-40B4-BE49-F238E27FC236}">
                        <a16:creationId xmlns:a16="http://schemas.microsoft.com/office/drawing/2014/main" id="{E4ACDC21-D1F2-DF40-BFF9-0863A41E069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96329" y="448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6">
                <p14:nvContentPartPr>
                  <p14:cNvPr id="806" name="Ink 805">
                    <a:extLst>
                      <a:ext uri="{FF2B5EF4-FFF2-40B4-BE49-F238E27FC236}">
                        <a16:creationId xmlns:a16="http://schemas.microsoft.com/office/drawing/2014/main" id="{CCF9DC42-384A-6842-BA73-F2E90FD7ABA0}"/>
                      </a:ext>
                    </a:extLst>
                  </p14:cNvPr>
                  <p14:cNvContentPartPr/>
                  <p14:nvPr/>
                </p14:nvContentPartPr>
                <p14:xfrm>
                  <a:off x="5403889" y="4541884"/>
                  <a:ext cx="11160" cy="3960"/>
                </p14:xfrm>
              </p:contentPart>
            </mc:Choice>
            <mc:Fallback>
              <p:pic>
                <p:nvPicPr>
                  <p:cNvPr id="806" name="Ink 805">
                    <a:extLst>
                      <a:ext uri="{FF2B5EF4-FFF2-40B4-BE49-F238E27FC236}">
                        <a16:creationId xmlns:a16="http://schemas.microsoft.com/office/drawing/2014/main" id="{CCF9DC42-384A-6842-BA73-F2E90FD7ABA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396329" y="4534324"/>
                    <a:ext cx="262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7">
                <p14:nvContentPartPr>
                  <p14:cNvPr id="808" name="Ink 807">
                    <a:extLst>
                      <a:ext uri="{FF2B5EF4-FFF2-40B4-BE49-F238E27FC236}">
                        <a16:creationId xmlns:a16="http://schemas.microsoft.com/office/drawing/2014/main" id="{55C70105-12D9-D645-8A14-E5310AA90DA5}"/>
                      </a:ext>
                    </a:extLst>
                  </p14:cNvPr>
                  <p14:cNvContentPartPr/>
                  <p14:nvPr/>
                </p14:nvContentPartPr>
                <p14:xfrm>
                  <a:off x="5441329" y="4504444"/>
                  <a:ext cx="18720" cy="8640"/>
                </p14:xfrm>
              </p:contentPart>
            </mc:Choice>
            <mc:Fallback>
              <p:pic>
                <p:nvPicPr>
                  <p:cNvPr id="808" name="Ink 807">
                    <a:extLst>
                      <a:ext uri="{FF2B5EF4-FFF2-40B4-BE49-F238E27FC236}">
                        <a16:creationId xmlns:a16="http://schemas.microsoft.com/office/drawing/2014/main" id="{55C70105-12D9-D645-8A14-E5310AA90DA5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5433769" y="4496884"/>
                    <a:ext cx="3384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9">
                <p14:nvContentPartPr>
                  <p14:cNvPr id="809" name="Ink 808">
                    <a:extLst>
                      <a:ext uri="{FF2B5EF4-FFF2-40B4-BE49-F238E27FC236}">
                        <a16:creationId xmlns:a16="http://schemas.microsoft.com/office/drawing/2014/main" id="{963EFEA1-A6F1-F74D-B906-DC64311F2492}"/>
                      </a:ext>
                    </a:extLst>
                  </p14:cNvPr>
                  <p14:cNvContentPartPr/>
                  <p14:nvPr/>
                </p14:nvContentPartPr>
                <p14:xfrm>
                  <a:off x="5448529" y="4512004"/>
                  <a:ext cx="360" cy="360"/>
                </p14:xfrm>
              </p:contentPart>
            </mc:Choice>
            <mc:Fallback>
              <p:pic>
                <p:nvPicPr>
                  <p:cNvPr id="809" name="Ink 808">
                    <a:extLst>
                      <a:ext uri="{FF2B5EF4-FFF2-40B4-BE49-F238E27FC236}">
                        <a16:creationId xmlns:a16="http://schemas.microsoft.com/office/drawing/2014/main" id="{963EFEA1-A6F1-F74D-B906-DC64311F249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41329" y="450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0">
                <p14:nvContentPartPr>
                  <p14:cNvPr id="810" name="Ink 809">
                    <a:extLst>
                      <a:ext uri="{FF2B5EF4-FFF2-40B4-BE49-F238E27FC236}">
                        <a16:creationId xmlns:a16="http://schemas.microsoft.com/office/drawing/2014/main" id="{B09EE24C-F6ED-4446-9E85-A78F09E35DD3}"/>
                      </a:ext>
                    </a:extLst>
                  </p14:cNvPr>
                  <p14:cNvContentPartPr/>
                  <p14:nvPr/>
                </p14:nvContentPartPr>
                <p14:xfrm>
                  <a:off x="5444929" y="4562404"/>
                  <a:ext cx="11520" cy="2160"/>
                </p14:xfrm>
              </p:contentPart>
            </mc:Choice>
            <mc:Fallback>
              <p:pic>
                <p:nvPicPr>
                  <p:cNvPr id="810" name="Ink 809">
                    <a:extLst>
                      <a:ext uri="{FF2B5EF4-FFF2-40B4-BE49-F238E27FC236}">
                        <a16:creationId xmlns:a16="http://schemas.microsoft.com/office/drawing/2014/main" id="{B09EE24C-F6ED-4446-9E85-A78F09E35DD3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437369" y="4554844"/>
                    <a:ext cx="266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1">
                <p14:nvContentPartPr>
                  <p14:cNvPr id="811" name="Ink 810">
                    <a:extLst>
                      <a:ext uri="{FF2B5EF4-FFF2-40B4-BE49-F238E27FC236}">
                        <a16:creationId xmlns:a16="http://schemas.microsoft.com/office/drawing/2014/main" id="{ECD75D15-B111-7043-8F62-377C39FA0F57}"/>
                      </a:ext>
                    </a:extLst>
                  </p14:cNvPr>
                  <p14:cNvContentPartPr/>
                  <p14:nvPr/>
                </p14:nvContentPartPr>
                <p14:xfrm>
                  <a:off x="5441329" y="4557004"/>
                  <a:ext cx="360" cy="360"/>
                </p14:xfrm>
              </p:contentPart>
            </mc:Choice>
            <mc:Fallback>
              <p:pic>
                <p:nvPicPr>
                  <p:cNvPr id="811" name="Ink 810">
                    <a:extLst>
                      <a:ext uri="{FF2B5EF4-FFF2-40B4-BE49-F238E27FC236}">
                        <a16:creationId xmlns:a16="http://schemas.microsoft.com/office/drawing/2014/main" id="{ECD75D15-B111-7043-8F62-377C39FA0F5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33769" y="454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2">
                <p14:nvContentPartPr>
                  <p14:cNvPr id="812" name="Ink 811">
                    <a:extLst>
                      <a:ext uri="{FF2B5EF4-FFF2-40B4-BE49-F238E27FC236}">
                        <a16:creationId xmlns:a16="http://schemas.microsoft.com/office/drawing/2014/main" id="{03B94969-3278-B14E-8544-0D8C4FE8D51D}"/>
                      </a:ext>
                    </a:extLst>
                  </p14:cNvPr>
                  <p14:cNvContentPartPr/>
                  <p14:nvPr/>
                </p14:nvContentPartPr>
                <p14:xfrm>
                  <a:off x="5531329" y="4571764"/>
                  <a:ext cx="720" cy="1800"/>
                </p14:xfrm>
              </p:contentPart>
            </mc:Choice>
            <mc:Fallback>
              <p:pic>
                <p:nvPicPr>
                  <p:cNvPr id="812" name="Ink 811">
                    <a:extLst>
                      <a:ext uri="{FF2B5EF4-FFF2-40B4-BE49-F238E27FC236}">
                        <a16:creationId xmlns:a16="http://schemas.microsoft.com/office/drawing/2014/main" id="{03B94969-3278-B14E-8544-0D8C4FE8D51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23769" y="4564204"/>
                    <a:ext cx="1584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3">
                <p14:nvContentPartPr>
                  <p14:cNvPr id="813" name="Ink 812">
                    <a:extLst>
                      <a:ext uri="{FF2B5EF4-FFF2-40B4-BE49-F238E27FC236}">
                        <a16:creationId xmlns:a16="http://schemas.microsoft.com/office/drawing/2014/main" id="{5F550AC4-050D-204A-8D15-3470603A3390}"/>
                      </a:ext>
                    </a:extLst>
                  </p14:cNvPr>
                  <p14:cNvContentPartPr/>
                  <p14:nvPr/>
                </p14:nvContentPartPr>
                <p14:xfrm>
                  <a:off x="5531329" y="4573204"/>
                  <a:ext cx="360" cy="360"/>
                </p14:xfrm>
              </p:contentPart>
            </mc:Choice>
            <mc:Fallback>
              <p:pic>
                <p:nvPicPr>
                  <p:cNvPr id="813" name="Ink 812">
                    <a:extLst>
                      <a:ext uri="{FF2B5EF4-FFF2-40B4-BE49-F238E27FC236}">
                        <a16:creationId xmlns:a16="http://schemas.microsoft.com/office/drawing/2014/main" id="{5F550AC4-050D-204A-8D15-3470603A339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23769" y="4565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4">
                <p14:nvContentPartPr>
                  <p14:cNvPr id="814" name="Ink 813">
                    <a:extLst>
                      <a:ext uri="{FF2B5EF4-FFF2-40B4-BE49-F238E27FC236}">
                        <a16:creationId xmlns:a16="http://schemas.microsoft.com/office/drawing/2014/main" id="{D3DCC4D0-F611-8B4B-833B-B7FA882A8269}"/>
                      </a:ext>
                    </a:extLst>
                  </p14:cNvPr>
                  <p14:cNvContentPartPr/>
                  <p14:nvPr/>
                </p14:nvContentPartPr>
                <p14:xfrm>
                  <a:off x="5501089" y="4504444"/>
                  <a:ext cx="7920" cy="360"/>
                </p14:xfrm>
              </p:contentPart>
            </mc:Choice>
            <mc:Fallback>
              <p:pic>
                <p:nvPicPr>
                  <p:cNvPr id="814" name="Ink 813">
                    <a:extLst>
                      <a:ext uri="{FF2B5EF4-FFF2-40B4-BE49-F238E27FC236}">
                        <a16:creationId xmlns:a16="http://schemas.microsoft.com/office/drawing/2014/main" id="{D3DCC4D0-F611-8B4B-833B-B7FA882A826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93529" y="449688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5">
                <p14:nvContentPartPr>
                  <p14:cNvPr id="815" name="Ink 814">
                    <a:extLst>
                      <a:ext uri="{FF2B5EF4-FFF2-40B4-BE49-F238E27FC236}">
                        <a16:creationId xmlns:a16="http://schemas.microsoft.com/office/drawing/2014/main" id="{3DF50409-B9EA-7948-9D19-4E5CB985BFC7}"/>
                      </a:ext>
                    </a:extLst>
                  </p14:cNvPr>
                  <p14:cNvContentPartPr/>
                  <p14:nvPr/>
                </p14:nvContentPartPr>
                <p14:xfrm>
                  <a:off x="5437369" y="4566364"/>
                  <a:ext cx="3960" cy="5760"/>
                </p14:xfrm>
              </p:contentPart>
            </mc:Choice>
            <mc:Fallback>
              <p:pic>
                <p:nvPicPr>
                  <p:cNvPr id="815" name="Ink 814">
                    <a:extLst>
                      <a:ext uri="{FF2B5EF4-FFF2-40B4-BE49-F238E27FC236}">
                        <a16:creationId xmlns:a16="http://schemas.microsoft.com/office/drawing/2014/main" id="{3DF50409-B9EA-7948-9D19-4E5CB985BFC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29809" y="4558804"/>
                    <a:ext cx="1908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6">
                <p14:nvContentPartPr>
                  <p14:cNvPr id="816" name="Ink 815">
                    <a:extLst>
                      <a:ext uri="{FF2B5EF4-FFF2-40B4-BE49-F238E27FC236}">
                        <a16:creationId xmlns:a16="http://schemas.microsoft.com/office/drawing/2014/main" id="{1B2608EA-E2B4-8F48-80E5-296BA2B8DBC8}"/>
                      </a:ext>
                    </a:extLst>
                  </p14:cNvPr>
                  <p14:cNvContentPartPr/>
                  <p14:nvPr/>
                </p14:nvContentPartPr>
                <p14:xfrm>
                  <a:off x="5486329" y="4571764"/>
                  <a:ext cx="1440" cy="2880"/>
                </p14:xfrm>
              </p:contentPart>
            </mc:Choice>
            <mc:Fallback>
              <p:pic>
                <p:nvPicPr>
                  <p:cNvPr id="816" name="Ink 815">
                    <a:extLst>
                      <a:ext uri="{FF2B5EF4-FFF2-40B4-BE49-F238E27FC236}">
                        <a16:creationId xmlns:a16="http://schemas.microsoft.com/office/drawing/2014/main" id="{1B2608EA-E2B4-8F48-80E5-296BA2B8DBC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78769" y="4564204"/>
                    <a:ext cx="165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7">
                <p14:nvContentPartPr>
                  <p14:cNvPr id="817" name="Ink 816">
                    <a:extLst>
                      <a:ext uri="{FF2B5EF4-FFF2-40B4-BE49-F238E27FC236}">
                        <a16:creationId xmlns:a16="http://schemas.microsoft.com/office/drawing/2014/main" id="{BFA38043-2F4B-2945-9281-3C0B9122B572}"/>
                      </a:ext>
                    </a:extLst>
                  </p14:cNvPr>
                  <p14:cNvContentPartPr/>
                  <p14:nvPr/>
                </p14:nvContentPartPr>
                <p14:xfrm>
                  <a:off x="5546089" y="4564204"/>
                  <a:ext cx="360" cy="360"/>
                </p14:xfrm>
              </p:contentPart>
            </mc:Choice>
            <mc:Fallback>
              <p:pic>
                <p:nvPicPr>
                  <p:cNvPr id="817" name="Ink 816">
                    <a:extLst>
                      <a:ext uri="{FF2B5EF4-FFF2-40B4-BE49-F238E27FC236}">
                        <a16:creationId xmlns:a16="http://schemas.microsoft.com/office/drawing/2014/main" id="{BFA38043-2F4B-2945-9281-3C0B9122B57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8529" y="4556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8">
                <p14:nvContentPartPr>
                  <p14:cNvPr id="818" name="Ink 817">
                    <a:extLst>
                      <a:ext uri="{FF2B5EF4-FFF2-40B4-BE49-F238E27FC236}">
                        <a16:creationId xmlns:a16="http://schemas.microsoft.com/office/drawing/2014/main" id="{25BDEE8B-C166-4F44-ABB7-DFA2A97C3F57}"/>
                      </a:ext>
                    </a:extLst>
                  </p14:cNvPr>
                  <p14:cNvContentPartPr/>
                  <p14:nvPr/>
                </p14:nvContentPartPr>
                <p14:xfrm>
                  <a:off x="5546089" y="4564204"/>
                  <a:ext cx="360" cy="360"/>
                </p14:xfrm>
              </p:contentPart>
            </mc:Choice>
            <mc:Fallback>
              <p:pic>
                <p:nvPicPr>
                  <p:cNvPr id="818" name="Ink 817">
                    <a:extLst>
                      <a:ext uri="{FF2B5EF4-FFF2-40B4-BE49-F238E27FC236}">
                        <a16:creationId xmlns:a16="http://schemas.microsoft.com/office/drawing/2014/main" id="{25BDEE8B-C166-4F44-ABB7-DFA2A97C3F5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8529" y="4556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9">
                <p14:nvContentPartPr>
                  <p14:cNvPr id="819" name="Ink 818">
                    <a:extLst>
                      <a:ext uri="{FF2B5EF4-FFF2-40B4-BE49-F238E27FC236}">
                        <a16:creationId xmlns:a16="http://schemas.microsoft.com/office/drawing/2014/main" id="{2A28AE20-2B65-AE44-8E39-E6D945D1031A}"/>
                      </a:ext>
                    </a:extLst>
                  </p14:cNvPr>
                  <p14:cNvContentPartPr/>
                  <p14:nvPr/>
                </p14:nvContentPartPr>
                <p14:xfrm>
                  <a:off x="5552929" y="4493644"/>
                  <a:ext cx="8640" cy="3600"/>
                </p14:xfrm>
              </p:contentPart>
            </mc:Choice>
            <mc:Fallback>
              <p:pic>
                <p:nvPicPr>
                  <p:cNvPr id="819" name="Ink 818">
                    <a:extLst>
                      <a:ext uri="{FF2B5EF4-FFF2-40B4-BE49-F238E27FC236}">
                        <a16:creationId xmlns:a16="http://schemas.microsoft.com/office/drawing/2014/main" id="{2A28AE20-2B65-AE44-8E39-E6D945D1031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5369" y="4486084"/>
                    <a:ext cx="2376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0">
                <p14:nvContentPartPr>
                  <p14:cNvPr id="820" name="Ink 819">
                    <a:extLst>
                      <a:ext uri="{FF2B5EF4-FFF2-40B4-BE49-F238E27FC236}">
                        <a16:creationId xmlns:a16="http://schemas.microsoft.com/office/drawing/2014/main" id="{2346E633-4FE3-4443-85BF-E426FF6378B1}"/>
                      </a:ext>
                    </a:extLst>
                  </p14:cNvPr>
                  <p14:cNvContentPartPr/>
                  <p14:nvPr/>
                </p14:nvContentPartPr>
                <p14:xfrm>
                  <a:off x="5538529" y="4549444"/>
                  <a:ext cx="360" cy="360"/>
                </p14:xfrm>
              </p:contentPart>
            </mc:Choice>
            <mc:Fallback>
              <p:pic>
                <p:nvPicPr>
                  <p:cNvPr id="820" name="Ink 819">
                    <a:extLst>
                      <a:ext uri="{FF2B5EF4-FFF2-40B4-BE49-F238E27FC236}">
                        <a16:creationId xmlns:a16="http://schemas.microsoft.com/office/drawing/2014/main" id="{2346E633-4FE3-4443-85BF-E426FF6378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0969" y="454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1">
                <p14:nvContentPartPr>
                  <p14:cNvPr id="821" name="Ink 820">
                    <a:extLst>
                      <a:ext uri="{FF2B5EF4-FFF2-40B4-BE49-F238E27FC236}">
                        <a16:creationId xmlns:a16="http://schemas.microsoft.com/office/drawing/2014/main" id="{52562137-6AE9-4E4F-8F1D-9FC1A51C301F}"/>
                      </a:ext>
                    </a:extLst>
                  </p14:cNvPr>
                  <p14:cNvContentPartPr/>
                  <p14:nvPr/>
                </p14:nvContentPartPr>
                <p14:xfrm>
                  <a:off x="5531329" y="4541884"/>
                  <a:ext cx="360" cy="360"/>
                </p14:xfrm>
              </p:contentPart>
            </mc:Choice>
            <mc:Fallback>
              <p:pic>
                <p:nvPicPr>
                  <p:cNvPr id="821" name="Ink 820">
                    <a:extLst>
                      <a:ext uri="{FF2B5EF4-FFF2-40B4-BE49-F238E27FC236}">
                        <a16:creationId xmlns:a16="http://schemas.microsoft.com/office/drawing/2014/main" id="{52562137-6AE9-4E4F-8F1D-9FC1A51C301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23769" y="453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2">
                <p14:nvContentPartPr>
                  <p14:cNvPr id="822" name="Ink 821">
                    <a:extLst>
                      <a:ext uri="{FF2B5EF4-FFF2-40B4-BE49-F238E27FC236}">
                        <a16:creationId xmlns:a16="http://schemas.microsoft.com/office/drawing/2014/main" id="{E69FAF88-7FFC-5640-BE0E-54589A480739}"/>
                      </a:ext>
                    </a:extLst>
                  </p14:cNvPr>
                  <p14:cNvContentPartPr/>
                  <p14:nvPr/>
                </p14:nvContentPartPr>
                <p14:xfrm>
                  <a:off x="5467249" y="4541164"/>
                  <a:ext cx="4320" cy="1080"/>
                </p14:xfrm>
              </p:contentPart>
            </mc:Choice>
            <mc:Fallback>
              <p:pic>
                <p:nvPicPr>
                  <p:cNvPr id="822" name="Ink 821">
                    <a:extLst>
                      <a:ext uri="{FF2B5EF4-FFF2-40B4-BE49-F238E27FC236}">
                        <a16:creationId xmlns:a16="http://schemas.microsoft.com/office/drawing/2014/main" id="{E69FAF88-7FFC-5640-BE0E-54589A48073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9689" y="4533604"/>
                    <a:ext cx="19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3">
                <p14:nvContentPartPr>
                  <p14:cNvPr id="823" name="Ink 822">
                    <a:extLst>
                      <a:ext uri="{FF2B5EF4-FFF2-40B4-BE49-F238E27FC236}">
                        <a16:creationId xmlns:a16="http://schemas.microsoft.com/office/drawing/2014/main" id="{EBB1BDE6-8CDF-EF4F-88E1-30ADD3D7FEC5}"/>
                      </a:ext>
                    </a:extLst>
                  </p14:cNvPr>
                  <p14:cNvContentPartPr/>
                  <p14:nvPr/>
                </p14:nvContentPartPr>
                <p14:xfrm>
                  <a:off x="5463649" y="4534324"/>
                  <a:ext cx="360" cy="360"/>
                </p14:xfrm>
              </p:contentPart>
            </mc:Choice>
            <mc:Fallback>
              <p:pic>
                <p:nvPicPr>
                  <p:cNvPr id="823" name="Ink 822">
                    <a:extLst>
                      <a:ext uri="{FF2B5EF4-FFF2-40B4-BE49-F238E27FC236}">
                        <a16:creationId xmlns:a16="http://schemas.microsoft.com/office/drawing/2014/main" id="{EBB1BDE6-8CDF-EF4F-88E1-30ADD3D7FEC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6089" y="4526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4">
                <p14:nvContentPartPr>
                  <p14:cNvPr id="824" name="Ink 823">
                    <a:extLst>
                      <a:ext uri="{FF2B5EF4-FFF2-40B4-BE49-F238E27FC236}">
                        <a16:creationId xmlns:a16="http://schemas.microsoft.com/office/drawing/2014/main" id="{B00DE36C-09B1-624D-914D-FEA9E1E25B33}"/>
                      </a:ext>
                    </a:extLst>
                  </p14:cNvPr>
                  <p14:cNvContentPartPr/>
                  <p14:nvPr/>
                </p14:nvContentPartPr>
                <p14:xfrm>
                  <a:off x="5546089" y="4579324"/>
                  <a:ext cx="6480" cy="6120"/>
                </p14:xfrm>
              </p:contentPart>
            </mc:Choice>
            <mc:Fallback>
              <p:pic>
                <p:nvPicPr>
                  <p:cNvPr id="824" name="Ink 823">
                    <a:extLst>
                      <a:ext uri="{FF2B5EF4-FFF2-40B4-BE49-F238E27FC236}">
                        <a16:creationId xmlns:a16="http://schemas.microsoft.com/office/drawing/2014/main" id="{B00DE36C-09B1-624D-914D-FEA9E1E25B3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8529" y="4571764"/>
                    <a:ext cx="216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5">
                <p14:nvContentPartPr>
                  <p14:cNvPr id="825" name="Ink 824">
                    <a:extLst>
                      <a:ext uri="{FF2B5EF4-FFF2-40B4-BE49-F238E27FC236}">
                        <a16:creationId xmlns:a16="http://schemas.microsoft.com/office/drawing/2014/main" id="{A7A25329-6AB6-DA4C-804B-2B855DF2BD3A}"/>
                      </a:ext>
                    </a:extLst>
                  </p14:cNvPr>
                  <p14:cNvContentPartPr/>
                  <p14:nvPr/>
                </p14:nvContentPartPr>
                <p14:xfrm>
                  <a:off x="5552209" y="4535404"/>
                  <a:ext cx="27000" cy="48960"/>
                </p14:xfrm>
              </p:contentPart>
            </mc:Choice>
            <mc:Fallback>
              <p:pic>
                <p:nvPicPr>
                  <p:cNvPr id="825" name="Ink 824">
                    <a:extLst>
                      <a:ext uri="{FF2B5EF4-FFF2-40B4-BE49-F238E27FC236}">
                        <a16:creationId xmlns:a16="http://schemas.microsoft.com/office/drawing/2014/main" id="{A7A25329-6AB6-DA4C-804B-2B855DF2BD3A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5544649" y="4527844"/>
                    <a:ext cx="41760" cy="6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7">
                <p14:nvContentPartPr>
                  <p14:cNvPr id="826" name="Ink 825">
                    <a:extLst>
                      <a:ext uri="{FF2B5EF4-FFF2-40B4-BE49-F238E27FC236}">
                        <a16:creationId xmlns:a16="http://schemas.microsoft.com/office/drawing/2014/main" id="{D102EA77-3865-BB4B-898B-783CF89D1105}"/>
                      </a:ext>
                    </a:extLst>
                  </p14:cNvPr>
                  <p14:cNvContentPartPr/>
                  <p14:nvPr/>
                </p14:nvContentPartPr>
                <p14:xfrm>
                  <a:off x="5606209" y="4496884"/>
                  <a:ext cx="360" cy="360"/>
                </p14:xfrm>
              </p:contentPart>
            </mc:Choice>
            <mc:Fallback>
              <p:pic>
                <p:nvPicPr>
                  <p:cNvPr id="826" name="Ink 825">
                    <a:extLst>
                      <a:ext uri="{FF2B5EF4-FFF2-40B4-BE49-F238E27FC236}">
                        <a16:creationId xmlns:a16="http://schemas.microsoft.com/office/drawing/2014/main" id="{D102EA77-3865-BB4B-898B-783CF89D110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98649" y="448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8">
                <p14:nvContentPartPr>
                  <p14:cNvPr id="827" name="Ink 826">
                    <a:extLst>
                      <a:ext uri="{FF2B5EF4-FFF2-40B4-BE49-F238E27FC236}">
                        <a16:creationId xmlns:a16="http://schemas.microsoft.com/office/drawing/2014/main" id="{01937EE6-AEC4-F344-923D-91E6C70D9A2E}"/>
                      </a:ext>
                    </a:extLst>
                  </p14:cNvPr>
                  <p14:cNvContentPartPr/>
                  <p14:nvPr/>
                </p14:nvContentPartPr>
                <p14:xfrm>
                  <a:off x="5606209" y="4496884"/>
                  <a:ext cx="360" cy="360"/>
                </p14:xfrm>
              </p:contentPart>
            </mc:Choice>
            <mc:Fallback>
              <p:pic>
                <p:nvPicPr>
                  <p:cNvPr id="827" name="Ink 826">
                    <a:extLst>
                      <a:ext uri="{FF2B5EF4-FFF2-40B4-BE49-F238E27FC236}">
                        <a16:creationId xmlns:a16="http://schemas.microsoft.com/office/drawing/2014/main" id="{01937EE6-AEC4-F344-923D-91E6C70D9A2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98649" y="448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9">
                <p14:nvContentPartPr>
                  <p14:cNvPr id="828" name="Ink 827">
                    <a:extLst>
                      <a:ext uri="{FF2B5EF4-FFF2-40B4-BE49-F238E27FC236}">
                        <a16:creationId xmlns:a16="http://schemas.microsoft.com/office/drawing/2014/main" id="{DCACC44C-A746-3D4D-9179-10C20A467EFF}"/>
                      </a:ext>
                    </a:extLst>
                  </p14:cNvPr>
                  <p14:cNvContentPartPr/>
                  <p14:nvPr/>
                </p14:nvContentPartPr>
                <p14:xfrm>
                  <a:off x="5655169" y="4442524"/>
                  <a:ext cx="3600" cy="2160"/>
                </p14:xfrm>
              </p:contentPart>
            </mc:Choice>
            <mc:Fallback>
              <p:pic>
                <p:nvPicPr>
                  <p:cNvPr id="828" name="Ink 827">
                    <a:extLst>
                      <a:ext uri="{FF2B5EF4-FFF2-40B4-BE49-F238E27FC236}">
                        <a16:creationId xmlns:a16="http://schemas.microsoft.com/office/drawing/2014/main" id="{DCACC44C-A746-3D4D-9179-10C20A467EF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47609" y="4434964"/>
                    <a:ext cx="1872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0">
                <p14:nvContentPartPr>
                  <p14:cNvPr id="829" name="Ink 828">
                    <a:extLst>
                      <a:ext uri="{FF2B5EF4-FFF2-40B4-BE49-F238E27FC236}">
                        <a16:creationId xmlns:a16="http://schemas.microsoft.com/office/drawing/2014/main" id="{916BDB0D-EC95-C646-BE4F-69E4968F3C19}"/>
                      </a:ext>
                    </a:extLst>
                  </p14:cNvPr>
                  <p14:cNvContentPartPr/>
                  <p14:nvPr/>
                </p14:nvContentPartPr>
                <p14:xfrm>
                  <a:off x="5598649" y="4526764"/>
                  <a:ext cx="360" cy="360"/>
                </p14:xfrm>
              </p:contentPart>
            </mc:Choice>
            <mc:Fallback>
              <p:pic>
                <p:nvPicPr>
                  <p:cNvPr id="829" name="Ink 828">
                    <a:extLst>
                      <a:ext uri="{FF2B5EF4-FFF2-40B4-BE49-F238E27FC236}">
                        <a16:creationId xmlns:a16="http://schemas.microsoft.com/office/drawing/2014/main" id="{916BDB0D-EC95-C646-BE4F-69E4968F3C1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91089" y="45192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1">
                <p14:nvContentPartPr>
                  <p14:cNvPr id="830" name="Ink 829">
                    <a:extLst>
                      <a:ext uri="{FF2B5EF4-FFF2-40B4-BE49-F238E27FC236}">
                        <a16:creationId xmlns:a16="http://schemas.microsoft.com/office/drawing/2014/main" id="{FEFA331D-76F9-1840-A245-746294183AEE}"/>
                      </a:ext>
                    </a:extLst>
                  </p14:cNvPr>
                  <p14:cNvContentPartPr/>
                  <p14:nvPr/>
                </p14:nvContentPartPr>
                <p14:xfrm>
                  <a:off x="5606209" y="4534324"/>
                  <a:ext cx="360" cy="360"/>
                </p14:xfrm>
              </p:contentPart>
            </mc:Choice>
            <mc:Fallback>
              <p:pic>
                <p:nvPicPr>
                  <p:cNvPr id="830" name="Ink 829">
                    <a:extLst>
                      <a:ext uri="{FF2B5EF4-FFF2-40B4-BE49-F238E27FC236}">
                        <a16:creationId xmlns:a16="http://schemas.microsoft.com/office/drawing/2014/main" id="{FEFA331D-76F9-1840-A245-746294183AE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98649" y="4526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2">
                <p14:nvContentPartPr>
                  <p14:cNvPr id="831" name="Ink 830">
                    <a:extLst>
                      <a:ext uri="{FF2B5EF4-FFF2-40B4-BE49-F238E27FC236}">
                        <a16:creationId xmlns:a16="http://schemas.microsoft.com/office/drawing/2014/main" id="{D510A0EC-4FC4-B245-B8A1-8864D86247B5}"/>
                      </a:ext>
                    </a:extLst>
                  </p14:cNvPr>
                  <p14:cNvContentPartPr/>
                  <p14:nvPr/>
                </p14:nvContentPartPr>
                <p14:xfrm>
                  <a:off x="5613769" y="4594444"/>
                  <a:ext cx="5400" cy="2160"/>
                </p14:xfrm>
              </p:contentPart>
            </mc:Choice>
            <mc:Fallback>
              <p:pic>
                <p:nvPicPr>
                  <p:cNvPr id="831" name="Ink 830">
                    <a:extLst>
                      <a:ext uri="{FF2B5EF4-FFF2-40B4-BE49-F238E27FC236}">
                        <a16:creationId xmlns:a16="http://schemas.microsoft.com/office/drawing/2014/main" id="{D510A0EC-4FC4-B245-B8A1-8864D86247B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06209" y="4586884"/>
                    <a:ext cx="2052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3">
                <p14:nvContentPartPr>
                  <p14:cNvPr id="832" name="Ink 831">
                    <a:extLst>
                      <a:ext uri="{FF2B5EF4-FFF2-40B4-BE49-F238E27FC236}">
                        <a16:creationId xmlns:a16="http://schemas.microsoft.com/office/drawing/2014/main" id="{20579B70-1660-7040-87A4-FB5D8D195EC8}"/>
                      </a:ext>
                    </a:extLst>
                  </p14:cNvPr>
                  <p14:cNvContentPartPr/>
                  <p14:nvPr/>
                </p14:nvContentPartPr>
                <p14:xfrm>
                  <a:off x="5658769" y="4526764"/>
                  <a:ext cx="360" cy="360"/>
                </p14:xfrm>
              </p:contentPart>
            </mc:Choice>
            <mc:Fallback>
              <p:pic>
                <p:nvPicPr>
                  <p:cNvPr id="832" name="Ink 831">
                    <a:extLst>
                      <a:ext uri="{FF2B5EF4-FFF2-40B4-BE49-F238E27FC236}">
                        <a16:creationId xmlns:a16="http://schemas.microsoft.com/office/drawing/2014/main" id="{20579B70-1660-7040-87A4-FB5D8D195EC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51209" y="45192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4">
                <p14:nvContentPartPr>
                  <p14:cNvPr id="833" name="Ink 832">
                    <a:extLst>
                      <a:ext uri="{FF2B5EF4-FFF2-40B4-BE49-F238E27FC236}">
                        <a16:creationId xmlns:a16="http://schemas.microsoft.com/office/drawing/2014/main" id="{DA5A218B-B9AA-8146-AB6A-441E8F9283CE}"/>
                      </a:ext>
                    </a:extLst>
                  </p14:cNvPr>
                  <p14:cNvContentPartPr/>
                  <p14:nvPr/>
                </p14:nvContentPartPr>
                <p14:xfrm>
                  <a:off x="5658769" y="4526764"/>
                  <a:ext cx="360" cy="360"/>
                </p14:xfrm>
              </p:contentPart>
            </mc:Choice>
            <mc:Fallback>
              <p:pic>
                <p:nvPicPr>
                  <p:cNvPr id="833" name="Ink 832">
                    <a:extLst>
                      <a:ext uri="{FF2B5EF4-FFF2-40B4-BE49-F238E27FC236}">
                        <a16:creationId xmlns:a16="http://schemas.microsoft.com/office/drawing/2014/main" id="{DA5A218B-B9AA-8146-AB6A-441E8F9283C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51209" y="45192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5">
                <p14:nvContentPartPr>
                  <p14:cNvPr id="834" name="Ink 833">
                    <a:extLst>
                      <a:ext uri="{FF2B5EF4-FFF2-40B4-BE49-F238E27FC236}">
                        <a16:creationId xmlns:a16="http://schemas.microsoft.com/office/drawing/2014/main" id="{5D9BE143-10E9-C848-A8ED-02C4C5F52206}"/>
                      </a:ext>
                    </a:extLst>
                  </p14:cNvPr>
                  <p14:cNvContentPartPr/>
                  <p14:nvPr/>
                </p14:nvContentPartPr>
                <p14:xfrm>
                  <a:off x="5604049" y="4532164"/>
                  <a:ext cx="10080" cy="2520"/>
                </p14:xfrm>
              </p:contentPart>
            </mc:Choice>
            <mc:Fallback>
              <p:pic>
                <p:nvPicPr>
                  <p:cNvPr id="834" name="Ink 833">
                    <a:extLst>
                      <a:ext uri="{FF2B5EF4-FFF2-40B4-BE49-F238E27FC236}">
                        <a16:creationId xmlns:a16="http://schemas.microsoft.com/office/drawing/2014/main" id="{5D9BE143-10E9-C848-A8ED-02C4C5F5220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596489" y="4524604"/>
                    <a:ext cx="248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6">
                <p14:nvContentPartPr>
                  <p14:cNvPr id="835" name="Ink 834">
                    <a:extLst>
                      <a:ext uri="{FF2B5EF4-FFF2-40B4-BE49-F238E27FC236}">
                        <a16:creationId xmlns:a16="http://schemas.microsoft.com/office/drawing/2014/main" id="{84F89C36-995A-5242-898B-BAC5F7C84378}"/>
                      </a:ext>
                    </a:extLst>
                  </p14:cNvPr>
                  <p14:cNvContentPartPr/>
                  <p14:nvPr/>
                </p14:nvContentPartPr>
                <p14:xfrm>
                  <a:off x="5560849" y="4579324"/>
                  <a:ext cx="360" cy="360"/>
                </p14:xfrm>
              </p:contentPart>
            </mc:Choice>
            <mc:Fallback>
              <p:pic>
                <p:nvPicPr>
                  <p:cNvPr id="835" name="Ink 834">
                    <a:extLst>
                      <a:ext uri="{FF2B5EF4-FFF2-40B4-BE49-F238E27FC236}">
                        <a16:creationId xmlns:a16="http://schemas.microsoft.com/office/drawing/2014/main" id="{84F89C36-995A-5242-898B-BAC5F7C8437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53289" y="457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7">
                <p14:nvContentPartPr>
                  <p14:cNvPr id="836" name="Ink 835">
                    <a:extLst>
                      <a:ext uri="{FF2B5EF4-FFF2-40B4-BE49-F238E27FC236}">
                        <a16:creationId xmlns:a16="http://schemas.microsoft.com/office/drawing/2014/main" id="{63F627BE-05E0-6949-93EF-042DA6E6F6BC}"/>
                      </a:ext>
                    </a:extLst>
                  </p14:cNvPr>
                  <p14:cNvContentPartPr/>
                  <p14:nvPr/>
                </p14:nvContentPartPr>
                <p14:xfrm>
                  <a:off x="5561209" y="4579324"/>
                  <a:ext cx="360" cy="360"/>
                </p14:xfrm>
              </p:contentPart>
            </mc:Choice>
            <mc:Fallback>
              <p:pic>
                <p:nvPicPr>
                  <p:cNvPr id="836" name="Ink 835">
                    <a:extLst>
                      <a:ext uri="{FF2B5EF4-FFF2-40B4-BE49-F238E27FC236}">
                        <a16:creationId xmlns:a16="http://schemas.microsoft.com/office/drawing/2014/main" id="{63F627BE-05E0-6949-93EF-042DA6E6F6B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53649" y="457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8">
                <p14:nvContentPartPr>
                  <p14:cNvPr id="837" name="Ink 836">
                    <a:extLst>
                      <a:ext uri="{FF2B5EF4-FFF2-40B4-BE49-F238E27FC236}">
                        <a16:creationId xmlns:a16="http://schemas.microsoft.com/office/drawing/2014/main" id="{C1AE3370-9FB5-8F46-ABD7-0E5BF323DE11}"/>
                      </a:ext>
                    </a:extLst>
                  </p14:cNvPr>
                  <p14:cNvContentPartPr/>
                  <p14:nvPr/>
                </p14:nvContentPartPr>
                <p14:xfrm>
                  <a:off x="5623489" y="4485364"/>
                  <a:ext cx="5400" cy="4320"/>
                </p14:xfrm>
              </p:contentPart>
            </mc:Choice>
            <mc:Fallback>
              <p:pic>
                <p:nvPicPr>
                  <p:cNvPr id="837" name="Ink 836">
                    <a:extLst>
                      <a:ext uri="{FF2B5EF4-FFF2-40B4-BE49-F238E27FC236}">
                        <a16:creationId xmlns:a16="http://schemas.microsoft.com/office/drawing/2014/main" id="{C1AE3370-9FB5-8F46-ABD7-0E5BF323DE1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6289" y="4477804"/>
                    <a:ext cx="205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9">
                <p14:nvContentPartPr>
                  <p14:cNvPr id="838" name="Ink 837">
                    <a:extLst>
                      <a:ext uri="{FF2B5EF4-FFF2-40B4-BE49-F238E27FC236}">
                        <a16:creationId xmlns:a16="http://schemas.microsoft.com/office/drawing/2014/main" id="{E578FC47-7FE8-834E-9A0B-0064C253EBDE}"/>
                      </a:ext>
                    </a:extLst>
                  </p14:cNvPr>
                  <p14:cNvContentPartPr/>
                  <p14:nvPr/>
                </p14:nvContentPartPr>
                <p14:xfrm>
                  <a:off x="5623489" y="4485364"/>
                  <a:ext cx="360" cy="360"/>
                </p14:xfrm>
              </p:contentPart>
            </mc:Choice>
            <mc:Fallback>
              <p:pic>
                <p:nvPicPr>
                  <p:cNvPr id="838" name="Ink 837">
                    <a:extLst>
                      <a:ext uri="{FF2B5EF4-FFF2-40B4-BE49-F238E27FC236}">
                        <a16:creationId xmlns:a16="http://schemas.microsoft.com/office/drawing/2014/main" id="{E578FC47-7FE8-834E-9A0B-0064C253EBD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6289" y="4477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0">
                <p14:nvContentPartPr>
                  <p14:cNvPr id="839" name="Ink 838">
                    <a:extLst>
                      <a:ext uri="{FF2B5EF4-FFF2-40B4-BE49-F238E27FC236}">
                        <a16:creationId xmlns:a16="http://schemas.microsoft.com/office/drawing/2014/main" id="{3636E4EF-8DBA-E84A-B9D2-CAF79E9B5265}"/>
                      </a:ext>
                    </a:extLst>
                  </p14:cNvPr>
                  <p14:cNvContentPartPr/>
                  <p14:nvPr/>
                </p14:nvContentPartPr>
                <p14:xfrm>
                  <a:off x="5655169" y="4513804"/>
                  <a:ext cx="6120" cy="5760"/>
                </p14:xfrm>
              </p:contentPart>
            </mc:Choice>
            <mc:Fallback>
              <p:pic>
                <p:nvPicPr>
                  <p:cNvPr id="839" name="Ink 838">
                    <a:extLst>
                      <a:ext uri="{FF2B5EF4-FFF2-40B4-BE49-F238E27FC236}">
                        <a16:creationId xmlns:a16="http://schemas.microsoft.com/office/drawing/2014/main" id="{3636E4EF-8DBA-E84A-B9D2-CAF79E9B526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47609" y="4506244"/>
                    <a:ext cx="2124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1">
                <p14:nvContentPartPr>
                  <p14:cNvPr id="840" name="Ink 839">
                    <a:extLst>
                      <a:ext uri="{FF2B5EF4-FFF2-40B4-BE49-F238E27FC236}">
                        <a16:creationId xmlns:a16="http://schemas.microsoft.com/office/drawing/2014/main" id="{03906548-6D89-9740-9AE0-D45BF98A1FB8}"/>
                      </a:ext>
                    </a:extLst>
                  </p14:cNvPr>
                  <p14:cNvContentPartPr/>
                  <p14:nvPr/>
                </p14:nvContentPartPr>
                <p14:xfrm>
                  <a:off x="5655169" y="4513804"/>
                  <a:ext cx="3600" cy="5760"/>
                </p14:xfrm>
              </p:contentPart>
            </mc:Choice>
            <mc:Fallback>
              <p:pic>
                <p:nvPicPr>
                  <p:cNvPr id="840" name="Ink 839">
                    <a:extLst>
                      <a:ext uri="{FF2B5EF4-FFF2-40B4-BE49-F238E27FC236}">
                        <a16:creationId xmlns:a16="http://schemas.microsoft.com/office/drawing/2014/main" id="{03906548-6D89-9740-9AE0-D45BF98A1FB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47609" y="4506244"/>
                    <a:ext cx="1872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2">
                <p14:nvContentPartPr>
                  <p14:cNvPr id="841" name="Ink 840">
                    <a:extLst>
                      <a:ext uri="{FF2B5EF4-FFF2-40B4-BE49-F238E27FC236}">
                        <a16:creationId xmlns:a16="http://schemas.microsoft.com/office/drawing/2014/main" id="{A7FFB02C-B425-DF44-A573-10C41DFAC4CF}"/>
                      </a:ext>
                    </a:extLst>
                  </p14:cNvPr>
                  <p14:cNvContentPartPr/>
                  <p14:nvPr/>
                </p14:nvContentPartPr>
                <p14:xfrm>
                  <a:off x="5696209" y="4459444"/>
                  <a:ext cx="360" cy="360"/>
                </p14:xfrm>
              </p:contentPart>
            </mc:Choice>
            <mc:Fallback>
              <p:pic>
                <p:nvPicPr>
                  <p:cNvPr id="841" name="Ink 840">
                    <a:extLst>
                      <a:ext uri="{FF2B5EF4-FFF2-40B4-BE49-F238E27FC236}">
                        <a16:creationId xmlns:a16="http://schemas.microsoft.com/office/drawing/2014/main" id="{A7FFB02C-B425-DF44-A573-10C41DFAC4C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8649" y="445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3">
                <p14:nvContentPartPr>
                  <p14:cNvPr id="842" name="Ink 841">
                    <a:extLst>
                      <a:ext uri="{FF2B5EF4-FFF2-40B4-BE49-F238E27FC236}">
                        <a16:creationId xmlns:a16="http://schemas.microsoft.com/office/drawing/2014/main" id="{1CC193CA-17B7-A94F-A239-D9575ED37C36}"/>
                      </a:ext>
                    </a:extLst>
                  </p14:cNvPr>
                  <p14:cNvContentPartPr/>
                  <p14:nvPr/>
                </p14:nvContentPartPr>
                <p14:xfrm>
                  <a:off x="5731489" y="4399324"/>
                  <a:ext cx="3600" cy="8280"/>
                </p14:xfrm>
              </p:contentPart>
            </mc:Choice>
            <mc:Fallback>
              <p:pic>
                <p:nvPicPr>
                  <p:cNvPr id="842" name="Ink 841">
                    <a:extLst>
                      <a:ext uri="{FF2B5EF4-FFF2-40B4-BE49-F238E27FC236}">
                        <a16:creationId xmlns:a16="http://schemas.microsoft.com/office/drawing/2014/main" id="{1CC193CA-17B7-A94F-A239-D9575ED37C3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23929" y="4391764"/>
                    <a:ext cx="18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4">
                <p14:nvContentPartPr>
                  <p14:cNvPr id="843" name="Ink 842">
                    <a:extLst>
                      <a:ext uri="{FF2B5EF4-FFF2-40B4-BE49-F238E27FC236}">
                        <a16:creationId xmlns:a16="http://schemas.microsoft.com/office/drawing/2014/main" id="{7D1F45EC-1542-FA46-A5BC-2B22BEC075DD}"/>
                      </a:ext>
                    </a:extLst>
                  </p14:cNvPr>
                  <p14:cNvContentPartPr/>
                  <p14:nvPr/>
                </p14:nvContentPartPr>
                <p14:xfrm>
                  <a:off x="5703769" y="4399324"/>
                  <a:ext cx="30240" cy="46800"/>
                </p14:xfrm>
              </p:contentPart>
            </mc:Choice>
            <mc:Fallback>
              <p:pic>
                <p:nvPicPr>
                  <p:cNvPr id="843" name="Ink 842">
                    <a:extLst>
                      <a:ext uri="{FF2B5EF4-FFF2-40B4-BE49-F238E27FC236}">
                        <a16:creationId xmlns:a16="http://schemas.microsoft.com/office/drawing/2014/main" id="{7D1F45EC-1542-FA46-A5BC-2B22BEC075DD}"/>
                      </a:ext>
                    </a:extLst>
                  </p:cNvPr>
                  <p:cNvPicPr/>
                  <p:nvPr/>
                </p:nvPicPr>
                <p:blipFill>
                  <a:blip r:embed="rId505"/>
                  <a:stretch>
                    <a:fillRect/>
                  </a:stretch>
                </p:blipFill>
                <p:spPr>
                  <a:xfrm>
                    <a:off x="5696209" y="4391764"/>
                    <a:ext cx="453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6">
                <p14:nvContentPartPr>
                  <p14:cNvPr id="844" name="Ink 843">
                    <a:extLst>
                      <a:ext uri="{FF2B5EF4-FFF2-40B4-BE49-F238E27FC236}">
                        <a16:creationId xmlns:a16="http://schemas.microsoft.com/office/drawing/2014/main" id="{A6E980CC-83C2-5C4A-A005-71C445A9C549}"/>
                      </a:ext>
                    </a:extLst>
                  </p14:cNvPr>
                  <p14:cNvContentPartPr/>
                  <p14:nvPr/>
                </p14:nvContentPartPr>
                <p14:xfrm>
                  <a:off x="5643649" y="4436764"/>
                  <a:ext cx="15840" cy="4680"/>
                </p14:xfrm>
              </p:contentPart>
            </mc:Choice>
            <mc:Fallback>
              <p:pic>
                <p:nvPicPr>
                  <p:cNvPr id="844" name="Ink 843">
                    <a:extLst>
                      <a:ext uri="{FF2B5EF4-FFF2-40B4-BE49-F238E27FC236}">
                        <a16:creationId xmlns:a16="http://schemas.microsoft.com/office/drawing/2014/main" id="{A6E980CC-83C2-5C4A-A005-71C445A9C549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636089" y="4429204"/>
                    <a:ext cx="309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7">
                <p14:nvContentPartPr>
                  <p14:cNvPr id="845" name="Ink 844">
                    <a:extLst>
                      <a:ext uri="{FF2B5EF4-FFF2-40B4-BE49-F238E27FC236}">
                        <a16:creationId xmlns:a16="http://schemas.microsoft.com/office/drawing/2014/main" id="{0C7D6635-CE7A-8247-AC6E-2CDA9676E960}"/>
                      </a:ext>
                    </a:extLst>
                  </p14:cNvPr>
                  <p14:cNvContentPartPr/>
                  <p14:nvPr/>
                </p14:nvContentPartPr>
                <p14:xfrm>
                  <a:off x="5651209" y="4444324"/>
                  <a:ext cx="360" cy="360"/>
                </p14:xfrm>
              </p:contentPart>
            </mc:Choice>
            <mc:Fallback>
              <p:pic>
                <p:nvPicPr>
                  <p:cNvPr id="845" name="Ink 844">
                    <a:extLst>
                      <a:ext uri="{FF2B5EF4-FFF2-40B4-BE49-F238E27FC236}">
                        <a16:creationId xmlns:a16="http://schemas.microsoft.com/office/drawing/2014/main" id="{0C7D6635-CE7A-8247-AC6E-2CDA9676E9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43649" y="4436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8">
                <p14:nvContentPartPr>
                  <p14:cNvPr id="846" name="Ink 845">
                    <a:extLst>
                      <a:ext uri="{FF2B5EF4-FFF2-40B4-BE49-F238E27FC236}">
                        <a16:creationId xmlns:a16="http://schemas.microsoft.com/office/drawing/2014/main" id="{BA2E9EAB-3751-4E42-A898-13529F21B237}"/>
                      </a:ext>
                    </a:extLst>
                  </p14:cNvPr>
                  <p14:cNvContentPartPr/>
                  <p14:nvPr/>
                </p14:nvContentPartPr>
                <p14:xfrm>
                  <a:off x="5712769" y="4450804"/>
                  <a:ext cx="6120" cy="1440"/>
                </p14:xfrm>
              </p:contentPart>
            </mc:Choice>
            <mc:Fallback>
              <p:pic>
                <p:nvPicPr>
                  <p:cNvPr id="846" name="Ink 845">
                    <a:extLst>
                      <a:ext uri="{FF2B5EF4-FFF2-40B4-BE49-F238E27FC236}">
                        <a16:creationId xmlns:a16="http://schemas.microsoft.com/office/drawing/2014/main" id="{BA2E9EAB-3751-4E42-A898-13529F21B23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05209" y="4443244"/>
                    <a:ext cx="2124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9">
                <p14:nvContentPartPr>
                  <p14:cNvPr id="847" name="Ink 846">
                    <a:extLst>
                      <a:ext uri="{FF2B5EF4-FFF2-40B4-BE49-F238E27FC236}">
                        <a16:creationId xmlns:a16="http://schemas.microsoft.com/office/drawing/2014/main" id="{CAD6ADE0-ADDC-A94A-B3AE-A9D5268B71D3}"/>
                      </a:ext>
                    </a:extLst>
                  </p14:cNvPr>
                  <p14:cNvContentPartPr/>
                  <p14:nvPr/>
                </p14:nvContentPartPr>
                <p14:xfrm>
                  <a:off x="5651209" y="4518844"/>
                  <a:ext cx="19080" cy="8280"/>
                </p14:xfrm>
              </p:contentPart>
            </mc:Choice>
            <mc:Fallback>
              <p:pic>
                <p:nvPicPr>
                  <p:cNvPr id="847" name="Ink 846">
                    <a:extLst>
                      <a:ext uri="{FF2B5EF4-FFF2-40B4-BE49-F238E27FC236}">
                        <a16:creationId xmlns:a16="http://schemas.microsoft.com/office/drawing/2014/main" id="{CAD6ADE0-ADDC-A94A-B3AE-A9D5268B71D3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5643649" y="4511284"/>
                    <a:ext cx="338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1">
                <p14:nvContentPartPr>
                  <p14:cNvPr id="848" name="Ink 847">
                    <a:extLst>
                      <a:ext uri="{FF2B5EF4-FFF2-40B4-BE49-F238E27FC236}">
                        <a16:creationId xmlns:a16="http://schemas.microsoft.com/office/drawing/2014/main" id="{D102504C-BB75-C045-9EAA-9530662600CB}"/>
                      </a:ext>
                    </a:extLst>
                  </p14:cNvPr>
                  <p14:cNvContentPartPr/>
                  <p14:nvPr/>
                </p14:nvContentPartPr>
                <p14:xfrm>
                  <a:off x="5696209" y="4451884"/>
                  <a:ext cx="360" cy="6120"/>
                </p14:xfrm>
              </p:contentPart>
            </mc:Choice>
            <mc:Fallback>
              <p:pic>
                <p:nvPicPr>
                  <p:cNvPr id="848" name="Ink 847">
                    <a:extLst>
                      <a:ext uri="{FF2B5EF4-FFF2-40B4-BE49-F238E27FC236}">
                        <a16:creationId xmlns:a16="http://schemas.microsoft.com/office/drawing/2014/main" id="{D102504C-BB75-C045-9EAA-9530662600C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8649" y="4444324"/>
                    <a:ext cx="1548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2">
                <p14:nvContentPartPr>
                  <p14:cNvPr id="849" name="Ink 848">
                    <a:extLst>
                      <a:ext uri="{FF2B5EF4-FFF2-40B4-BE49-F238E27FC236}">
                        <a16:creationId xmlns:a16="http://schemas.microsoft.com/office/drawing/2014/main" id="{D6BBC184-FED6-E447-8EA6-1ED424334883}"/>
                      </a:ext>
                    </a:extLst>
                  </p14:cNvPr>
                  <p14:cNvContentPartPr/>
                  <p14:nvPr/>
                </p14:nvContentPartPr>
                <p14:xfrm>
                  <a:off x="5755969" y="4406884"/>
                  <a:ext cx="360" cy="360"/>
                </p14:xfrm>
              </p:contentPart>
            </mc:Choice>
            <mc:Fallback>
              <p:pic>
                <p:nvPicPr>
                  <p:cNvPr id="849" name="Ink 848">
                    <a:extLst>
                      <a:ext uri="{FF2B5EF4-FFF2-40B4-BE49-F238E27FC236}">
                        <a16:creationId xmlns:a16="http://schemas.microsoft.com/office/drawing/2014/main" id="{D6BBC184-FED6-E447-8EA6-1ED4243348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8409" y="439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3">
                <p14:nvContentPartPr>
                  <p14:cNvPr id="850" name="Ink 849">
                    <a:extLst>
                      <a:ext uri="{FF2B5EF4-FFF2-40B4-BE49-F238E27FC236}">
                        <a16:creationId xmlns:a16="http://schemas.microsoft.com/office/drawing/2014/main" id="{4E78A131-5EFD-C649-A611-C85A10438D6B}"/>
                      </a:ext>
                    </a:extLst>
                  </p14:cNvPr>
                  <p14:cNvContentPartPr/>
                  <p14:nvPr/>
                </p14:nvContentPartPr>
                <p14:xfrm>
                  <a:off x="5748409" y="4399324"/>
                  <a:ext cx="360" cy="360"/>
                </p14:xfrm>
              </p:contentPart>
            </mc:Choice>
            <mc:Fallback>
              <p:pic>
                <p:nvPicPr>
                  <p:cNvPr id="850" name="Ink 849">
                    <a:extLst>
                      <a:ext uri="{FF2B5EF4-FFF2-40B4-BE49-F238E27FC236}">
                        <a16:creationId xmlns:a16="http://schemas.microsoft.com/office/drawing/2014/main" id="{4E78A131-5EFD-C649-A611-C85A10438D6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0849" y="439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4">
                <p14:nvContentPartPr>
                  <p14:cNvPr id="851" name="Ink 850">
                    <a:extLst>
                      <a:ext uri="{FF2B5EF4-FFF2-40B4-BE49-F238E27FC236}">
                        <a16:creationId xmlns:a16="http://schemas.microsoft.com/office/drawing/2014/main" id="{9C406667-4824-E34D-8AE3-78AFA4189102}"/>
                      </a:ext>
                    </a:extLst>
                  </p14:cNvPr>
                  <p14:cNvContentPartPr/>
                  <p14:nvPr/>
                </p14:nvContentPartPr>
                <p14:xfrm>
                  <a:off x="5706289" y="4482844"/>
                  <a:ext cx="5040" cy="6840"/>
                </p14:xfrm>
              </p:contentPart>
            </mc:Choice>
            <mc:Fallback>
              <p:pic>
                <p:nvPicPr>
                  <p:cNvPr id="851" name="Ink 850">
                    <a:extLst>
                      <a:ext uri="{FF2B5EF4-FFF2-40B4-BE49-F238E27FC236}">
                        <a16:creationId xmlns:a16="http://schemas.microsoft.com/office/drawing/2014/main" id="{9C406667-4824-E34D-8AE3-78AFA418910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8729" y="4475284"/>
                    <a:ext cx="2016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5">
                <p14:nvContentPartPr>
                  <p14:cNvPr id="852" name="Ink 851">
                    <a:extLst>
                      <a:ext uri="{FF2B5EF4-FFF2-40B4-BE49-F238E27FC236}">
                        <a16:creationId xmlns:a16="http://schemas.microsoft.com/office/drawing/2014/main" id="{0324B8C3-D38C-7249-885E-8F058EFE3920}"/>
                      </a:ext>
                    </a:extLst>
                  </p14:cNvPr>
                  <p14:cNvContentPartPr/>
                  <p14:nvPr/>
                </p14:nvContentPartPr>
                <p14:xfrm>
                  <a:off x="5703409" y="4459444"/>
                  <a:ext cx="360" cy="360"/>
                </p14:xfrm>
              </p:contentPart>
            </mc:Choice>
            <mc:Fallback>
              <p:pic>
                <p:nvPicPr>
                  <p:cNvPr id="852" name="Ink 851">
                    <a:extLst>
                      <a:ext uri="{FF2B5EF4-FFF2-40B4-BE49-F238E27FC236}">
                        <a16:creationId xmlns:a16="http://schemas.microsoft.com/office/drawing/2014/main" id="{0324B8C3-D38C-7249-885E-8F058EFE392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5849" y="445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6">
                <p14:nvContentPartPr>
                  <p14:cNvPr id="853" name="Ink 852">
                    <a:extLst>
                      <a:ext uri="{FF2B5EF4-FFF2-40B4-BE49-F238E27FC236}">
                        <a16:creationId xmlns:a16="http://schemas.microsoft.com/office/drawing/2014/main" id="{53B9682E-9952-AB49-80ED-A66ACD227ED7}"/>
                      </a:ext>
                    </a:extLst>
                  </p14:cNvPr>
                  <p14:cNvContentPartPr/>
                  <p14:nvPr/>
                </p14:nvContentPartPr>
                <p14:xfrm>
                  <a:off x="5696209" y="4451884"/>
                  <a:ext cx="360" cy="360"/>
                </p14:xfrm>
              </p:contentPart>
            </mc:Choice>
            <mc:Fallback>
              <p:pic>
                <p:nvPicPr>
                  <p:cNvPr id="853" name="Ink 852">
                    <a:extLst>
                      <a:ext uri="{FF2B5EF4-FFF2-40B4-BE49-F238E27FC236}">
                        <a16:creationId xmlns:a16="http://schemas.microsoft.com/office/drawing/2014/main" id="{53B9682E-9952-AB49-80ED-A66ACD227ED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8649" y="444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7">
                <p14:nvContentPartPr>
                  <p14:cNvPr id="854" name="Ink 853">
                    <a:extLst>
                      <a:ext uri="{FF2B5EF4-FFF2-40B4-BE49-F238E27FC236}">
                        <a16:creationId xmlns:a16="http://schemas.microsoft.com/office/drawing/2014/main" id="{8BA1E3B4-FD6E-114D-AB4C-42587AF171D4}"/>
                      </a:ext>
                    </a:extLst>
                  </p14:cNvPr>
                  <p14:cNvContentPartPr/>
                  <p14:nvPr/>
                </p14:nvContentPartPr>
                <p14:xfrm>
                  <a:off x="5680369" y="4384564"/>
                  <a:ext cx="1080" cy="4680"/>
                </p14:xfrm>
              </p:contentPart>
            </mc:Choice>
            <mc:Fallback>
              <p:pic>
                <p:nvPicPr>
                  <p:cNvPr id="854" name="Ink 853">
                    <a:extLst>
                      <a:ext uri="{FF2B5EF4-FFF2-40B4-BE49-F238E27FC236}">
                        <a16:creationId xmlns:a16="http://schemas.microsoft.com/office/drawing/2014/main" id="{8BA1E3B4-FD6E-114D-AB4C-42587AF171D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72809" y="4377004"/>
                    <a:ext cx="162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8">
                <p14:nvContentPartPr>
                  <p14:cNvPr id="855" name="Ink 854">
                    <a:extLst>
                      <a:ext uri="{FF2B5EF4-FFF2-40B4-BE49-F238E27FC236}">
                        <a16:creationId xmlns:a16="http://schemas.microsoft.com/office/drawing/2014/main" id="{9C37167F-A5A2-DF4C-8499-3D49066B9FA6}"/>
                      </a:ext>
                    </a:extLst>
                  </p14:cNvPr>
                  <p14:cNvContentPartPr/>
                  <p14:nvPr/>
                </p14:nvContentPartPr>
                <p14:xfrm>
                  <a:off x="5681089" y="4444324"/>
                  <a:ext cx="360" cy="360"/>
                </p14:xfrm>
              </p:contentPart>
            </mc:Choice>
            <mc:Fallback>
              <p:pic>
                <p:nvPicPr>
                  <p:cNvPr id="855" name="Ink 854">
                    <a:extLst>
                      <a:ext uri="{FF2B5EF4-FFF2-40B4-BE49-F238E27FC236}">
                        <a16:creationId xmlns:a16="http://schemas.microsoft.com/office/drawing/2014/main" id="{9C37167F-A5A2-DF4C-8499-3D49066B9F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73529" y="4436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9">
                <p14:nvContentPartPr>
                  <p14:cNvPr id="856" name="Ink 855">
                    <a:extLst>
                      <a:ext uri="{FF2B5EF4-FFF2-40B4-BE49-F238E27FC236}">
                        <a16:creationId xmlns:a16="http://schemas.microsoft.com/office/drawing/2014/main" id="{49AEC3CB-F0A0-974F-986C-29D61ED915FB}"/>
                      </a:ext>
                    </a:extLst>
                  </p14:cNvPr>
                  <p14:cNvContentPartPr/>
                  <p14:nvPr/>
                </p14:nvContentPartPr>
                <p14:xfrm>
                  <a:off x="5681089" y="4444324"/>
                  <a:ext cx="360" cy="360"/>
                </p14:xfrm>
              </p:contentPart>
            </mc:Choice>
            <mc:Fallback>
              <p:pic>
                <p:nvPicPr>
                  <p:cNvPr id="856" name="Ink 855">
                    <a:extLst>
                      <a:ext uri="{FF2B5EF4-FFF2-40B4-BE49-F238E27FC236}">
                        <a16:creationId xmlns:a16="http://schemas.microsoft.com/office/drawing/2014/main" id="{49AEC3CB-F0A0-974F-986C-29D61ED915F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73529" y="4436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0">
                <p14:nvContentPartPr>
                  <p14:cNvPr id="857" name="Ink 856">
                    <a:extLst>
                      <a:ext uri="{FF2B5EF4-FFF2-40B4-BE49-F238E27FC236}">
                        <a16:creationId xmlns:a16="http://schemas.microsoft.com/office/drawing/2014/main" id="{E6EE0CBD-29D9-D44B-B211-5D6EF6FF0E24}"/>
                      </a:ext>
                    </a:extLst>
                  </p14:cNvPr>
                  <p14:cNvContentPartPr/>
                  <p14:nvPr/>
                </p14:nvContentPartPr>
                <p14:xfrm>
                  <a:off x="5748049" y="4399324"/>
                  <a:ext cx="1080" cy="6840"/>
                </p14:xfrm>
              </p:contentPart>
            </mc:Choice>
            <mc:Fallback>
              <p:pic>
                <p:nvPicPr>
                  <p:cNvPr id="857" name="Ink 856">
                    <a:extLst>
                      <a:ext uri="{FF2B5EF4-FFF2-40B4-BE49-F238E27FC236}">
                        <a16:creationId xmlns:a16="http://schemas.microsoft.com/office/drawing/2014/main" id="{E6EE0CBD-29D9-D44B-B211-5D6EF6FF0E2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0489" y="4391764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1">
                <p14:nvContentPartPr>
                  <p14:cNvPr id="858" name="Ink 857">
                    <a:extLst>
                      <a:ext uri="{FF2B5EF4-FFF2-40B4-BE49-F238E27FC236}">
                        <a16:creationId xmlns:a16="http://schemas.microsoft.com/office/drawing/2014/main" id="{5CB63318-63C1-F440-B76A-ABB3EE158592}"/>
                      </a:ext>
                    </a:extLst>
                  </p14:cNvPr>
                  <p14:cNvContentPartPr/>
                  <p14:nvPr/>
                </p14:nvContentPartPr>
                <p14:xfrm>
                  <a:off x="5748409" y="4406884"/>
                  <a:ext cx="360" cy="360"/>
                </p14:xfrm>
              </p:contentPart>
            </mc:Choice>
            <mc:Fallback>
              <p:pic>
                <p:nvPicPr>
                  <p:cNvPr id="858" name="Ink 857">
                    <a:extLst>
                      <a:ext uri="{FF2B5EF4-FFF2-40B4-BE49-F238E27FC236}">
                        <a16:creationId xmlns:a16="http://schemas.microsoft.com/office/drawing/2014/main" id="{5CB63318-63C1-F440-B76A-ABB3EE15859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0849" y="439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2">
                <p14:nvContentPartPr>
                  <p14:cNvPr id="859" name="Ink 858">
                    <a:extLst>
                      <a:ext uri="{FF2B5EF4-FFF2-40B4-BE49-F238E27FC236}">
                        <a16:creationId xmlns:a16="http://schemas.microsoft.com/office/drawing/2014/main" id="{75B7B50B-8986-3B47-B593-91A770762544}"/>
                      </a:ext>
                    </a:extLst>
                  </p14:cNvPr>
                  <p14:cNvContentPartPr/>
                  <p14:nvPr/>
                </p14:nvContentPartPr>
                <p14:xfrm>
                  <a:off x="5774329" y="4359364"/>
                  <a:ext cx="4320" cy="2880"/>
                </p14:xfrm>
              </p:contentPart>
            </mc:Choice>
            <mc:Fallback>
              <p:pic>
                <p:nvPicPr>
                  <p:cNvPr id="859" name="Ink 858">
                    <a:extLst>
                      <a:ext uri="{FF2B5EF4-FFF2-40B4-BE49-F238E27FC236}">
                        <a16:creationId xmlns:a16="http://schemas.microsoft.com/office/drawing/2014/main" id="{75B7B50B-8986-3B47-B593-91A77076254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67129" y="4351804"/>
                    <a:ext cx="19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3">
                <p14:nvContentPartPr>
                  <p14:cNvPr id="860" name="Ink 859">
                    <a:extLst>
                      <a:ext uri="{FF2B5EF4-FFF2-40B4-BE49-F238E27FC236}">
                        <a16:creationId xmlns:a16="http://schemas.microsoft.com/office/drawing/2014/main" id="{522A82C9-E76A-674C-ACC9-52541167DA42}"/>
                      </a:ext>
                    </a:extLst>
                  </p14:cNvPr>
                  <p14:cNvContentPartPr/>
                  <p14:nvPr/>
                </p14:nvContentPartPr>
                <p14:xfrm>
                  <a:off x="5725369" y="4374484"/>
                  <a:ext cx="8640" cy="2880"/>
                </p14:xfrm>
              </p:contentPart>
            </mc:Choice>
            <mc:Fallback>
              <p:pic>
                <p:nvPicPr>
                  <p:cNvPr id="860" name="Ink 859">
                    <a:extLst>
                      <a:ext uri="{FF2B5EF4-FFF2-40B4-BE49-F238E27FC236}">
                        <a16:creationId xmlns:a16="http://schemas.microsoft.com/office/drawing/2014/main" id="{522A82C9-E76A-674C-ACC9-52541167DA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7809" y="4366924"/>
                    <a:ext cx="234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4">
                <p14:nvContentPartPr>
                  <p14:cNvPr id="861" name="Ink 860">
                    <a:extLst>
                      <a:ext uri="{FF2B5EF4-FFF2-40B4-BE49-F238E27FC236}">
                        <a16:creationId xmlns:a16="http://schemas.microsoft.com/office/drawing/2014/main" id="{BCBE8BCE-E45B-FF40-883E-E147E6FA0C34}"/>
                      </a:ext>
                    </a:extLst>
                  </p14:cNvPr>
                  <p14:cNvContentPartPr/>
                  <p14:nvPr/>
                </p14:nvContentPartPr>
                <p14:xfrm>
                  <a:off x="5726089" y="4377004"/>
                  <a:ext cx="360" cy="360"/>
                </p14:xfrm>
              </p:contentPart>
            </mc:Choice>
            <mc:Fallback>
              <p:pic>
                <p:nvPicPr>
                  <p:cNvPr id="861" name="Ink 860">
                    <a:extLst>
                      <a:ext uri="{FF2B5EF4-FFF2-40B4-BE49-F238E27FC236}">
                        <a16:creationId xmlns:a16="http://schemas.microsoft.com/office/drawing/2014/main" id="{BCBE8BCE-E45B-FF40-883E-E147E6FA0C3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8529" y="436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5">
                <p14:nvContentPartPr>
                  <p14:cNvPr id="862" name="Ink 861">
                    <a:extLst>
                      <a:ext uri="{FF2B5EF4-FFF2-40B4-BE49-F238E27FC236}">
                        <a16:creationId xmlns:a16="http://schemas.microsoft.com/office/drawing/2014/main" id="{1EF529E0-F954-8546-8D96-8CCCB916A55C}"/>
                      </a:ext>
                    </a:extLst>
                  </p14:cNvPr>
                  <p14:cNvContentPartPr/>
                  <p14:nvPr/>
                </p14:nvContentPartPr>
                <p14:xfrm>
                  <a:off x="5763529" y="4377004"/>
                  <a:ext cx="12600" cy="6120"/>
                </p14:xfrm>
              </p:contentPart>
            </mc:Choice>
            <mc:Fallback>
              <p:pic>
                <p:nvPicPr>
                  <p:cNvPr id="862" name="Ink 861">
                    <a:extLst>
                      <a:ext uri="{FF2B5EF4-FFF2-40B4-BE49-F238E27FC236}">
                        <a16:creationId xmlns:a16="http://schemas.microsoft.com/office/drawing/2014/main" id="{1EF529E0-F954-8546-8D96-8CCCB916A55C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755969" y="4369444"/>
                    <a:ext cx="277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6">
                <p14:nvContentPartPr>
                  <p14:cNvPr id="863" name="Ink 862">
                    <a:extLst>
                      <a:ext uri="{FF2B5EF4-FFF2-40B4-BE49-F238E27FC236}">
                        <a16:creationId xmlns:a16="http://schemas.microsoft.com/office/drawing/2014/main" id="{15C13AFA-BE35-EA44-8F16-44504863C471}"/>
                      </a:ext>
                    </a:extLst>
                  </p14:cNvPr>
                  <p14:cNvContentPartPr/>
                  <p14:nvPr/>
                </p14:nvContentPartPr>
                <p14:xfrm>
                  <a:off x="5765689" y="4382044"/>
                  <a:ext cx="5760" cy="2880"/>
                </p14:xfrm>
              </p:contentPart>
            </mc:Choice>
            <mc:Fallback>
              <p:pic>
                <p:nvPicPr>
                  <p:cNvPr id="863" name="Ink 862">
                    <a:extLst>
                      <a:ext uri="{FF2B5EF4-FFF2-40B4-BE49-F238E27FC236}">
                        <a16:creationId xmlns:a16="http://schemas.microsoft.com/office/drawing/2014/main" id="{15C13AFA-BE35-EA44-8F16-44504863C47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58129" y="4374484"/>
                    <a:ext cx="208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7">
                <p14:nvContentPartPr>
                  <p14:cNvPr id="864" name="Ink 863">
                    <a:extLst>
                      <a:ext uri="{FF2B5EF4-FFF2-40B4-BE49-F238E27FC236}">
                        <a16:creationId xmlns:a16="http://schemas.microsoft.com/office/drawing/2014/main" id="{42ED9FF3-FF27-0841-83E6-1F53F932AE11}"/>
                      </a:ext>
                    </a:extLst>
                  </p14:cNvPr>
                  <p14:cNvContentPartPr/>
                  <p14:nvPr/>
                </p14:nvContentPartPr>
                <p14:xfrm>
                  <a:off x="5785849" y="4384564"/>
                  <a:ext cx="360" cy="360"/>
                </p14:xfrm>
              </p:contentPart>
            </mc:Choice>
            <mc:Fallback>
              <p:pic>
                <p:nvPicPr>
                  <p:cNvPr id="864" name="Ink 863">
                    <a:extLst>
                      <a:ext uri="{FF2B5EF4-FFF2-40B4-BE49-F238E27FC236}">
                        <a16:creationId xmlns:a16="http://schemas.microsoft.com/office/drawing/2014/main" id="{42ED9FF3-FF27-0841-83E6-1F53F932AE1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8649" y="4377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8">
                <p14:nvContentPartPr>
                  <p14:cNvPr id="865" name="Ink 864">
                    <a:extLst>
                      <a:ext uri="{FF2B5EF4-FFF2-40B4-BE49-F238E27FC236}">
                        <a16:creationId xmlns:a16="http://schemas.microsoft.com/office/drawing/2014/main" id="{447DDB74-44C7-4D4D-8679-7E52172C4C60}"/>
                      </a:ext>
                    </a:extLst>
                  </p14:cNvPr>
                  <p14:cNvContentPartPr/>
                  <p14:nvPr/>
                </p14:nvContentPartPr>
                <p14:xfrm>
                  <a:off x="5741209" y="4339564"/>
                  <a:ext cx="1440" cy="2520"/>
                </p14:xfrm>
              </p:contentPart>
            </mc:Choice>
            <mc:Fallback>
              <p:pic>
                <p:nvPicPr>
                  <p:cNvPr id="865" name="Ink 864">
                    <a:extLst>
                      <a:ext uri="{FF2B5EF4-FFF2-40B4-BE49-F238E27FC236}">
                        <a16:creationId xmlns:a16="http://schemas.microsoft.com/office/drawing/2014/main" id="{447DDB74-44C7-4D4D-8679-7E52172C4C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33649" y="4332004"/>
                    <a:ext cx="1656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9">
                <p14:nvContentPartPr>
                  <p14:cNvPr id="866" name="Ink 865">
                    <a:extLst>
                      <a:ext uri="{FF2B5EF4-FFF2-40B4-BE49-F238E27FC236}">
                        <a16:creationId xmlns:a16="http://schemas.microsoft.com/office/drawing/2014/main" id="{264CB11B-6A36-7147-8255-044A84B7AE59}"/>
                      </a:ext>
                    </a:extLst>
                  </p14:cNvPr>
                  <p14:cNvContentPartPr/>
                  <p14:nvPr/>
                </p14:nvContentPartPr>
                <p14:xfrm>
                  <a:off x="5800969" y="4354324"/>
                  <a:ext cx="360" cy="360"/>
                </p14:xfrm>
              </p:contentPart>
            </mc:Choice>
            <mc:Fallback>
              <p:pic>
                <p:nvPicPr>
                  <p:cNvPr id="866" name="Ink 865">
                    <a:extLst>
                      <a:ext uri="{FF2B5EF4-FFF2-40B4-BE49-F238E27FC236}">
                        <a16:creationId xmlns:a16="http://schemas.microsoft.com/office/drawing/2014/main" id="{264CB11B-6A36-7147-8255-044A84B7AE5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93409" y="4346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0">
                <p14:nvContentPartPr>
                  <p14:cNvPr id="867" name="Ink 866">
                    <a:extLst>
                      <a:ext uri="{FF2B5EF4-FFF2-40B4-BE49-F238E27FC236}">
                        <a16:creationId xmlns:a16="http://schemas.microsoft.com/office/drawing/2014/main" id="{28737C47-343A-C149-A674-B2A473418288}"/>
                      </a:ext>
                    </a:extLst>
                  </p14:cNvPr>
                  <p14:cNvContentPartPr/>
                  <p14:nvPr/>
                </p14:nvContentPartPr>
                <p14:xfrm>
                  <a:off x="5808529" y="4361884"/>
                  <a:ext cx="360" cy="360"/>
                </p14:xfrm>
              </p:contentPart>
            </mc:Choice>
            <mc:Fallback>
              <p:pic>
                <p:nvPicPr>
                  <p:cNvPr id="867" name="Ink 866">
                    <a:extLst>
                      <a:ext uri="{FF2B5EF4-FFF2-40B4-BE49-F238E27FC236}">
                        <a16:creationId xmlns:a16="http://schemas.microsoft.com/office/drawing/2014/main" id="{28737C47-343A-C149-A674-B2A47341828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0969" y="435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1">
                <p14:nvContentPartPr>
                  <p14:cNvPr id="868" name="Ink 867">
                    <a:extLst>
                      <a:ext uri="{FF2B5EF4-FFF2-40B4-BE49-F238E27FC236}">
                        <a16:creationId xmlns:a16="http://schemas.microsoft.com/office/drawing/2014/main" id="{813A78FF-EE47-8B44-A2FC-092748A92E57}"/>
                      </a:ext>
                    </a:extLst>
                  </p14:cNvPr>
                  <p14:cNvContentPartPr/>
                  <p14:nvPr/>
                </p14:nvContentPartPr>
                <p14:xfrm>
                  <a:off x="5776849" y="4441804"/>
                  <a:ext cx="9360" cy="2880"/>
                </p14:xfrm>
              </p:contentPart>
            </mc:Choice>
            <mc:Fallback>
              <p:pic>
                <p:nvPicPr>
                  <p:cNvPr id="868" name="Ink 867">
                    <a:extLst>
                      <a:ext uri="{FF2B5EF4-FFF2-40B4-BE49-F238E27FC236}">
                        <a16:creationId xmlns:a16="http://schemas.microsoft.com/office/drawing/2014/main" id="{813A78FF-EE47-8B44-A2FC-092748A92E57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769649" y="4434244"/>
                    <a:ext cx="244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2">
                <p14:nvContentPartPr>
                  <p14:cNvPr id="869" name="Ink 868">
                    <a:extLst>
                      <a:ext uri="{FF2B5EF4-FFF2-40B4-BE49-F238E27FC236}">
                        <a16:creationId xmlns:a16="http://schemas.microsoft.com/office/drawing/2014/main" id="{0BA6E700-92BE-B242-85A8-4BF213838CD7}"/>
                      </a:ext>
                    </a:extLst>
                  </p14:cNvPr>
                  <p14:cNvContentPartPr/>
                  <p14:nvPr/>
                </p14:nvContentPartPr>
                <p14:xfrm>
                  <a:off x="5613769" y="4552324"/>
                  <a:ext cx="7920" cy="12240"/>
                </p14:xfrm>
              </p:contentPart>
            </mc:Choice>
            <mc:Fallback>
              <p:pic>
                <p:nvPicPr>
                  <p:cNvPr id="869" name="Ink 868">
                    <a:extLst>
                      <a:ext uri="{FF2B5EF4-FFF2-40B4-BE49-F238E27FC236}">
                        <a16:creationId xmlns:a16="http://schemas.microsoft.com/office/drawing/2014/main" id="{0BA6E700-92BE-B242-85A8-4BF213838CD7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606209" y="4544764"/>
                    <a:ext cx="2304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3">
                <p14:nvContentPartPr>
                  <p14:cNvPr id="870" name="Ink 869">
                    <a:extLst>
                      <a:ext uri="{FF2B5EF4-FFF2-40B4-BE49-F238E27FC236}">
                        <a16:creationId xmlns:a16="http://schemas.microsoft.com/office/drawing/2014/main" id="{C1433192-07E0-3145-A910-9F07FF639FF0}"/>
                      </a:ext>
                    </a:extLst>
                  </p14:cNvPr>
                  <p14:cNvContentPartPr/>
                  <p14:nvPr/>
                </p14:nvContentPartPr>
                <p14:xfrm>
                  <a:off x="5546089" y="4575004"/>
                  <a:ext cx="4680" cy="23040"/>
                </p14:xfrm>
              </p:contentPart>
            </mc:Choice>
            <mc:Fallback>
              <p:pic>
                <p:nvPicPr>
                  <p:cNvPr id="870" name="Ink 869">
                    <a:extLst>
                      <a:ext uri="{FF2B5EF4-FFF2-40B4-BE49-F238E27FC236}">
                        <a16:creationId xmlns:a16="http://schemas.microsoft.com/office/drawing/2014/main" id="{C1433192-07E0-3145-A910-9F07FF639FF0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5538529" y="4567444"/>
                    <a:ext cx="198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5">
                <p14:nvContentPartPr>
                  <p14:cNvPr id="873" name="Ink 872">
                    <a:extLst>
                      <a:ext uri="{FF2B5EF4-FFF2-40B4-BE49-F238E27FC236}">
                        <a16:creationId xmlns:a16="http://schemas.microsoft.com/office/drawing/2014/main" id="{D31FD88F-9E80-254E-915B-359B892B2193}"/>
                      </a:ext>
                    </a:extLst>
                  </p14:cNvPr>
                  <p14:cNvContentPartPr/>
                  <p14:nvPr/>
                </p14:nvContentPartPr>
                <p14:xfrm>
                  <a:off x="5321449" y="4526764"/>
                  <a:ext cx="4680" cy="2520"/>
                </p14:xfrm>
              </p:contentPart>
            </mc:Choice>
            <mc:Fallback>
              <p:pic>
                <p:nvPicPr>
                  <p:cNvPr id="873" name="Ink 872">
                    <a:extLst>
                      <a:ext uri="{FF2B5EF4-FFF2-40B4-BE49-F238E27FC236}">
                        <a16:creationId xmlns:a16="http://schemas.microsoft.com/office/drawing/2014/main" id="{D31FD88F-9E80-254E-915B-359B892B219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13889" y="4519204"/>
                    <a:ext cx="198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6">
                <p14:nvContentPartPr>
                  <p14:cNvPr id="782" name="Ink 781">
                    <a:extLst>
                      <a:ext uri="{FF2B5EF4-FFF2-40B4-BE49-F238E27FC236}">
                        <a16:creationId xmlns:a16="http://schemas.microsoft.com/office/drawing/2014/main" id="{BD6B27C3-C53E-5D4F-B469-49C249566547}"/>
                      </a:ext>
                    </a:extLst>
                  </p14:cNvPr>
                  <p14:cNvContentPartPr/>
                  <p14:nvPr/>
                </p14:nvContentPartPr>
                <p14:xfrm>
                  <a:off x="5298769" y="4444324"/>
                  <a:ext cx="2520" cy="7200"/>
                </p14:xfrm>
              </p:contentPart>
            </mc:Choice>
            <mc:Fallback>
              <p:pic>
                <p:nvPicPr>
                  <p:cNvPr id="782" name="Ink 781">
                    <a:extLst>
                      <a:ext uri="{FF2B5EF4-FFF2-40B4-BE49-F238E27FC236}">
                        <a16:creationId xmlns:a16="http://schemas.microsoft.com/office/drawing/2014/main" id="{BD6B27C3-C53E-5D4F-B469-49C24956654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1209" y="4436764"/>
                    <a:ext cx="1764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7">
                <p14:nvContentPartPr>
                  <p14:cNvPr id="783" name="Ink 782">
                    <a:extLst>
                      <a:ext uri="{FF2B5EF4-FFF2-40B4-BE49-F238E27FC236}">
                        <a16:creationId xmlns:a16="http://schemas.microsoft.com/office/drawing/2014/main" id="{4279B4C8-B885-F443-BD26-C8FE6DD7A392}"/>
                      </a:ext>
                    </a:extLst>
                  </p14:cNvPr>
                  <p14:cNvContentPartPr/>
                  <p14:nvPr/>
                </p14:nvContentPartPr>
                <p14:xfrm>
                  <a:off x="5306329" y="4451884"/>
                  <a:ext cx="360" cy="360"/>
                </p14:xfrm>
              </p:contentPart>
            </mc:Choice>
            <mc:Fallback>
              <p:pic>
                <p:nvPicPr>
                  <p:cNvPr id="783" name="Ink 782">
                    <a:extLst>
                      <a:ext uri="{FF2B5EF4-FFF2-40B4-BE49-F238E27FC236}">
                        <a16:creationId xmlns:a16="http://schemas.microsoft.com/office/drawing/2014/main" id="{4279B4C8-B885-F443-BD26-C8FE6DD7A39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8769" y="444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8">
                <p14:nvContentPartPr>
                  <p14:cNvPr id="785" name="Ink 784">
                    <a:extLst>
                      <a:ext uri="{FF2B5EF4-FFF2-40B4-BE49-F238E27FC236}">
                        <a16:creationId xmlns:a16="http://schemas.microsoft.com/office/drawing/2014/main" id="{B868ADEB-884E-204B-A4D9-33C67003159B}"/>
                      </a:ext>
                    </a:extLst>
                  </p14:cNvPr>
                  <p14:cNvContentPartPr/>
                  <p14:nvPr/>
                </p14:nvContentPartPr>
                <p14:xfrm>
                  <a:off x="5352409" y="4432444"/>
                  <a:ext cx="6840" cy="4680"/>
                </p14:xfrm>
              </p:contentPart>
            </mc:Choice>
            <mc:Fallback>
              <p:pic>
                <p:nvPicPr>
                  <p:cNvPr id="785" name="Ink 784">
                    <a:extLst>
                      <a:ext uri="{FF2B5EF4-FFF2-40B4-BE49-F238E27FC236}">
                        <a16:creationId xmlns:a16="http://schemas.microsoft.com/office/drawing/2014/main" id="{B868ADEB-884E-204B-A4D9-33C67003159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4849" y="4424884"/>
                    <a:ext cx="219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9">
                <p14:nvContentPartPr>
                  <p14:cNvPr id="786" name="Ink 785">
                    <a:extLst>
                      <a:ext uri="{FF2B5EF4-FFF2-40B4-BE49-F238E27FC236}">
                        <a16:creationId xmlns:a16="http://schemas.microsoft.com/office/drawing/2014/main" id="{2B8166FA-DB12-F148-BACB-41AD06563312}"/>
                      </a:ext>
                    </a:extLst>
                  </p14:cNvPr>
                  <p14:cNvContentPartPr/>
                  <p14:nvPr/>
                </p14:nvContentPartPr>
                <p14:xfrm>
                  <a:off x="5351329" y="4429564"/>
                  <a:ext cx="360" cy="360"/>
                </p14:xfrm>
              </p:contentPart>
            </mc:Choice>
            <mc:Fallback>
              <p:pic>
                <p:nvPicPr>
                  <p:cNvPr id="786" name="Ink 785">
                    <a:extLst>
                      <a:ext uri="{FF2B5EF4-FFF2-40B4-BE49-F238E27FC236}">
                        <a16:creationId xmlns:a16="http://schemas.microsoft.com/office/drawing/2014/main" id="{2B8166FA-DB12-F148-BACB-41AD0656331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769" y="442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0">
                <p14:nvContentPartPr>
                  <p14:cNvPr id="787" name="Ink 786">
                    <a:extLst>
                      <a:ext uri="{FF2B5EF4-FFF2-40B4-BE49-F238E27FC236}">
                        <a16:creationId xmlns:a16="http://schemas.microsoft.com/office/drawing/2014/main" id="{7F92E3C0-4550-9C42-A470-3260823CBC73}"/>
                      </a:ext>
                    </a:extLst>
                  </p14:cNvPr>
                  <p14:cNvContentPartPr/>
                  <p14:nvPr/>
                </p14:nvContentPartPr>
                <p14:xfrm>
                  <a:off x="5270689" y="4450084"/>
                  <a:ext cx="5760" cy="2160"/>
                </p14:xfrm>
              </p:contentPart>
            </mc:Choice>
            <mc:Fallback>
              <p:pic>
                <p:nvPicPr>
                  <p:cNvPr id="787" name="Ink 786">
                    <a:extLst>
                      <a:ext uri="{FF2B5EF4-FFF2-40B4-BE49-F238E27FC236}">
                        <a16:creationId xmlns:a16="http://schemas.microsoft.com/office/drawing/2014/main" id="{7F92E3C0-4550-9C42-A470-3260823CBC7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3129" y="4442524"/>
                    <a:ext cx="2088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1">
                <p14:nvContentPartPr>
                  <p14:cNvPr id="788" name="Ink 787">
                    <a:extLst>
                      <a:ext uri="{FF2B5EF4-FFF2-40B4-BE49-F238E27FC236}">
                        <a16:creationId xmlns:a16="http://schemas.microsoft.com/office/drawing/2014/main" id="{458C311B-4C32-4E41-A943-91BE821F8FE5}"/>
                      </a:ext>
                    </a:extLst>
                  </p14:cNvPr>
                  <p14:cNvContentPartPr/>
                  <p14:nvPr/>
                </p14:nvContentPartPr>
                <p14:xfrm>
                  <a:off x="5268889" y="4444324"/>
                  <a:ext cx="2160" cy="6120"/>
                </p14:xfrm>
              </p:contentPart>
            </mc:Choice>
            <mc:Fallback>
              <p:pic>
                <p:nvPicPr>
                  <p:cNvPr id="788" name="Ink 787">
                    <a:extLst>
                      <a:ext uri="{FF2B5EF4-FFF2-40B4-BE49-F238E27FC236}">
                        <a16:creationId xmlns:a16="http://schemas.microsoft.com/office/drawing/2014/main" id="{458C311B-4C32-4E41-A943-91BE821F8FE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1329" y="4436764"/>
                    <a:ext cx="1728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2">
                <p14:nvContentPartPr>
                  <p14:cNvPr id="789" name="Ink 788">
                    <a:extLst>
                      <a:ext uri="{FF2B5EF4-FFF2-40B4-BE49-F238E27FC236}">
                        <a16:creationId xmlns:a16="http://schemas.microsoft.com/office/drawing/2014/main" id="{A27CE4B5-F56C-F94A-9B53-13A292FFDB76}"/>
                      </a:ext>
                    </a:extLst>
                  </p14:cNvPr>
                  <p14:cNvContentPartPr/>
                  <p14:nvPr/>
                </p14:nvContentPartPr>
                <p14:xfrm>
                  <a:off x="5313889" y="4429564"/>
                  <a:ext cx="360" cy="360"/>
                </p14:xfrm>
              </p:contentPart>
            </mc:Choice>
            <mc:Fallback>
              <p:pic>
                <p:nvPicPr>
                  <p:cNvPr id="789" name="Ink 788">
                    <a:extLst>
                      <a:ext uri="{FF2B5EF4-FFF2-40B4-BE49-F238E27FC236}">
                        <a16:creationId xmlns:a16="http://schemas.microsoft.com/office/drawing/2014/main" id="{A27CE4B5-F56C-F94A-9B53-13A292FFDB7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6329" y="442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3">
                <p14:nvContentPartPr>
                  <p14:cNvPr id="794" name="Ink 793">
                    <a:extLst>
                      <a:ext uri="{FF2B5EF4-FFF2-40B4-BE49-F238E27FC236}">
                        <a16:creationId xmlns:a16="http://schemas.microsoft.com/office/drawing/2014/main" id="{DCA8BD2E-E22E-B648-A189-2F6C2BE0A790}"/>
                      </a:ext>
                    </a:extLst>
                  </p14:cNvPr>
                  <p14:cNvContentPartPr/>
                  <p14:nvPr/>
                </p14:nvContentPartPr>
                <p14:xfrm>
                  <a:off x="5387689" y="4459444"/>
                  <a:ext cx="1440" cy="5760"/>
                </p14:xfrm>
              </p:contentPart>
            </mc:Choice>
            <mc:Fallback>
              <p:pic>
                <p:nvPicPr>
                  <p:cNvPr id="794" name="Ink 793">
                    <a:extLst>
                      <a:ext uri="{FF2B5EF4-FFF2-40B4-BE49-F238E27FC236}">
                        <a16:creationId xmlns:a16="http://schemas.microsoft.com/office/drawing/2014/main" id="{DCA8BD2E-E22E-B648-A189-2F6C2BE0A79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0129" y="4451884"/>
                    <a:ext cx="1656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4">
                <p14:nvContentPartPr>
                  <p14:cNvPr id="795" name="Ink 794">
                    <a:extLst>
                      <a:ext uri="{FF2B5EF4-FFF2-40B4-BE49-F238E27FC236}">
                        <a16:creationId xmlns:a16="http://schemas.microsoft.com/office/drawing/2014/main" id="{BA76E563-F910-EA42-B8E0-516CE0568051}"/>
                      </a:ext>
                    </a:extLst>
                  </p14:cNvPr>
                  <p14:cNvContentPartPr/>
                  <p14:nvPr/>
                </p14:nvContentPartPr>
                <p14:xfrm>
                  <a:off x="5343769" y="4429564"/>
                  <a:ext cx="44280" cy="35640"/>
                </p14:xfrm>
              </p:contentPart>
            </mc:Choice>
            <mc:Fallback>
              <p:pic>
                <p:nvPicPr>
                  <p:cNvPr id="795" name="Ink 794">
                    <a:extLst>
                      <a:ext uri="{FF2B5EF4-FFF2-40B4-BE49-F238E27FC236}">
                        <a16:creationId xmlns:a16="http://schemas.microsoft.com/office/drawing/2014/main" id="{BA76E563-F910-EA42-B8E0-516CE0568051}"/>
                      </a:ext>
                    </a:extLst>
                  </p:cNvPr>
                  <p:cNvPicPr/>
                  <p:nvPr/>
                </p:nvPicPr>
                <p:blipFill>
                  <a:blip r:embed="rId545"/>
                  <a:stretch>
                    <a:fillRect/>
                  </a:stretch>
                </p:blipFill>
                <p:spPr>
                  <a:xfrm>
                    <a:off x="5336209" y="4422004"/>
                    <a:ext cx="5940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6">
                <p14:nvContentPartPr>
                  <p14:cNvPr id="804" name="Ink 803">
                    <a:extLst>
                      <a:ext uri="{FF2B5EF4-FFF2-40B4-BE49-F238E27FC236}">
                        <a16:creationId xmlns:a16="http://schemas.microsoft.com/office/drawing/2014/main" id="{65B4E6F2-39A8-094B-8A52-1EC8EFDF73FB}"/>
                      </a:ext>
                    </a:extLst>
                  </p14:cNvPr>
                  <p14:cNvContentPartPr/>
                  <p14:nvPr/>
                </p14:nvContentPartPr>
                <p14:xfrm>
                  <a:off x="5261329" y="4419124"/>
                  <a:ext cx="7200" cy="10440"/>
                </p14:xfrm>
              </p:contentPart>
            </mc:Choice>
            <mc:Fallback>
              <p:pic>
                <p:nvPicPr>
                  <p:cNvPr id="804" name="Ink 803">
                    <a:extLst>
                      <a:ext uri="{FF2B5EF4-FFF2-40B4-BE49-F238E27FC236}">
                        <a16:creationId xmlns:a16="http://schemas.microsoft.com/office/drawing/2014/main" id="{65B4E6F2-39A8-094B-8A52-1EC8EFDF73FB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253769" y="4411564"/>
                    <a:ext cx="223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7">
                <p14:nvContentPartPr>
                  <p14:cNvPr id="807" name="Ink 806">
                    <a:extLst>
                      <a:ext uri="{FF2B5EF4-FFF2-40B4-BE49-F238E27FC236}">
                        <a16:creationId xmlns:a16="http://schemas.microsoft.com/office/drawing/2014/main" id="{4C9D80DD-8DCE-984F-832B-7E669717D56F}"/>
                      </a:ext>
                    </a:extLst>
                  </p14:cNvPr>
                  <p14:cNvContentPartPr/>
                  <p14:nvPr/>
                </p14:nvContentPartPr>
                <p14:xfrm>
                  <a:off x="5358889" y="4414444"/>
                  <a:ext cx="1440" cy="2520"/>
                </p14:xfrm>
              </p:contentPart>
            </mc:Choice>
            <mc:Fallback>
              <p:pic>
                <p:nvPicPr>
                  <p:cNvPr id="807" name="Ink 806">
                    <a:extLst>
                      <a:ext uri="{FF2B5EF4-FFF2-40B4-BE49-F238E27FC236}">
                        <a16:creationId xmlns:a16="http://schemas.microsoft.com/office/drawing/2014/main" id="{4C9D80DD-8DCE-984F-832B-7E669717D56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1329" y="4406884"/>
                    <a:ext cx="1656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8">
                <p14:nvContentPartPr>
                  <p14:cNvPr id="871" name="Ink 870">
                    <a:extLst>
                      <a:ext uri="{FF2B5EF4-FFF2-40B4-BE49-F238E27FC236}">
                        <a16:creationId xmlns:a16="http://schemas.microsoft.com/office/drawing/2014/main" id="{4F80146D-135C-704C-BA6F-7C8FB2762D38}"/>
                      </a:ext>
                    </a:extLst>
                  </p14:cNvPr>
                  <p14:cNvContentPartPr/>
                  <p14:nvPr/>
                </p14:nvContentPartPr>
                <p14:xfrm>
                  <a:off x="5373649" y="4459444"/>
                  <a:ext cx="360" cy="360"/>
                </p14:xfrm>
              </p:contentPart>
            </mc:Choice>
            <mc:Fallback>
              <p:pic>
                <p:nvPicPr>
                  <p:cNvPr id="871" name="Ink 870">
                    <a:extLst>
                      <a:ext uri="{FF2B5EF4-FFF2-40B4-BE49-F238E27FC236}">
                        <a16:creationId xmlns:a16="http://schemas.microsoft.com/office/drawing/2014/main" id="{4F80146D-135C-704C-BA6F-7C8FB2762D3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66449" y="445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9">
                <p14:nvContentPartPr>
                  <p14:cNvPr id="872" name="Ink 871">
                    <a:extLst>
                      <a:ext uri="{FF2B5EF4-FFF2-40B4-BE49-F238E27FC236}">
                        <a16:creationId xmlns:a16="http://schemas.microsoft.com/office/drawing/2014/main" id="{343C1518-CD46-6E42-9314-946A7D84C6EF}"/>
                      </a:ext>
                    </a:extLst>
                  </p14:cNvPr>
                  <p14:cNvContentPartPr/>
                  <p14:nvPr/>
                </p14:nvContentPartPr>
                <p14:xfrm>
                  <a:off x="5381209" y="4467004"/>
                  <a:ext cx="360" cy="360"/>
                </p14:xfrm>
              </p:contentPart>
            </mc:Choice>
            <mc:Fallback>
              <p:pic>
                <p:nvPicPr>
                  <p:cNvPr id="872" name="Ink 871">
                    <a:extLst>
                      <a:ext uri="{FF2B5EF4-FFF2-40B4-BE49-F238E27FC236}">
                        <a16:creationId xmlns:a16="http://schemas.microsoft.com/office/drawing/2014/main" id="{343C1518-CD46-6E42-9314-946A7D84C6E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73649" y="445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0">
                <p14:nvContentPartPr>
                  <p14:cNvPr id="874" name="Ink 873">
                    <a:extLst>
                      <a:ext uri="{FF2B5EF4-FFF2-40B4-BE49-F238E27FC236}">
                        <a16:creationId xmlns:a16="http://schemas.microsoft.com/office/drawing/2014/main" id="{E9BC4562-0BE8-A14F-9738-62C3F7798E36}"/>
                      </a:ext>
                    </a:extLst>
                  </p14:cNvPr>
                  <p14:cNvContentPartPr/>
                  <p14:nvPr/>
                </p14:nvContentPartPr>
                <p14:xfrm>
                  <a:off x="5313889" y="4414444"/>
                  <a:ext cx="360" cy="360"/>
                </p14:xfrm>
              </p:contentPart>
            </mc:Choice>
            <mc:Fallback>
              <p:pic>
                <p:nvPicPr>
                  <p:cNvPr id="874" name="Ink 873">
                    <a:extLst>
                      <a:ext uri="{FF2B5EF4-FFF2-40B4-BE49-F238E27FC236}">
                        <a16:creationId xmlns:a16="http://schemas.microsoft.com/office/drawing/2014/main" id="{E9BC4562-0BE8-A14F-9738-62C3F7798E3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6329" y="4406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1">
                <p14:nvContentPartPr>
                  <p14:cNvPr id="765" name="Ink 764">
                    <a:extLst>
                      <a:ext uri="{FF2B5EF4-FFF2-40B4-BE49-F238E27FC236}">
                        <a16:creationId xmlns:a16="http://schemas.microsoft.com/office/drawing/2014/main" id="{6D974DB1-BD50-504A-B44C-D244D3967DB1}"/>
                      </a:ext>
                    </a:extLst>
                  </p14:cNvPr>
                  <p14:cNvContentPartPr/>
                  <p14:nvPr/>
                </p14:nvContentPartPr>
                <p14:xfrm>
                  <a:off x="5253769" y="4309324"/>
                  <a:ext cx="19080" cy="6480"/>
                </p14:xfrm>
              </p:contentPart>
            </mc:Choice>
            <mc:Fallback>
              <p:pic>
                <p:nvPicPr>
                  <p:cNvPr id="765" name="Ink 764">
                    <a:extLst>
                      <a:ext uri="{FF2B5EF4-FFF2-40B4-BE49-F238E27FC236}">
                        <a16:creationId xmlns:a16="http://schemas.microsoft.com/office/drawing/2014/main" id="{6D974DB1-BD50-504A-B44C-D244D3967DB1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246209" y="4302124"/>
                    <a:ext cx="342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2">
                <p14:nvContentPartPr>
                  <p14:cNvPr id="767" name="Ink 766">
                    <a:extLst>
                      <a:ext uri="{FF2B5EF4-FFF2-40B4-BE49-F238E27FC236}">
                        <a16:creationId xmlns:a16="http://schemas.microsoft.com/office/drawing/2014/main" id="{8CA02DDF-28BD-6C4D-BA0B-0CE5B6E7FF0F}"/>
                      </a:ext>
                    </a:extLst>
                  </p14:cNvPr>
                  <p14:cNvContentPartPr/>
                  <p14:nvPr/>
                </p14:nvContentPartPr>
                <p14:xfrm>
                  <a:off x="5314969" y="4324444"/>
                  <a:ext cx="6480" cy="7920"/>
                </p14:xfrm>
              </p:contentPart>
            </mc:Choice>
            <mc:Fallback>
              <p:pic>
                <p:nvPicPr>
                  <p:cNvPr id="767" name="Ink 766">
                    <a:extLst>
                      <a:ext uri="{FF2B5EF4-FFF2-40B4-BE49-F238E27FC236}">
                        <a16:creationId xmlns:a16="http://schemas.microsoft.com/office/drawing/2014/main" id="{8CA02DDF-28BD-6C4D-BA0B-0CE5B6E7FF0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7409" y="4316884"/>
                    <a:ext cx="2160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3">
                <p14:nvContentPartPr>
                  <p14:cNvPr id="779" name="Ink 778">
                    <a:extLst>
                      <a:ext uri="{FF2B5EF4-FFF2-40B4-BE49-F238E27FC236}">
                        <a16:creationId xmlns:a16="http://schemas.microsoft.com/office/drawing/2014/main" id="{3DA51244-E31E-524E-AD91-F2BF8F74E2FA}"/>
                      </a:ext>
                    </a:extLst>
                  </p14:cNvPr>
                  <p14:cNvContentPartPr/>
                  <p14:nvPr/>
                </p14:nvContentPartPr>
                <p14:xfrm>
                  <a:off x="5267089" y="4302124"/>
                  <a:ext cx="2160" cy="5400"/>
                </p14:xfrm>
              </p:contentPart>
            </mc:Choice>
            <mc:Fallback>
              <p:pic>
                <p:nvPicPr>
                  <p:cNvPr id="779" name="Ink 778">
                    <a:extLst>
                      <a:ext uri="{FF2B5EF4-FFF2-40B4-BE49-F238E27FC236}">
                        <a16:creationId xmlns:a16="http://schemas.microsoft.com/office/drawing/2014/main" id="{3DA51244-E31E-524E-AD91-F2BF8F74E2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9529" y="4294564"/>
                    <a:ext cx="1728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4">
                <p14:nvContentPartPr>
                  <p14:cNvPr id="766" name="Ink 765">
                    <a:extLst>
                      <a:ext uri="{FF2B5EF4-FFF2-40B4-BE49-F238E27FC236}">
                        <a16:creationId xmlns:a16="http://schemas.microsoft.com/office/drawing/2014/main" id="{6184E23F-0D41-1C41-8804-2CFEB2FF1FF1}"/>
                      </a:ext>
                    </a:extLst>
                  </p14:cNvPr>
                  <p14:cNvContentPartPr/>
                  <p14:nvPr/>
                </p14:nvContentPartPr>
                <p14:xfrm>
                  <a:off x="5298769" y="4369444"/>
                  <a:ext cx="14040" cy="9000"/>
                </p14:xfrm>
              </p:contentPart>
            </mc:Choice>
            <mc:Fallback>
              <p:pic>
                <p:nvPicPr>
                  <p:cNvPr id="766" name="Ink 765">
                    <a:extLst>
                      <a:ext uri="{FF2B5EF4-FFF2-40B4-BE49-F238E27FC236}">
                        <a16:creationId xmlns:a16="http://schemas.microsoft.com/office/drawing/2014/main" id="{6184E23F-0D41-1C41-8804-2CFEB2FF1FF1}"/>
                      </a:ext>
                    </a:extLst>
                  </p:cNvPr>
                  <p:cNvPicPr/>
                  <p:nvPr/>
                </p:nvPicPr>
                <p:blipFill>
                  <a:blip r:embed="rId555"/>
                  <a:stretch>
                    <a:fillRect/>
                  </a:stretch>
                </p:blipFill>
                <p:spPr>
                  <a:xfrm>
                    <a:off x="5291209" y="4361884"/>
                    <a:ext cx="291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6">
                <p14:nvContentPartPr>
                  <p14:cNvPr id="780" name="Ink 779">
                    <a:extLst>
                      <a:ext uri="{FF2B5EF4-FFF2-40B4-BE49-F238E27FC236}">
                        <a16:creationId xmlns:a16="http://schemas.microsoft.com/office/drawing/2014/main" id="{1104B80C-7247-C644-A18D-A87934331686}"/>
                      </a:ext>
                    </a:extLst>
                  </p14:cNvPr>
                  <p14:cNvContentPartPr/>
                  <p14:nvPr/>
                </p14:nvContentPartPr>
                <p14:xfrm>
                  <a:off x="5268889" y="4361884"/>
                  <a:ext cx="360" cy="360"/>
                </p14:xfrm>
              </p:contentPart>
            </mc:Choice>
            <mc:Fallback>
              <p:pic>
                <p:nvPicPr>
                  <p:cNvPr id="780" name="Ink 779">
                    <a:extLst>
                      <a:ext uri="{FF2B5EF4-FFF2-40B4-BE49-F238E27FC236}">
                        <a16:creationId xmlns:a16="http://schemas.microsoft.com/office/drawing/2014/main" id="{1104B80C-7247-C644-A18D-A879343316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1329" y="435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7">
                <p14:nvContentPartPr>
                  <p14:cNvPr id="781" name="Ink 780">
                    <a:extLst>
                      <a:ext uri="{FF2B5EF4-FFF2-40B4-BE49-F238E27FC236}">
                        <a16:creationId xmlns:a16="http://schemas.microsoft.com/office/drawing/2014/main" id="{E7416ED5-5D3E-974A-8F97-DD3C5A963741}"/>
                      </a:ext>
                    </a:extLst>
                  </p14:cNvPr>
                  <p14:cNvContentPartPr/>
                  <p14:nvPr/>
                </p14:nvContentPartPr>
                <p14:xfrm>
                  <a:off x="5268889" y="4361884"/>
                  <a:ext cx="360" cy="360"/>
                </p14:xfrm>
              </p:contentPart>
            </mc:Choice>
            <mc:Fallback>
              <p:pic>
                <p:nvPicPr>
                  <p:cNvPr id="781" name="Ink 780">
                    <a:extLst>
                      <a:ext uri="{FF2B5EF4-FFF2-40B4-BE49-F238E27FC236}">
                        <a16:creationId xmlns:a16="http://schemas.microsoft.com/office/drawing/2014/main" id="{E7416ED5-5D3E-974A-8F97-DD3C5A96374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1329" y="435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8">
                <p14:nvContentPartPr>
                  <p14:cNvPr id="796" name="Ink 795">
                    <a:extLst>
                      <a:ext uri="{FF2B5EF4-FFF2-40B4-BE49-F238E27FC236}">
                        <a16:creationId xmlns:a16="http://schemas.microsoft.com/office/drawing/2014/main" id="{5CD7FD0D-7085-D54D-9864-712450B6E25D}"/>
                      </a:ext>
                    </a:extLst>
                  </p14:cNvPr>
                  <p14:cNvContentPartPr/>
                  <p14:nvPr/>
                </p14:nvContentPartPr>
                <p14:xfrm>
                  <a:off x="5303809" y="4388884"/>
                  <a:ext cx="10440" cy="3240"/>
                </p14:xfrm>
              </p:contentPart>
            </mc:Choice>
            <mc:Fallback>
              <p:pic>
                <p:nvPicPr>
                  <p:cNvPr id="796" name="Ink 795">
                    <a:extLst>
                      <a:ext uri="{FF2B5EF4-FFF2-40B4-BE49-F238E27FC236}">
                        <a16:creationId xmlns:a16="http://schemas.microsoft.com/office/drawing/2014/main" id="{5CD7FD0D-7085-D54D-9864-712450B6E25D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296249" y="4381324"/>
                    <a:ext cx="2556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9">
                <p14:nvContentPartPr>
                  <p14:cNvPr id="797" name="Ink 796">
                    <a:extLst>
                      <a:ext uri="{FF2B5EF4-FFF2-40B4-BE49-F238E27FC236}">
                        <a16:creationId xmlns:a16="http://schemas.microsoft.com/office/drawing/2014/main" id="{CF6EAF9E-7907-F842-9484-F3C154B82613}"/>
                      </a:ext>
                    </a:extLst>
                  </p14:cNvPr>
                  <p14:cNvContentPartPr/>
                  <p14:nvPr/>
                </p14:nvContentPartPr>
                <p14:xfrm>
                  <a:off x="5239009" y="4332004"/>
                  <a:ext cx="360" cy="360"/>
                </p14:xfrm>
              </p:contentPart>
            </mc:Choice>
            <mc:Fallback>
              <p:pic>
                <p:nvPicPr>
                  <p:cNvPr id="797" name="Ink 796">
                    <a:extLst>
                      <a:ext uri="{FF2B5EF4-FFF2-40B4-BE49-F238E27FC236}">
                        <a16:creationId xmlns:a16="http://schemas.microsoft.com/office/drawing/2014/main" id="{CF6EAF9E-7907-F842-9484-F3C154B8261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1449" y="432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0">
                <p14:nvContentPartPr>
                  <p14:cNvPr id="875" name="Ink 874">
                    <a:extLst>
                      <a:ext uri="{FF2B5EF4-FFF2-40B4-BE49-F238E27FC236}">
                        <a16:creationId xmlns:a16="http://schemas.microsoft.com/office/drawing/2014/main" id="{E91046BC-6D79-5B4B-B2F7-41245B8592C0}"/>
                      </a:ext>
                    </a:extLst>
                  </p14:cNvPr>
                  <p14:cNvContentPartPr/>
                  <p14:nvPr/>
                </p14:nvContentPartPr>
                <p14:xfrm>
                  <a:off x="5297329" y="4345324"/>
                  <a:ext cx="9360" cy="1800"/>
                </p14:xfrm>
              </p:contentPart>
            </mc:Choice>
            <mc:Fallback>
              <p:pic>
                <p:nvPicPr>
                  <p:cNvPr id="875" name="Ink 874">
                    <a:extLst>
                      <a:ext uri="{FF2B5EF4-FFF2-40B4-BE49-F238E27FC236}">
                        <a16:creationId xmlns:a16="http://schemas.microsoft.com/office/drawing/2014/main" id="{E91046BC-6D79-5B4B-B2F7-41245B8592C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289769" y="4337764"/>
                    <a:ext cx="2448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1">
                <p14:nvContentPartPr>
                  <p14:cNvPr id="901" name="Ink 900">
                    <a:extLst>
                      <a:ext uri="{FF2B5EF4-FFF2-40B4-BE49-F238E27FC236}">
                        <a16:creationId xmlns:a16="http://schemas.microsoft.com/office/drawing/2014/main" id="{DFEE7BC2-DB31-2448-B3BD-5C702AC0C347}"/>
                      </a:ext>
                    </a:extLst>
                  </p14:cNvPr>
                  <p14:cNvContentPartPr/>
                  <p14:nvPr/>
                </p14:nvContentPartPr>
                <p14:xfrm>
                  <a:off x="5785849" y="4369444"/>
                  <a:ext cx="4680" cy="6480"/>
                </p14:xfrm>
              </p:contentPart>
            </mc:Choice>
            <mc:Fallback>
              <p:pic>
                <p:nvPicPr>
                  <p:cNvPr id="901" name="Ink 900">
                    <a:extLst>
                      <a:ext uri="{FF2B5EF4-FFF2-40B4-BE49-F238E27FC236}">
                        <a16:creationId xmlns:a16="http://schemas.microsoft.com/office/drawing/2014/main" id="{DFEE7BC2-DB31-2448-B3BD-5C702AC0C34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8649" y="4361884"/>
                    <a:ext cx="198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2">
                <p14:nvContentPartPr>
                  <p14:cNvPr id="902" name="Ink 901">
                    <a:extLst>
                      <a:ext uri="{FF2B5EF4-FFF2-40B4-BE49-F238E27FC236}">
                        <a16:creationId xmlns:a16="http://schemas.microsoft.com/office/drawing/2014/main" id="{81A1A9F3-229C-2C4B-AA57-08848F7EF92D}"/>
                      </a:ext>
                    </a:extLst>
                  </p14:cNvPr>
                  <p14:cNvContentPartPr/>
                  <p14:nvPr/>
                </p14:nvContentPartPr>
                <p14:xfrm>
                  <a:off x="5823649" y="4316884"/>
                  <a:ext cx="360" cy="360"/>
                </p14:xfrm>
              </p:contentPart>
            </mc:Choice>
            <mc:Fallback>
              <p:pic>
                <p:nvPicPr>
                  <p:cNvPr id="902" name="Ink 901">
                    <a:extLst>
                      <a:ext uri="{FF2B5EF4-FFF2-40B4-BE49-F238E27FC236}">
                        <a16:creationId xmlns:a16="http://schemas.microsoft.com/office/drawing/2014/main" id="{81A1A9F3-229C-2C4B-AA57-08848F7EF92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16089" y="430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3">
                <p14:nvContentPartPr>
                  <p14:cNvPr id="903" name="Ink 902">
                    <a:extLst>
                      <a:ext uri="{FF2B5EF4-FFF2-40B4-BE49-F238E27FC236}">
                        <a16:creationId xmlns:a16="http://schemas.microsoft.com/office/drawing/2014/main" id="{3817EE4D-66A7-EB44-8D60-30313228F062}"/>
                      </a:ext>
                    </a:extLst>
                  </p14:cNvPr>
                  <p14:cNvContentPartPr/>
                  <p14:nvPr/>
                </p14:nvContentPartPr>
                <p14:xfrm>
                  <a:off x="5830849" y="4324444"/>
                  <a:ext cx="360" cy="360"/>
                </p14:xfrm>
              </p:contentPart>
            </mc:Choice>
            <mc:Fallback>
              <p:pic>
                <p:nvPicPr>
                  <p:cNvPr id="903" name="Ink 902">
                    <a:extLst>
                      <a:ext uri="{FF2B5EF4-FFF2-40B4-BE49-F238E27FC236}">
                        <a16:creationId xmlns:a16="http://schemas.microsoft.com/office/drawing/2014/main" id="{3817EE4D-66A7-EB44-8D60-30313228F0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23289" y="4316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4">
                <p14:nvContentPartPr>
                  <p14:cNvPr id="908" name="Ink 907">
                    <a:extLst>
                      <a:ext uri="{FF2B5EF4-FFF2-40B4-BE49-F238E27FC236}">
                        <a16:creationId xmlns:a16="http://schemas.microsoft.com/office/drawing/2014/main" id="{45730C8C-8B7E-BB48-AC96-7E5B3C3709A4}"/>
                      </a:ext>
                    </a:extLst>
                  </p14:cNvPr>
                  <p14:cNvContentPartPr/>
                  <p14:nvPr/>
                </p14:nvContentPartPr>
                <p14:xfrm>
                  <a:off x="5816089" y="4309324"/>
                  <a:ext cx="7920" cy="7920"/>
                </p14:xfrm>
              </p:contentPart>
            </mc:Choice>
            <mc:Fallback>
              <p:pic>
                <p:nvPicPr>
                  <p:cNvPr id="908" name="Ink 907">
                    <a:extLst>
                      <a:ext uri="{FF2B5EF4-FFF2-40B4-BE49-F238E27FC236}">
                        <a16:creationId xmlns:a16="http://schemas.microsoft.com/office/drawing/2014/main" id="{45730C8C-8B7E-BB48-AC96-7E5B3C3709A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8529" y="4301764"/>
                    <a:ext cx="230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5">
                <p14:nvContentPartPr>
                  <p14:cNvPr id="909" name="Ink 908">
                    <a:extLst>
                      <a:ext uri="{FF2B5EF4-FFF2-40B4-BE49-F238E27FC236}">
                        <a16:creationId xmlns:a16="http://schemas.microsoft.com/office/drawing/2014/main" id="{A079FCE6-2EBD-3844-97B7-CB4A8F9BE81B}"/>
                      </a:ext>
                    </a:extLst>
                  </p14:cNvPr>
                  <p14:cNvContentPartPr/>
                  <p14:nvPr/>
                </p14:nvContentPartPr>
                <p14:xfrm>
                  <a:off x="5808529" y="4309324"/>
                  <a:ext cx="360" cy="360"/>
                </p14:xfrm>
              </p:contentPart>
            </mc:Choice>
            <mc:Fallback>
              <p:pic>
                <p:nvPicPr>
                  <p:cNvPr id="909" name="Ink 908">
                    <a:extLst>
                      <a:ext uri="{FF2B5EF4-FFF2-40B4-BE49-F238E27FC236}">
                        <a16:creationId xmlns:a16="http://schemas.microsoft.com/office/drawing/2014/main" id="{A079FCE6-2EBD-3844-97B7-CB4A8F9BE81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0969" y="430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6">
                <p14:nvContentPartPr>
                  <p14:cNvPr id="910" name="Ink 909">
                    <a:extLst>
                      <a:ext uri="{FF2B5EF4-FFF2-40B4-BE49-F238E27FC236}">
                        <a16:creationId xmlns:a16="http://schemas.microsoft.com/office/drawing/2014/main" id="{42BE4694-3180-734E-A5FD-2A2E50F29662}"/>
                      </a:ext>
                    </a:extLst>
                  </p14:cNvPr>
                  <p14:cNvContentPartPr/>
                  <p14:nvPr/>
                </p14:nvContentPartPr>
                <p14:xfrm>
                  <a:off x="5688649" y="4406884"/>
                  <a:ext cx="360" cy="360"/>
                </p14:xfrm>
              </p:contentPart>
            </mc:Choice>
            <mc:Fallback>
              <p:pic>
                <p:nvPicPr>
                  <p:cNvPr id="910" name="Ink 909">
                    <a:extLst>
                      <a:ext uri="{FF2B5EF4-FFF2-40B4-BE49-F238E27FC236}">
                        <a16:creationId xmlns:a16="http://schemas.microsoft.com/office/drawing/2014/main" id="{42BE4694-3180-734E-A5FD-2A2E50F296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1089" y="439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7">
                <p14:nvContentPartPr>
                  <p14:cNvPr id="911" name="Ink 910">
                    <a:extLst>
                      <a:ext uri="{FF2B5EF4-FFF2-40B4-BE49-F238E27FC236}">
                        <a16:creationId xmlns:a16="http://schemas.microsoft.com/office/drawing/2014/main" id="{DD3E9723-9309-F844-B7E9-E654B6DA5E1B}"/>
                      </a:ext>
                    </a:extLst>
                  </p14:cNvPr>
                  <p14:cNvContentPartPr/>
                  <p14:nvPr/>
                </p14:nvContentPartPr>
                <p14:xfrm>
                  <a:off x="5636089" y="4451884"/>
                  <a:ext cx="1080" cy="1080"/>
                </p14:xfrm>
              </p:contentPart>
            </mc:Choice>
            <mc:Fallback>
              <p:pic>
                <p:nvPicPr>
                  <p:cNvPr id="911" name="Ink 910">
                    <a:extLst>
                      <a:ext uri="{FF2B5EF4-FFF2-40B4-BE49-F238E27FC236}">
                        <a16:creationId xmlns:a16="http://schemas.microsoft.com/office/drawing/2014/main" id="{DD3E9723-9309-F844-B7E9-E654B6DA5E1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8529" y="4444324"/>
                    <a:ext cx="1620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8">
                <p14:nvContentPartPr>
                  <p14:cNvPr id="912" name="Ink 911">
                    <a:extLst>
                      <a:ext uri="{FF2B5EF4-FFF2-40B4-BE49-F238E27FC236}">
                        <a16:creationId xmlns:a16="http://schemas.microsoft.com/office/drawing/2014/main" id="{AE2E8E85-FDD9-9841-A98D-3BBD6FAA341A}"/>
                      </a:ext>
                    </a:extLst>
                  </p14:cNvPr>
                  <p14:cNvContentPartPr/>
                  <p14:nvPr/>
                </p14:nvContentPartPr>
                <p14:xfrm>
                  <a:off x="5636809" y="4452604"/>
                  <a:ext cx="70560" cy="23760"/>
                </p14:xfrm>
              </p:contentPart>
            </mc:Choice>
            <mc:Fallback>
              <p:pic>
                <p:nvPicPr>
                  <p:cNvPr id="912" name="Ink 911">
                    <a:extLst>
                      <a:ext uri="{FF2B5EF4-FFF2-40B4-BE49-F238E27FC236}">
                        <a16:creationId xmlns:a16="http://schemas.microsoft.com/office/drawing/2014/main" id="{AE2E8E85-FDD9-9841-A98D-3BBD6FAA341A}"/>
                      </a:ext>
                    </a:extLst>
                  </p:cNvPr>
                  <p:cNvPicPr/>
                  <p:nvPr/>
                </p:nvPicPr>
                <p:blipFill>
                  <a:blip r:embed="rId569"/>
                  <a:stretch>
                    <a:fillRect/>
                  </a:stretch>
                </p:blipFill>
                <p:spPr>
                  <a:xfrm>
                    <a:off x="5629249" y="4445044"/>
                    <a:ext cx="8532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0">
                <p14:nvContentPartPr>
                  <p14:cNvPr id="917" name="Ink 916">
                    <a:extLst>
                      <a:ext uri="{FF2B5EF4-FFF2-40B4-BE49-F238E27FC236}">
                        <a16:creationId xmlns:a16="http://schemas.microsoft.com/office/drawing/2014/main" id="{C6BE62C5-86D1-6A4E-AABD-9BB96E70DF71}"/>
                      </a:ext>
                    </a:extLst>
                  </p14:cNvPr>
                  <p14:cNvContentPartPr/>
                  <p14:nvPr/>
                </p14:nvContentPartPr>
                <p14:xfrm>
                  <a:off x="5381209" y="3619924"/>
                  <a:ext cx="360" cy="360"/>
                </p14:xfrm>
              </p:contentPart>
            </mc:Choice>
            <mc:Fallback>
              <p:pic>
                <p:nvPicPr>
                  <p:cNvPr id="917" name="Ink 916">
                    <a:extLst>
                      <a:ext uri="{FF2B5EF4-FFF2-40B4-BE49-F238E27FC236}">
                        <a16:creationId xmlns:a16="http://schemas.microsoft.com/office/drawing/2014/main" id="{C6BE62C5-86D1-6A4E-AABD-9BB96E70DF7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73649" y="361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1">
                <p14:nvContentPartPr>
                  <p14:cNvPr id="918" name="Ink 917">
                    <a:extLst>
                      <a:ext uri="{FF2B5EF4-FFF2-40B4-BE49-F238E27FC236}">
                        <a16:creationId xmlns:a16="http://schemas.microsoft.com/office/drawing/2014/main" id="{54A96F5B-ED43-7745-93D0-D9A9D68041B4}"/>
                      </a:ext>
                    </a:extLst>
                  </p14:cNvPr>
                  <p14:cNvContentPartPr/>
                  <p14:nvPr/>
                </p14:nvContentPartPr>
                <p14:xfrm>
                  <a:off x="5471209" y="3680044"/>
                  <a:ext cx="3960" cy="7560"/>
                </p14:xfrm>
              </p:contentPart>
            </mc:Choice>
            <mc:Fallback>
              <p:pic>
                <p:nvPicPr>
                  <p:cNvPr id="918" name="Ink 917">
                    <a:extLst>
                      <a:ext uri="{FF2B5EF4-FFF2-40B4-BE49-F238E27FC236}">
                        <a16:creationId xmlns:a16="http://schemas.microsoft.com/office/drawing/2014/main" id="{54A96F5B-ED43-7745-93D0-D9A9D68041B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3649" y="3672484"/>
                    <a:ext cx="1872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2">
                <p14:nvContentPartPr>
                  <p14:cNvPr id="932" name="Ink 931">
                    <a:extLst>
                      <a:ext uri="{FF2B5EF4-FFF2-40B4-BE49-F238E27FC236}">
                        <a16:creationId xmlns:a16="http://schemas.microsoft.com/office/drawing/2014/main" id="{5787FE3B-4EFF-814C-A356-54289C74E389}"/>
                      </a:ext>
                    </a:extLst>
                  </p14:cNvPr>
                  <p14:cNvContentPartPr/>
                  <p14:nvPr/>
                </p14:nvContentPartPr>
                <p14:xfrm>
                  <a:off x="5726089" y="4137244"/>
                  <a:ext cx="360" cy="360"/>
                </p14:xfrm>
              </p:contentPart>
            </mc:Choice>
            <mc:Fallback>
              <p:pic>
                <p:nvPicPr>
                  <p:cNvPr id="932" name="Ink 931">
                    <a:extLst>
                      <a:ext uri="{FF2B5EF4-FFF2-40B4-BE49-F238E27FC236}">
                        <a16:creationId xmlns:a16="http://schemas.microsoft.com/office/drawing/2014/main" id="{5787FE3B-4EFF-814C-A356-54289C74E38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8529" y="412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3">
                <p14:nvContentPartPr>
                  <p14:cNvPr id="933" name="Ink 932">
                    <a:extLst>
                      <a:ext uri="{FF2B5EF4-FFF2-40B4-BE49-F238E27FC236}">
                        <a16:creationId xmlns:a16="http://schemas.microsoft.com/office/drawing/2014/main" id="{E2750E67-4A62-754B-ACCB-85436910C8D1}"/>
                      </a:ext>
                    </a:extLst>
                  </p14:cNvPr>
                  <p14:cNvContentPartPr/>
                  <p14:nvPr/>
                </p14:nvContentPartPr>
                <p14:xfrm>
                  <a:off x="5718529" y="4129684"/>
                  <a:ext cx="360" cy="360"/>
                </p14:xfrm>
              </p:contentPart>
            </mc:Choice>
            <mc:Fallback>
              <p:pic>
                <p:nvPicPr>
                  <p:cNvPr id="933" name="Ink 932">
                    <a:extLst>
                      <a:ext uri="{FF2B5EF4-FFF2-40B4-BE49-F238E27FC236}">
                        <a16:creationId xmlns:a16="http://schemas.microsoft.com/office/drawing/2014/main" id="{E2750E67-4A62-754B-ACCB-85436910C8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0969" y="412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4">
                <p14:nvContentPartPr>
                  <p14:cNvPr id="935" name="Ink 934">
                    <a:extLst>
                      <a:ext uri="{FF2B5EF4-FFF2-40B4-BE49-F238E27FC236}">
                        <a16:creationId xmlns:a16="http://schemas.microsoft.com/office/drawing/2014/main" id="{20E1CB88-8F5E-044C-93FE-BA157AA0D1B7}"/>
                      </a:ext>
                    </a:extLst>
                  </p14:cNvPr>
                  <p14:cNvContentPartPr/>
                  <p14:nvPr/>
                </p14:nvContentPartPr>
                <p14:xfrm>
                  <a:off x="5665969" y="4169284"/>
                  <a:ext cx="17280" cy="12960"/>
                </p14:xfrm>
              </p:contentPart>
            </mc:Choice>
            <mc:Fallback>
              <p:pic>
                <p:nvPicPr>
                  <p:cNvPr id="935" name="Ink 934">
                    <a:extLst>
                      <a:ext uri="{FF2B5EF4-FFF2-40B4-BE49-F238E27FC236}">
                        <a16:creationId xmlns:a16="http://schemas.microsoft.com/office/drawing/2014/main" id="{20E1CB88-8F5E-044C-93FE-BA157AA0D1B7}"/>
                      </a:ext>
                    </a:extLst>
                  </p:cNvPr>
                  <p:cNvPicPr/>
                  <p:nvPr/>
                </p:nvPicPr>
                <p:blipFill>
                  <a:blip r:embed="rId575"/>
                  <a:stretch>
                    <a:fillRect/>
                  </a:stretch>
                </p:blipFill>
                <p:spPr>
                  <a:xfrm>
                    <a:off x="5658409" y="4161724"/>
                    <a:ext cx="3240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6">
                <p14:nvContentPartPr>
                  <p14:cNvPr id="930" name="Ink 929">
                    <a:extLst>
                      <a:ext uri="{FF2B5EF4-FFF2-40B4-BE49-F238E27FC236}">
                        <a16:creationId xmlns:a16="http://schemas.microsoft.com/office/drawing/2014/main" id="{181E1996-8DC9-D242-B010-18D4F89904F5}"/>
                      </a:ext>
                    </a:extLst>
                  </p14:cNvPr>
                  <p14:cNvContentPartPr/>
                  <p14:nvPr/>
                </p14:nvContentPartPr>
                <p14:xfrm>
                  <a:off x="5628529" y="4077124"/>
                  <a:ext cx="360" cy="360"/>
                </p14:xfrm>
              </p:contentPart>
            </mc:Choice>
            <mc:Fallback>
              <p:pic>
                <p:nvPicPr>
                  <p:cNvPr id="930" name="Ink 929">
                    <a:extLst>
                      <a:ext uri="{FF2B5EF4-FFF2-40B4-BE49-F238E27FC236}">
                        <a16:creationId xmlns:a16="http://schemas.microsoft.com/office/drawing/2014/main" id="{181E1996-8DC9-D242-B010-18D4F89904F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0969" y="406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7">
                <p14:nvContentPartPr>
                  <p14:cNvPr id="934" name="Ink 933">
                    <a:extLst>
                      <a:ext uri="{FF2B5EF4-FFF2-40B4-BE49-F238E27FC236}">
                        <a16:creationId xmlns:a16="http://schemas.microsoft.com/office/drawing/2014/main" id="{993BDA1E-4B10-8849-8424-582FA8FD1128}"/>
                      </a:ext>
                    </a:extLst>
                  </p14:cNvPr>
                  <p14:cNvContentPartPr/>
                  <p14:nvPr/>
                </p14:nvContentPartPr>
                <p14:xfrm>
                  <a:off x="5658769" y="4069564"/>
                  <a:ext cx="360" cy="360"/>
                </p14:xfrm>
              </p:contentPart>
            </mc:Choice>
            <mc:Fallback>
              <p:pic>
                <p:nvPicPr>
                  <p:cNvPr id="934" name="Ink 933">
                    <a:extLst>
                      <a:ext uri="{FF2B5EF4-FFF2-40B4-BE49-F238E27FC236}">
                        <a16:creationId xmlns:a16="http://schemas.microsoft.com/office/drawing/2014/main" id="{993BDA1E-4B10-8849-8424-582FA8FD112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51209" y="406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8">
                <p14:nvContentPartPr>
                  <p14:cNvPr id="936" name="Ink 935">
                    <a:extLst>
                      <a:ext uri="{FF2B5EF4-FFF2-40B4-BE49-F238E27FC236}">
                        <a16:creationId xmlns:a16="http://schemas.microsoft.com/office/drawing/2014/main" id="{61688760-2183-484C-BA3C-73BA6AEA7D2A}"/>
                      </a:ext>
                    </a:extLst>
                  </p14:cNvPr>
                  <p14:cNvContentPartPr/>
                  <p14:nvPr/>
                </p14:nvContentPartPr>
                <p14:xfrm>
                  <a:off x="5696209" y="4069564"/>
                  <a:ext cx="360" cy="360"/>
                </p14:xfrm>
              </p:contentPart>
            </mc:Choice>
            <mc:Fallback>
              <p:pic>
                <p:nvPicPr>
                  <p:cNvPr id="936" name="Ink 935">
                    <a:extLst>
                      <a:ext uri="{FF2B5EF4-FFF2-40B4-BE49-F238E27FC236}">
                        <a16:creationId xmlns:a16="http://schemas.microsoft.com/office/drawing/2014/main" id="{61688760-2183-484C-BA3C-73BA6AEA7D2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8649" y="406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9">
                <p14:nvContentPartPr>
                  <p14:cNvPr id="937" name="Ink 936">
                    <a:extLst>
                      <a:ext uri="{FF2B5EF4-FFF2-40B4-BE49-F238E27FC236}">
                        <a16:creationId xmlns:a16="http://schemas.microsoft.com/office/drawing/2014/main" id="{D8905849-F1BB-1F48-A904-C15664E1AD05}"/>
                      </a:ext>
                    </a:extLst>
                  </p14:cNvPr>
                  <p14:cNvContentPartPr/>
                  <p14:nvPr/>
                </p14:nvContentPartPr>
                <p14:xfrm>
                  <a:off x="5748409" y="4157404"/>
                  <a:ext cx="10440" cy="2520"/>
                </p14:xfrm>
              </p:contentPart>
            </mc:Choice>
            <mc:Fallback>
              <p:pic>
                <p:nvPicPr>
                  <p:cNvPr id="937" name="Ink 936">
                    <a:extLst>
                      <a:ext uri="{FF2B5EF4-FFF2-40B4-BE49-F238E27FC236}">
                        <a16:creationId xmlns:a16="http://schemas.microsoft.com/office/drawing/2014/main" id="{D8905849-F1BB-1F48-A904-C15664E1AD05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740849" y="4149844"/>
                    <a:ext cx="2556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0">
                <p14:nvContentPartPr>
                  <p14:cNvPr id="938" name="Ink 937">
                    <a:extLst>
                      <a:ext uri="{FF2B5EF4-FFF2-40B4-BE49-F238E27FC236}">
                        <a16:creationId xmlns:a16="http://schemas.microsoft.com/office/drawing/2014/main" id="{BF88886C-0220-DE41-9230-29D0E224F897}"/>
                      </a:ext>
                    </a:extLst>
                  </p14:cNvPr>
                  <p14:cNvContentPartPr/>
                  <p14:nvPr/>
                </p14:nvContentPartPr>
                <p14:xfrm>
                  <a:off x="5755969" y="4167124"/>
                  <a:ext cx="360" cy="360"/>
                </p14:xfrm>
              </p:contentPart>
            </mc:Choice>
            <mc:Fallback>
              <p:pic>
                <p:nvPicPr>
                  <p:cNvPr id="938" name="Ink 937">
                    <a:extLst>
                      <a:ext uri="{FF2B5EF4-FFF2-40B4-BE49-F238E27FC236}">
                        <a16:creationId xmlns:a16="http://schemas.microsoft.com/office/drawing/2014/main" id="{BF88886C-0220-DE41-9230-29D0E224F89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8409" y="415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1">
                <p14:nvContentPartPr>
                  <p14:cNvPr id="939" name="Ink 938">
                    <a:extLst>
                      <a:ext uri="{FF2B5EF4-FFF2-40B4-BE49-F238E27FC236}">
                        <a16:creationId xmlns:a16="http://schemas.microsoft.com/office/drawing/2014/main" id="{C0388898-C1A0-2342-8783-EEAE46438AB1}"/>
                      </a:ext>
                    </a:extLst>
                  </p14:cNvPr>
                  <p14:cNvContentPartPr/>
                  <p14:nvPr/>
                </p14:nvContentPartPr>
                <p14:xfrm>
                  <a:off x="5778289" y="4257484"/>
                  <a:ext cx="720" cy="7200"/>
                </p14:xfrm>
              </p:contentPart>
            </mc:Choice>
            <mc:Fallback>
              <p:pic>
                <p:nvPicPr>
                  <p:cNvPr id="939" name="Ink 938">
                    <a:extLst>
                      <a:ext uri="{FF2B5EF4-FFF2-40B4-BE49-F238E27FC236}">
                        <a16:creationId xmlns:a16="http://schemas.microsoft.com/office/drawing/2014/main" id="{C0388898-C1A0-2342-8783-EEAE46438A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0729" y="4250284"/>
                    <a:ext cx="1584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2">
                <p14:nvContentPartPr>
                  <p14:cNvPr id="904" name="Ink 903">
                    <a:extLst>
                      <a:ext uri="{FF2B5EF4-FFF2-40B4-BE49-F238E27FC236}">
                        <a16:creationId xmlns:a16="http://schemas.microsoft.com/office/drawing/2014/main" id="{5AEDA748-9C4E-DC41-A063-29673F3F2891}"/>
                      </a:ext>
                    </a:extLst>
                  </p14:cNvPr>
                  <p14:cNvContentPartPr/>
                  <p14:nvPr/>
                </p14:nvContentPartPr>
                <p14:xfrm>
                  <a:off x="5883409" y="4271884"/>
                  <a:ext cx="3600" cy="5400"/>
                </p14:xfrm>
              </p:contentPart>
            </mc:Choice>
            <mc:Fallback>
              <p:pic>
                <p:nvPicPr>
                  <p:cNvPr id="904" name="Ink 903">
                    <a:extLst>
                      <a:ext uri="{FF2B5EF4-FFF2-40B4-BE49-F238E27FC236}">
                        <a16:creationId xmlns:a16="http://schemas.microsoft.com/office/drawing/2014/main" id="{5AEDA748-9C4E-DC41-A063-29673F3F289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75849" y="4264324"/>
                    <a:ext cx="1872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3">
                <p14:nvContentPartPr>
                  <p14:cNvPr id="905" name="Ink 904">
                    <a:extLst>
                      <a:ext uri="{FF2B5EF4-FFF2-40B4-BE49-F238E27FC236}">
                        <a16:creationId xmlns:a16="http://schemas.microsoft.com/office/drawing/2014/main" id="{3CCC0F25-B7CC-BA48-BF3F-E972BD8D5CA7}"/>
                      </a:ext>
                    </a:extLst>
                  </p14:cNvPr>
                  <p14:cNvContentPartPr/>
                  <p14:nvPr/>
                </p14:nvContentPartPr>
                <p14:xfrm>
                  <a:off x="5886649" y="4275484"/>
                  <a:ext cx="360" cy="360"/>
                </p14:xfrm>
              </p:contentPart>
            </mc:Choice>
            <mc:Fallback>
              <p:pic>
                <p:nvPicPr>
                  <p:cNvPr id="905" name="Ink 904">
                    <a:extLst>
                      <a:ext uri="{FF2B5EF4-FFF2-40B4-BE49-F238E27FC236}">
                        <a16:creationId xmlns:a16="http://schemas.microsoft.com/office/drawing/2014/main" id="{3CCC0F25-B7CC-BA48-BF3F-E972BD8D5CA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79449" y="4267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4">
                <p14:nvContentPartPr>
                  <p14:cNvPr id="906" name="Ink 905">
                    <a:extLst>
                      <a:ext uri="{FF2B5EF4-FFF2-40B4-BE49-F238E27FC236}">
                        <a16:creationId xmlns:a16="http://schemas.microsoft.com/office/drawing/2014/main" id="{659A3920-9587-C749-B17A-A49EF32ABAE5}"/>
                      </a:ext>
                    </a:extLst>
                  </p14:cNvPr>
                  <p14:cNvContentPartPr/>
                  <p14:nvPr/>
                </p14:nvContentPartPr>
                <p14:xfrm>
                  <a:off x="5870449" y="4229404"/>
                  <a:ext cx="5760" cy="5760"/>
                </p14:xfrm>
              </p:contentPart>
            </mc:Choice>
            <mc:Fallback>
              <p:pic>
                <p:nvPicPr>
                  <p:cNvPr id="906" name="Ink 905">
                    <a:extLst>
                      <a:ext uri="{FF2B5EF4-FFF2-40B4-BE49-F238E27FC236}">
                        <a16:creationId xmlns:a16="http://schemas.microsoft.com/office/drawing/2014/main" id="{659A3920-9587-C749-B17A-A49EF32ABAE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62889" y="4221844"/>
                    <a:ext cx="2088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5">
                <p14:nvContentPartPr>
                  <p14:cNvPr id="907" name="Ink 906">
                    <a:extLst>
                      <a:ext uri="{FF2B5EF4-FFF2-40B4-BE49-F238E27FC236}">
                        <a16:creationId xmlns:a16="http://schemas.microsoft.com/office/drawing/2014/main" id="{D093FA7A-CCCB-1B41-B4B7-0809C6A5E4CF}"/>
                      </a:ext>
                    </a:extLst>
                  </p14:cNvPr>
                  <p14:cNvContentPartPr/>
                  <p14:nvPr/>
                </p14:nvContentPartPr>
                <p14:xfrm>
                  <a:off x="5833369" y="4229404"/>
                  <a:ext cx="37440" cy="47880"/>
                </p14:xfrm>
              </p:contentPart>
            </mc:Choice>
            <mc:Fallback>
              <p:pic>
                <p:nvPicPr>
                  <p:cNvPr id="907" name="Ink 906">
                    <a:extLst>
                      <a:ext uri="{FF2B5EF4-FFF2-40B4-BE49-F238E27FC236}">
                        <a16:creationId xmlns:a16="http://schemas.microsoft.com/office/drawing/2014/main" id="{D093FA7A-CCCB-1B41-B4B7-0809C6A5E4CF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5825809" y="4221844"/>
                    <a:ext cx="525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7">
                <p14:nvContentPartPr>
                  <p14:cNvPr id="940" name="Ink 939">
                    <a:extLst>
                      <a:ext uri="{FF2B5EF4-FFF2-40B4-BE49-F238E27FC236}">
                        <a16:creationId xmlns:a16="http://schemas.microsoft.com/office/drawing/2014/main" id="{AA2258FC-6B9C-294E-BD35-B20E9C64C723}"/>
                      </a:ext>
                    </a:extLst>
                  </p14:cNvPr>
                  <p14:cNvContentPartPr/>
                  <p14:nvPr/>
                </p14:nvContentPartPr>
                <p14:xfrm>
                  <a:off x="5845969" y="4242004"/>
                  <a:ext cx="360" cy="360"/>
                </p14:xfrm>
              </p:contentPart>
            </mc:Choice>
            <mc:Fallback>
              <p:pic>
                <p:nvPicPr>
                  <p:cNvPr id="940" name="Ink 939">
                    <a:extLst>
                      <a:ext uri="{FF2B5EF4-FFF2-40B4-BE49-F238E27FC236}">
                        <a16:creationId xmlns:a16="http://schemas.microsoft.com/office/drawing/2014/main" id="{AA2258FC-6B9C-294E-BD35-B20E9C64C72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8409" y="423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8">
                <p14:nvContentPartPr>
                  <p14:cNvPr id="941" name="Ink 940">
                    <a:extLst>
                      <a:ext uri="{FF2B5EF4-FFF2-40B4-BE49-F238E27FC236}">
                        <a16:creationId xmlns:a16="http://schemas.microsoft.com/office/drawing/2014/main" id="{38A6D9ED-52C0-E64E-89AF-D828C22F05F4}"/>
                      </a:ext>
                    </a:extLst>
                  </p14:cNvPr>
                  <p14:cNvContentPartPr/>
                  <p14:nvPr/>
                </p14:nvContentPartPr>
                <p14:xfrm>
                  <a:off x="5853529" y="4212844"/>
                  <a:ext cx="47520" cy="37080"/>
                </p14:xfrm>
              </p:contentPart>
            </mc:Choice>
            <mc:Fallback>
              <p:pic>
                <p:nvPicPr>
                  <p:cNvPr id="941" name="Ink 940">
                    <a:extLst>
                      <a:ext uri="{FF2B5EF4-FFF2-40B4-BE49-F238E27FC236}">
                        <a16:creationId xmlns:a16="http://schemas.microsoft.com/office/drawing/2014/main" id="{38A6D9ED-52C0-E64E-89AF-D828C22F05F4}"/>
                      </a:ext>
                    </a:extLst>
                  </p:cNvPr>
                  <p:cNvPicPr/>
                  <p:nvPr/>
                </p:nvPicPr>
                <p:blipFill>
                  <a:blip r:embed="rId589"/>
                  <a:stretch>
                    <a:fillRect/>
                  </a:stretch>
                </p:blipFill>
                <p:spPr>
                  <a:xfrm>
                    <a:off x="5845969" y="4205284"/>
                    <a:ext cx="6264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0">
                <p14:nvContentPartPr>
                  <p14:cNvPr id="942" name="Ink 941">
                    <a:extLst>
                      <a:ext uri="{FF2B5EF4-FFF2-40B4-BE49-F238E27FC236}">
                        <a16:creationId xmlns:a16="http://schemas.microsoft.com/office/drawing/2014/main" id="{F114346E-B499-3444-BD2F-E419A184F9EE}"/>
                      </a:ext>
                    </a:extLst>
                  </p14:cNvPr>
                  <p14:cNvContentPartPr/>
                  <p14:nvPr/>
                </p14:nvContentPartPr>
                <p14:xfrm>
                  <a:off x="5928409" y="4182244"/>
                  <a:ext cx="7200" cy="3240"/>
                </p14:xfrm>
              </p:contentPart>
            </mc:Choice>
            <mc:Fallback>
              <p:pic>
                <p:nvPicPr>
                  <p:cNvPr id="942" name="Ink 941">
                    <a:extLst>
                      <a:ext uri="{FF2B5EF4-FFF2-40B4-BE49-F238E27FC236}">
                        <a16:creationId xmlns:a16="http://schemas.microsoft.com/office/drawing/2014/main" id="{F114346E-B499-3444-BD2F-E419A184F9E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20849" y="4174684"/>
                    <a:ext cx="2232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1">
                <p14:nvContentPartPr>
                  <p14:cNvPr id="952" name="Ink 951">
                    <a:extLst>
                      <a:ext uri="{FF2B5EF4-FFF2-40B4-BE49-F238E27FC236}">
                        <a16:creationId xmlns:a16="http://schemas.microsoft.com/office/drawing/2014/main" id="{958DEBB5-0F45-0540-8144-D3227CDDA0B7}"/>
                      </a:ext>
                    </a:extLst>
                  </p14:cNvPr>
                  <p14:cNvContentPartPr/>
                  <p14:nvPr/>
                </p14:nvContentPartPr>
                <p14:xfrm>
                  <a:off x="5156569" y="3904684"/>
                  <a:ext cx="360" cy="7920"/>
                </p14:xfrm>
              </p:contentPart>
            </mc:Choice>
            <mc:Fallback>
              <p:pic>
                <p:nvPicPr>
                  <p:cNvPr id="952" name="Ink 951">
                    <a:extLst>
                      <a:ext uri="{FF2B5EF4-FFF2-40B4-BE49-F238E27FC236}">
                        <a16:creationId xmlns:a16="http://schemas.microsoft.com/office/drawing/2014/main" id="{958DEBB5-0F45-0540-8144-D3227CDDA0B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9009" y="389712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2">
                <p14:nvContentPartPr>
                  <p14:cNvPr id="953" name="Ink 952">
                    <a:extLst>
                      <a:ext uri="{FF2B5EF4-FFF2-40B4-BE49-F238E27FC236}">
                        <a16:creationId xmlns:a16="http://schemas.microsoft.com/office/drawing/2014/main" id="{09D60853-6062-FC4C-A912-2864FF2B43F1}"/>
                      </a:ext>
                    </a:extLst>
                  </p14:cNvPr>
                  <p14:cNvContentPartPr/>
                  <p14:nvPr/>
                </p14:nvContentPartPr>
                <p14:xfrm>
                  <a:off x="5448889" y="3725044"/>
                  <a:ext cx="360" cy="360"/>
                </p14:xfrm>
              </p:contentPart>
            </mc:Choice>
            <mc:Fallback>
              <p:pic>
                <p:nvPicPr>
                  <p:cNvPr id="953" name="Ink 952">
                    <a:extLst>
                      <a:ext uri="{FF2B5EF4-FFF2-40B4-BE49-F238E27FC236}">
                        <a16:creationId xmlns:a16="http://schemas.microsoft.com/office/drawing/2014/main" id="{09D60853-6062-FC4C-A912-2864FF2B43F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41329" y="3717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3">
                <p14:nvContentPartPr>
                  <p14:cNvPr id="954" name="Ink 953">
                    <a:extLst>
                      <a:ext uri="{FF2B5EF4-FFF2-40B4-BE49-F238E27FC236}">
                        <a16:creationId xmlns:a16="http://schemas.microsoft.com/office/drawing/2014/main" id="{71AA4BB0-E160-BE41-8D21-B74982EFAC61}"/>
                      </a:ext>
                    </a:extLst>
                  </p14:cNvPr>
                  <p14:cNvContentPartPr/>
                  <p14:nvPr/>
                </p14:nvContentPartPr>
                <p14:xfrm>
                  <a:off x="5343769" y="3792364"/>
                  <a:ext cx="360" cy="360"/>
                </p14:xfrm>
              </p:contentPart>
            </mc:Choice>
            <mc:Fallback>
              <p:pic>
                <p:nvPicPr>
                  <p:cNvPr id="954" name="Ink 953">
                    <a:extLst>
                      <a:ext uri="{FF2B5EF4-FFF2-40B4-BE49-F238E27FC236}">
                        <a16:creationId xmlns:a16="http://schemas.microsoft.com/office/drawing/2014/main" id="{71AA4BB0-E160-BE41-8D21-B74982EFAC6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36209" y="3784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4">
                <p14:nvContentPartPr>
                  <p14:cNvPr id="955" name="Ink 954">
                    <a:extLst>
                      <a:ext uri="{FF2B5EF4-FFF2-40B4-BE49-F238E27FC236}">
                        <a16:creationId xmlns:a16="http://schemas.microsoft.com/office/drawing/2014/main" id="{77083FF2-D567-2F4E-BEA9-B960D6A7768E}"/>
                      </a:ext>
                    </a:extLst>
                  </p14:cNvPr>
                  <p14:cNvContentPartPr/>
                  <p14:nvPr/>
                </p14:nvContentPartPr>
                <p14:xfrm>
                  <a:off x="5351329" y="3799924"/>
                  <a:ext cx="360" cy="360"/>
                </p14:xfrm>
              </p:contentPart>
            </mc:Choice>
            <mc:Fallback>
              <p:pic>
                <p:nvPicPr>
                  <p:cNvPr id="955" name="Ink 954">
                    <a:extLst>
                      <a:ext uri="{FF2B5EF4-FFF2-40B4-BE49-F238E27FC236}">
                        <a16:creationId xmlns:a16="http://schemas.microsoft.com/office/drawing/2014/main" id="{77083FF2-D567-2F4E-BEA9-B960D6A7768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769" y="379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5">
                <p14:nvContentPartPr>
                  <p14:cNvPr id="956" name="Ink 955">
                    <a:extLst>
                      <a:ext uri="{FF2B5EF4-FFF2-40B4-BE49-F238E27FC236}">
                        <a16:creationId xmlns:a16="http://schemas.microsoft.com/office/drawing/2014/main" id="{ADF5AF6C-1355-074B-87A5-8FC04C54EAF8}"/>
                      </a:ext>
                    </a:extLst>
                  </p14:cNvPr>
                  <p14:cNvContentPartPr/>
                  <p14:nvPr/>
                </p14:nvContentPartPr>
                <p14:xfrm>
                  <a:off x="5433769" y="3777244"/>
                  <a:ext cx="360" cy="360"/>
                </p14:xfrm>
              </p:contentPart>
            </mc:Choice>
            <mc:Fallback>
              <p:pic>
                <p:nvPicPr>
                  <p:cNvPr id="956" name="Ink 955">
                    <a:extLst>
                      <a:ext uri="{FF2B5EF4-FFF2-40B4-BE49-F238E27FC236}">
                        <a16:creationId xmlns:a16="http://schemas.microsoft.com/office/drawing/2014/main" id="{ADF5AF6C-1355-074B-87A5-8FC04C54EAF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26209" y="376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6">
                <p14:nvContentPartPr>
                  <p14:cNvPr id="957" name="Ink 956">
                    <a:extLst>
                      <a:ext uri="{FF2B5EF4-FFF2-40B4-BE49-F238E27FC236}">
                        <a16:creationId xmlns:a16="http://schemas.microsoft.com/office/drawing/2014/main" id="{9B2F1934-BE41-D64B-85DE-3A6574A5B942}"/>
                      </a:ext>
                    </a:extLst>
                  </p14:cNvPr>
                  <p14:cNvContentPartPr/>
                  <p14:nvPr/>
                </p14:nvContentPartPr>
                <p14:xfrm>
                  <a:off x="5261329" y="3949684"/>
                  <a:ext cx="360" cy="7920"/>
                </p14:xfrm>
              </p:contentPart>
            </mc:Choice>
            <mc:Fallback>
              <p:pic>
                <p:nvPicPr>
                  <p:cNvPr id="957" name="Ink 956">
                    <a:extLst>
                      <a:ext uri="{FF2B5EF4-FFF2-40B4-BE49-F238E27FC236}">
                        <a16:creationId xmlns:a16="http://schemas.microsoft.com/office/drawing/2014/main" id="{9B2F1934-BE41-D64B-85DE-3A6574A5B9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3769" y="394212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7">
                <p14:nvContentPartPr>
                  <p14:cNvPr id="958" name="Ink 957">
                    <a:extLst>
                      <a:ext uri="{FF2B5EF4-FFF2-40B4-BE49-F238E27FC236}">
                        <a16:creationId xmlns:a16="http://schemas.microsoft.com/office/drawing/2014/main" id="{81169CC9-AEB9-FA4E-8158-36562CFADE7F}"/>
                      </a:ext>
                    </a:extLst>
                  </p14:cNvPr>
                  <p14:cNvContentPartPr/>
                  <p14:nvPr/>
                </p14:nvContentPartPr>
                <p14:xfrm>
                  <a:off x="5403889" y="3919804"/>
                  <a:ext cx="360" cy="360"/>
                </p14:xfrm>
              </p:contentPart>
            </mc:Choice>
            <mc:Fallback>
              <p:pic>
                <p:nvPicPr>
                  <p:cNvPr id="958" name="Ink 957">
                    <a:extLst>
                      <a:ext uri="{FF2B5EF4-FFF2-40B4-BE49-F238E27FC236}">
                        <a16:creationId xmlns:a16="http://schemas.microsoft.com/office/drawing/2014/main" id="{81169CC9-AEB9-FA4E-8158-36562CFADE7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96329" y="391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8">
                <p14:nvContentPartPr>
                  <p14:cNvPr id="959" name="Ink 958">
                    <a:extLst>
                      <a:ext uri="{FF2B5EF4-FFF2-40B4-BE49-F238E27FC236}">
                        <a16:creationId xmlns:a16="http://schemas.microsoft.com/office/drawing/2014/main" id="{3A8B8656-8910-DC4D-91AC-3AA8337B8BAE}"/>
                      </a:ext>
                    </a:extLst>
                  </p14:cNvPr>
                  <p14:cNvContentPartPr/>
                  <p14:nvPr/>
                </p14:nvContentPartPr>
                <p14:xfrm>
                  <a:off x="5284009" y="4092244"/>
                  <a:ext cx="360" cy="360"/>
                </p14:xfrm>
              </p:contentPart>
            </mc:Choice>
            <mc:Fallback>
              <p:pic>
                <p:nvPicPr>
                  <p:cNvPr id="959" name="Ink 958">
                    <a:extLst>
                      <a:ext uri="{FF2B5EF4-FFF2-40B4-BE49-F238E27FC236}">
                        <a16:creationId xmlns:a16="http://schemas.microsoft.com/office/drawing/2014/main" id="{3A8B8656-8910-DC4D-91AC-3AA8337B8BA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76449" y="408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9">
                <p14:nvContentPartPr>
                  <p14:cNvPr id="960" name="Ink 959">
                    <a:extLst>
                      <a:ext uri="{FF2B5EF4-FFF2-40B4-BE49-F238E27FC236}">
                        <a16:creationId xmlns:a16="http://schemas.microsoft.com/office/drawing/2014/main" id="{69B40CF4-FB24-FA40-8708-F875A54060E7}"/>
                      </a:ext>
                    </a:extLst>
                  </p14:cNvPr>
                  <p14:cNvContentPartPr/>
                  <p14:nvPr/>
                </p14:nvContentPartPr>
                <p14:xfrm>
                  <a:off x="5373649" y="3949684"/>
                  <a:ext cx="360" cy="360"/>
                </p14:xfrm>
              </p:contentPart>
            </mc:Choice>
            <mc:Fallback>
              <p:pic>
                <p:nvPicPr>
                  <p:cNvPr id="960" name="Ink 959">
                    <a:extLst>
                      <a:ext uri="{FF2B5EF4-FFF2-40B4-BE49-F238E27FC236}">
                        <a16:creationId xmlns:a16="http://schemas.microsoft.com/office/drawing/2014/main" id="{69B40CF4-FB24-FA40-8708-F875A54060E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66089" y="394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0">
                <p14:nvContentPartPr>
                  <p14:cNvPr id="962" name="Ink 961">
                    <a:extLst>
                      <a:ext uri="{FF2B5EF4-FFF2-40B4-BE49-F238E27FC236}">
                        <a16:creationId xmlns:a16="http://schemas.microsoft.com/office/drawing/2014/main" id="{F308D8F4-C972-8849-8F02-CA407F07CF63}"/>
                      </a:ext>
                    </a:extLst>
                  </p14:cNvPr>
                  <p14:cNvContentPartPr/>
                  <p14:nvPr/>
                </p14:nvContentPartPr>
                <p14:xfrm>
                  <a:off x="5373649" y="4422004"/>
                  <a:ext cx="18720" cy="3960"/>
                </p14:xfrm>
              </p:contentPart>
            </mc:Choice>
            <mc:Fallback>
              <p:pic>
                <p:nvPicPr>
                  <p:cNvPr id="962" name="Ink 961">
                    <a:extLst>
                      <a:ext uri="{FF2B5EF4-FFF2-40B4-BE49-F238E27FC236}">
                        <a16:creationId xmlns:a16="http://schemas.microsoft.com/office/drawing/2014/main" id="{F308D8F4-C972-8849-8F02-CA407F07CF63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5366449" y="4414444"/>
                    <a:ext cx="334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1">
                <p14:nvContentPartPr>
                  <p14:cNvPr id="963" name="Ink 962">
                    <a:extLst>
                      <a:ext uri="{FF2B5EF4-FFF2-40B4-BE49-F238E27FC236}">
                        <a16:creationId xmlns:a16="http://schemas.microsoft.com/office/drawing/2014/main" id="{FDA01B77-BDFF-FC4A-8706-4585A1B090C2}"/>
                      </a:ext>
                    </a:extLst>
                  </p14:cNvPr>
                  <p14:cNvContentPartPr/>
                  <p14:nvPr/>
                </p14:nvContentPartPr>
                <p14:xfrm>
                  <a:off x="5493889" y="4451884"/>
                  <a:ext cx="360" cy="7920"/>
                </p14:xfrm>
              </p:contentPart>
            </mc:Choice>
            <mc:Fallback>
              <p:pic>
                <p:nvPicPr>
                  <p:cNvPr id="963" name="Ink 962">
                    <a:extLst>
                      <a:ext uri="{FF2B5EF4-FFF2-40B4-BE49-F238E27FC236}">
                        <a16:creationId xmlns:a16="http://schemas.microsoft.com/office/drawing/2014/main" id="{FDA01B77-BDFF-FC4A-8706-4585A1B090C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86329" y="444432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2">
                <p14:nvContentPartPr>
                  <p14:cNvPr id="964" name="Ink 963">
                    <a:extLst>
                      <a:ext uri="{FF2B5EF4-FFF2-40B4-BE49-F238E27FC236}">
                        <a16:creationId xmlns:a16="http://schemas.microsoft.com/office/drawing/2014/main" id="{C22A3789-E281-2746-A03E-AD7E748C09AC}"/>
                      </a:ext>
                    </a:extLst>
                  </p14:cNvPr>
                  <p14:cNvContentPartPr/>
                  <p14:nvPr/>
                </p14:nvContentPartPr>
                <p14:xfrm>
                  <a:off x="5696209" y="4339564"/>
                  <a:ext cx="360" cy="360"/>
                </p14:xfrm>
              </p:contentPart>
            </mc:Choice>
            <mc:Fallback>
              <p:pic>
                <p:nvPicPr>
                  <p:cNvPr id="964" name="Ink 963">
                    <a:extLst>
                      <a:ext uri="{FF2B5EF4-FFF2-40B4-BE49-F238E27FC236}">
                        <a16:creationId xmlns:a16="http://schemas.microsoft.com/office/drawing/2014/main" id="{C22A3789-E281-2746-A03E-AD7E748C09A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8649" y="433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3">
                <p14:nvContentPartPr>
                  <p14:cNvPr id="965" name="Ink 964">
                    <a:extLst>
                      <a:ext uri="{FF2B5EF4-FFF2-40B4-BE49-F238E27FC236}">
                        <a16:creationId xmlns:a16="http://schemas.microsoft.com/office/drawing/2014/main" id="{9FC54B61-CDFE-6E49-8AFB-FD5145AFEFF7}"/>
                      </a:ext>
                    </a:extLst>
                  </p14:cNvPr>
                  <p14:cNvContentPartPr/>
                  <p14:nvPr/>
                </p14:nvContentPartPr>
                <p14:xfrm>
                  <a:off x="5771089" y="4257124"/>
                  <a:ext cx="720" cy="4680"/>
                </p14:xfrm>
              </p:contentPart>
            </mc:Choice>
            <mc:Fallback>
              <p:pic>
                <p:nvPicPr>
                  <p:cNvPr id="965" name="Ink 964">
                    <a:extLst>
                      <a:ext uri="{FF2B5EF4-FFF2-40B4-BE49-F238E27FC236}">
                        <a16:creationId xmlns:a16="http://schemas.microsoft.com/office/drawing/2014/main" id="{9FC54B61-CDFE-6E49-8AFB-FD5145AFEF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63529" y="4249564"/>
                    <a:ext cx="1584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4">
                <p14:nvContentPartPr>
                  <p14:cNvPr id="966" name="Ink 965">
                    <a:extLst>
                      <a:ext uri="{FF2B5EF4-FFF2-40B4-BE49-F238E27FC236}">
                        <a16:creationId xmlns:a16="http://schemas.microsoft.com/office/drawing/2014/main" id="{494BEE12-19EE-564A-90A4-E204287AB6B3}"/>
                      </a:ext>
                    </a:extLst>
                  </p14:cNvPr>
                  <p14:cNvContentPartPr/>
                  <p14:nvPr/>
                </p14:nvContentPartPr>
                <p14:xfrm>
                  <a:off x="5838769" y="4495084"/>
                  <a:ext cx="7560" cy="17280"/>
                </p14:xfrm>
              </p:contentPart>
            </mc:Choice>
            <mc:Fallback>
              <p:pic>
                <p:nvPicPr>
                  <p:cNvPr id="966" name="Ink 965">
                    <a:extLst>
                      <a:ext uri="{FF2B5EF4-FFF2-40B4-BE49-F238E27FC236}">
                        <a16:creationId xmlns:a16="http://schemas.microsoft.com/office/drawing/2014/main" id="{494BEE12-19EE-564A-90A4-E204287AB6B3}"/>
                      </a:ext>
                    </a:extLst>
                  </p:cNvPr>
                  <p:cNvPicPr/>
                  <p:nvPr/>
                </p:nvPicPr>
                <p:blipFill>
                  <a:blip r:embed="rId605"/>
                  <a:stretch>
                    <a:fillRect/>
                  </a:stretch>
                </p:blipFill>
                <p:spPr>
                  <a:xfrm>
                    <a:off x="5831209" y="4487524"/>
                    <a:ext cx="2268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6">
                <p14:nvContentPartPr>
                  <p14:cNvPr id="967" name="Ink 966">
                    <a:extLst>
                      <a:ext uri="{FF2B5EF4-FFF2-40B4-BE49-F238E27FC236}">
                        <a16:creationId xmlns:a16="http://schemas.microsoft.com/office/drawing/2014/main" id="{BA644E51-A9E7-9C4A-87AA-511103086415}"/>
                      </a:ext>
                    </a:extLst>
                  </p14:cNvPr>
                  <p14:cNvContentPartPr/>
                  <p14:nvPr/>
                </p14:nvContentPartPr>
                <p14:xfrm>
                  <a:off x="5898529" y="4174684"/>
                  <a:ext cx="360" cy="360"/>
                </p14:xfrm>
              </p:contentPart>
            </mc:Choice>
            <mc:Fallback>
              <p:pic>
                <p:nvPicPr>
                  <p:cNvPr id="967" name="Ink 966">
                    <a:extLst>
                      <a:ext uri="{FF2B5EF4-FFF2-40B4-BE49-F238E27FC236}">
                        <a16:creationId xmlns:a16="http://schemas.microsoft.com/office/drawing/2014/main" id="{BA644E51-A9E7-9C4A-87AA-51110308641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90969" y="416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7">
                <p14:nvContentPartPr>
                  <p14:cNvPr id="968" name="Ink 967">
                    <a:extLst>
                      <a:ext uri="{FF2B5EF4-FFF2-40B4-BE49-F238E27FC236}">
                        <a16:creationId xmlns:a16="http://schemas.microsoft.com/office/drawing/2014/main" id="{BCF24E29-0F2D-AA42-9740-E7954D2E7743}"/>
                      </a:ext>
                    </a:extLst>
                  </p14:cNvPr>
                  <p14:cNvContentPartPr/>
                  <p14:nvPr/>
                </p14:nvContentPartPr>
                <p14:xfrm>
                  <a:off x="5823649" y="4084684"/>
                  <a:ext cx="360" cy="360"/>
                </p14:xfrm>
              </p:contentPart>
            </mc:Choice>
            <mc:Fallback>
              <p:pic>
                <p:nvPicPr>
                  <p:cNvPr id="968" name="Ink 967">
                    <a:extLst>
                      <a:ext uri="{FF2B5EF4-FFF2-40B4-BE49-F238E27FC236}">
                        <a16:creationId xmlns:a16="http://schemas.microsoft.com/office/drawing/2014/main" id="{BCF24E29-0F2D-AA42-9740-E7954D2E774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16089" y="407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8">
                <p14:nvContentPartPr>
                  <p14:cNvPr id="969" name="Ink 968">
                    <a:extLst>
                      <a:ext uri="{FF2B5EF4-FFF2-40B4-BE49-F238E27FC236}">
                        <a16:creationId xmlns:a16="http://schemas.microsoft.com/office/drawing/2014/main" id="{5FE286D9-6E25-A24B-B64D-3EA217E82416}"/>
                      </a:ext>
                    </a:extLst>
                  </p14:cNvPr>
                  <p14:cNvContentPartPr/>
                  <p14:nvPr/>
                </p14:nvContentPartPr>
                <p14:xfrm>
                  <a:off x="5958289" y="4009804"/>
                  <a:ext cx="360" cy="360"/>
                </p14:xfrm>
              </p:contentPart>
            </mc:Choice>
            <mc:Fallback>
              <p:pic>
                <p:nvPicPr>
                  <p:cNvPr id="969" name="Ink 968">
                    <a:extLst>
                      <a:ext uri="{FF2B5EF4-FFF2-40B4-BE49-F238E27FC236}">
                        <a16:creationId xmlns:a16="http://schemas.microsoft.com/office/drawing/2014/main" id="{5FE286D9-6E25-A24B-B64D-3EA217E8241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50729" y="400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9">
                <p14:nvContentPartPr>
                  <p14:cNvPr id="970" name="Ink 969">
                    <a:extLst>
                      <a:ext uri="{FF2B5EF4-FFF2-40B4-BE49-F238E27FC236}">
                        <a16:creationId xmlns:a16="http://schemas.microsoft.com/office/drawing/2014/main" id="{C9A6FBEE-2A9A-A34D-BC21-C078192BF44E}"/>
                      </a:ext>
                    </a:extLst>
                  </p14:cNvPr>
                  <p14:cNvContentPartPr/>
                  <p14:nvPr/>
                </p14:nvContentPartPr>
                <p14:xfrm>
                  <a:off x="5838409" y="4144444"/>
                  <a:ext cx="360" cy="360"/>
                </p14:xfrm>
              </p:contentPart>
            </mc:Choice>
            <mc:Fallback>
              <p:pic>
                <p:nvPicPr>
                  <p:cNvPr id="970" name="Ink 969">
                    <a:extLst>
                      <a:ext uri="{FF2B5EF4-FFF2-40B4-BE49-F238E27FC236}">
                        <a16:creationId xmlns:a16="http://schemas.microsoft.com/office/drawing/2014/main" id="{C9A6FBEE-2A9A-A34D-BC21-C078192BF44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0849" y="413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0">
                <p14:nvContentPartPr>
                  <p14:cNvPr id="971" name="Ink 970">
                    <a:extLst>
                      <a:ext uri="{FF2B5EF4-FFF2-40B4-BE49-F238E27FC236}">
                        <a16:creationId xmlns:a16="http://schemas.microsoft.com/office/drawing/2014/main" id="{0F43B2C4-C9FC-2D46-A29A-9007E4DB73F1}"/>
                      </a:ext>
                    </a:extLst>
                  </p14:cNvPr>
                  <p14:cNvContentPartPr/>
                  <p14:nvPr/>
                </p14:nvContentPartPr>
                <p14:xfrm>
                  <a:off x="5920849" y="4144444"/>
                  <a:ext cx="7200" cy="5400"/>
                </p14:xfrm>
              </p:contentPart>
            </mc:Choice>
            <mc:Fallback>
              <p:pic>
                <p:nvPicPr>
                  <p:cNvPr id="971" name="Ink 970">
                    <a:extLst>
                      <a:ext uri="{FF2B5EF4-FFF2-40B4-BE49-F238E27FC236}">
                        <a16:creationId xmlns:a16="http://schemas.microsoft.com/office/drawing/2014/main" id="{0F43B2C4-C9FC-2D46-A29A-9007E4DB73F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13289" y="4137244"/>
                    <a:ext cx="2232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1">
                <p14:nvContentPartPr>
                  <p14:cNvPr id="972" name="Ink 971">
                    <a:extLst>
                      <a:ext uri="{FF2B5EF4-FFF2-40B4-BE49-F238E27FC236}">
                        <a16:creationId xmlns:a16="http://schemas.microsoft.com/office/drawing/2014/main" id="{69EC3F76-8F4A-A44B-81AB-F013D14EAED0}"/>
                      </a:ext>
                    </a:extLst>
                  </p14:cNvPr>
                  <p14:cNvContentPartPr/>
                  <p14:nvPr/>
                </p14:nvContentPartPr>
                <p14:xfrm>
                  <a:off x="6025969" y="4077124"/>
                  <a:ext cx="360" cy="360"/>
                </p14:xfrm>
              </p:contentPart>
            </mc:Choice>
            <mc:Fallback>
              <p:pic>
                <p:nvPicPr>
                  <p:cNvPr id="972" name="Ink 971">
                    <a:extLst>
                      <a:ext uri="{FF2B5EF4-FFF2-40B4-BE49-F238E27FC236}">
                        <a16:creationId xmlns:a16="http://schemas.microsoft.com/office/drawing/2014/main" id="{69EC3F76-8F4A-A44B-81AB-F013D14EAED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18409" y="406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2">
                <p14:nvContentPartPr>
                  <p14:cNvPr id="973" name="Ink 972">
                    <a:extLst>
                      <a:ext uri="{FF2B5EF4-FFF2-40B4-BE49-F238E27FC236}">
                        <a16:creationId xmlns:a16="http://schemas.microsoft.com/office/drawing/2014/main" id="{59369253-53E8-9D44-99AF-2E2A3D273C03}"/>
                      </a:ext>
                    </a:extLst>
                  </p14:cNvPr>
                  <p14:cNvContentPartPr/>
                  <p14:nvPr/>
                </p14:nvContentPartPr>
                <p14:xfrm>
                  <a:off x="5763529" y="4271884"/>
                  <a:ext cx="360" cy="360"/>
                </p14:xfrm>
              </p:contentPart>
            </mc:Choice>
            <mc:Fallback>
              <p:pic>
                <p:nvPicPr>
                  <p:cNvPr id="973" name="Ink 972">
                    <a:extLst>
                      <a:ext uri="{FF2B5EF4-FFF2-40B4-BE49-F238E27FC236}">
                        <a16:creationId xmlns:a16="http://schemas.microsoft.com/office/drawing/2014/main" id="{59369253-53E8-9D44-99AF-2E2A3D273C0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55969" y="426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3">
                <p14:nvContentPartPr>
                  <p14:cNvPr id="974" name="Ink 973">
                    <a:extLst>
                      <a:ext uri="{FF2B5EF4-FFF2-40B4-BE49-F238E27FC236}">
                        <a16:creationId xmlns:a16="http://schemas.microsoft.com/office/drawing/2014/main" id="{3E798667-9DAD-064B-8457-F377CFC7AF27}"/>
                      </a:ext>
                    </a:extLst>
                  </p14:cNvPr>
                  <p14:cNvContentPartPr/>
                  <p14:nvPr/>
                </p14:nvContentPartPr>
                <p14:xfrm>
                  <a:off x="5583529" y="4377004"/>
                  <a:ext cx="360" cy="360"/>
                </p14:xfrm>
              </p:contentPart>
            </mc:Choice>
            <mc:Fallback>
              <p:pic>
                <p:nvPicPr>
                  <p:cNvPr id="974" name="Ink 973">
                    <a:extLst>
                      <a:ext uri="{FF2B5EF4-FFF2-40B4-BE49-F238E27FC236}">
                        <a16:creationId xmlns:a16="http://schemas.microsoft.com/office/drawing/2014/main" id="{3E798667-9DAD-064B-8457-F377CFC7AF2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75969" y="436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4">
                <p14:nvContentPartPr>
                  <p14:cNvPr id="975" name="Ink 974">
                    <a:extLst>
                      <a:ext uri="{FF2B5EF4-FFF2-40B4-BE49-F238E27FC236}">
                        <a16:creationId xmlns:a16="http://schemas.microsoft.com/office/drawing/2014/main" id="{A6BAA25B-94A2-8444-9F56-4B3F0BABFCA8}"/>
                      </a:ext>
                    </a:extLst>
                  </p14:cNvPr>
                  <p14:cNvContentPartPr/>
                  <p14:nvPr/>
                </p14:nvContentPartPr>
                <p14:xfrm>
                  <a:off x="5576329" y="4481764"/>
                  <a:ext cx="1800" cy="5400"/>
                </p14:xfrm>
              </p:contentPart>
            </mc:Choice>
            <mc:Fallback>
              <p:pic>
                <p:nvPicPr>
                  <p:cNvPr id="975" name="Ink 974">
                    <a:extLst>
                      <a:ext uri="{FF2B5EF4-FFF2-40B4-BE49-F238E27FC236}">
                        <a16:creationId xmlns:a16="http://schemas.microsoft.com/office/drawing/2014/main" id="{A6BAA25B-94A2-8444-9F56-4B3F0BABFCA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8769" y="4474204"/>
                    <a:ext cx="1692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5">
                <p14:nvContentPartPr>
                  <p14:cNvPr id="976" name="Ink 975">
                    <a:extLst>
                      <a:ext uri="{FF2B5EF4-FFF2-40B4-BE49-F238E27FC236}">
                        <a16:creationId xmlns:a16="http://schemas.microsoft.com/office/drawing/2014/main" id="{46F5D7A5-AB35-7D4B-AE04-0DE0BF863043}"/>
                      </a:ext>
                    </a:extLst>
                  </p14:cNvPr>
                  <p14:cNvContentPartPr/>
                  <p14:nvPr/>
                </p14:nvContentPartPr>
                <p14:xfrm>
                  <a:off x="5726089" y="4339564"/>
                  <a:ext cx="360" cy="360"/>
                </p14:xfrm>
              </p:contentPart>
            </mc:Choice>
            <mc:Fallback>
              <p:pic>
                <p:nvPicPr>
                  <p:cNvPr id="976" name="Ink 975">
                    <a:extLst>
                      <a:ext uri="{FF2B5EF4-FFF2-40B4-BE49-F238E27FC236}">
                        <a16:creationId xmlns:a16="http://schemas.microsoft.com/office/drawing/2014/main" id="{46F5D7A5-AB35-7D4B-AE04-0DE0BF86304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8529" y="433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6">
                <p14:nvContentPartPr>
                  <p14:cNvPr id="977" name="Ink 976">
                    <a:extLst>
                      <a:ext uri="{FF2B5EF4-FFF2-40B4-BE49-F238E27FC236}">
                        <a16:creationId xmlns:a16="http://schemas.microsoft.com/office/drawing/2014/main" id="{53B79557-BB0B-8742-BD17-7ED8CF6CF171}"/>
                      </a:ext>
                    </a:extLst>
                  </p14:cNvPr>
                  <p14:cNvContentPartPr/>
                  <p14:nvPr/>
                </p14:nvContentPartPr>
                <p14:xfrm>
                  <a:off x="5741209" y="4293484"/>
                  <a:ext cx="6120" cy="1080"/>
                </p14:xfrm>
              </p:contentPart>
            </mc:Choice>
            <mc:Fallback>
              <p:pic>
                <p:nvPicPr>
                  <p:cNvPr id="977" name="Ink 976">
                    <a:extLst>
                      <a:ext uri="{FF2B5EF4-FFF2-40B4-BE49-F238E27FC236}">
                        <a16:creationId xmlns:a16="http://schemas.microsoft.com/office/drawing/2014/main" id="{53B79557-BB0B-8742-BD17-7ED8CF6CF17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33649" y="4285924"/>
                    <a:ext cx="2088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7">
                <p14:nvContentPartPr>
                  <p14:cNvPr id="978" name="Ink 977">
                    <a:extLst>
                      <a:ext uri="{FF2B5EF4-FFF2-40B4-BE49-F238E27FC236}">
                        <a16:creationId xmlns:a16="http://schemas.microsoft.com/office/drawing/2014/main" id="{B4D5F44D-7D6E-9741-B87C-E99B6E56BFC1}"/>
                      </a:ext>
                    </a:extLst>
                  </p14:cNvPr>
                  <p14:cNvContentPartPr/>
                  <p14:nvPr/>
                </p14:nvContentPartPr>
                <p14:xfrm>
                  <a:off x="5958289" y="4137244"/>
                  <a:ext cx="360" cy="360"/>
                </p14:xfrm>
              </p:contentPart>
            </mc:Choice>
            <mc:Fallback>
              <p:pic>
                <p:nvPicPr>
                  <p:cNvPr id="978" name="Ink 977">
                    <a:extLst>
                      <a:ext uri="{FF2B5EF4-FFF2-40B4-BE49-F238E27FC236}">
                        <a16:creationId xmlns:a16="http://schemas.microsoft.com/office/drawing/2014/main" id="{B4D5F44D-7D6E-9741-B87C-E99B6E56BFC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50729" y="412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8">
                <p14:nvContentPartPr>
                  <p14:cNvPr id="979" name="Ink 978">
                    <a:extLst>
                      <a:ext uri="{FF2B5EF4-FFF2-40B4-BE49-F238E27FC236}">
                        <a16:creationId xmlns:a16="http://schemas.microsoft.com/office/drawing/2014/main" id="{FD20920C-7334-8A4C-ABD5-FA8F33FEDC2D}"/>
                      </a:ext>
                    </a:extLst>
                  </p14:cNvPr>
                  <p14:cNvContentPartPr/>
                  <p14:nvPr/>
                </p14:nvContentPartPr>
                <p14:xfrm>
                  <a:off x="5808529" y="4234444"/>
                  <a:ext cx="360" cy="360"/>
                </p14:xfrm>
              </p:contentPart>
            </mc:Choice>
            <mc:Fallback>
              <p:pic>
                <p:nvPicPr>
                  <p:cNvPr id="979" name="Ink 978">
                    <a:extLst>
                      <a:ext uri="{FF2B5EF4-FFF2-40B4-BE49-F238E27FC236}">
                        <a16:creationId xmlns:a16="http://schemas.microsoft.com/office/drawing/2014/main" id="{FD20920C-7334-8A4C-ABD5-FA8F33FEDC2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0969" y="4226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9">
                <p14:nvContentPartPr>
                  <p14:cNvPr id="980" name="Ink 979">
                    <a:extLst>
                      <a:ext uri="{FF2B5EF4-FFF2-40B4-BE49-F238E27FC236}">
                        <a16:creationId xmlns:a16="http://schemas.microsoft.com/office/drawing/2014/main" id="{EC964C33-620B-3A4A-819E-4359D2E277A8}"/>
                      </a:ext>
                    </a:extLst>
                  </p14:cNvPr>
                  <p14:cNvContentPartPr/>
                  <p14:nvPr/>
                </p14:nvContentPartPr>
                <p14:xfrm>
                  <a:off x="5793409" y="4377004"/>
                  <a:ext cx="360" cy="360"/>
                </p14:xfrm>
              </p:contentPart>
            </mc:Choice>
            <mc:Fallback>
              <p:pic>
                <p:nvPicPr>
                  <p:cNvPr id="980" name="Ink 979">
                    <a:extLst>
                      <a:ext uri="{FF2B5EF4-FFF2-40B4-BE49-F238E27FC236}">
                        <a16:creationId xmlns:a16="http://schemas.microsoft.com/office/drawing/2014/main" id="{EC964C33-620B-3A4A-819E-4359D2E277A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85849" y="436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0">
                <p14:nvContentPartPr>
                  <p14:cNvPr id="981" name="Ink 980">
                    <a:extLst>
                      <a:ext uri="{FF2B5EF4-FFF2-40B4-BE49-F238E27FC236}">
                        <a16:creationId xmlns:a16="http://schemas.microsoft.com/office/drawing/2014/main" id="{E16A173C-D7C2-4B40-9A3B-EB8358880A83}"/>
                      </a:ext>
                    </a:extLst>
                  </p14:cNvPr>
                  <p14:cNvContentPartPr/>
                  <p14:nvPr/>
                </p14:nvContentPartPr>
                <p14:xfrm>
                  <a:off x="5665969" y="4549444"/>
                  <a:ext cx="7920" cy="360"/>
                </p14:xfrm>
              </p:contentPart>
            </mc:Choice>
            <mc:Fallback>
              <p:pic>
                <p:nvPicPr>
                  <p:cNvPr id="981" name="Ink 980">
                    <a:extLst>
                      <a:ext uri="{FF2B5EF4-FFF2-40B4-BE49-F238E27FC236}">
                        <a16:creationId xmlns:a16="http://schemas.microsoft.com/office/drawing/2014/main" id="{E16A173C-D7C2-4B40-9A3B-EB8358880A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58409" y="454188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1">
                <p14:nvContentPartPr>
                  <p14:cNvPr id="982" name="Ink 981">
                    <a:extLst>
                      <a:ext uri="{FF2B5EF4-FFF2-40B4-BE49-F238E27FC236}">
                        <a16:creationId xmlns:a16="http://schemas.microsoft.com/office/drawing/2014/main" id="{C89352BD-0723-E946-B294-6205DC92D65A}"/>
                      </a:ext>
                    </a:extLst>
                  </p14:cNvPr>
                  <p14:cNvContentPartPr/>
                  <p14:nvPr/>
                </p14:nvContentPartPr>
                <p14:xfrm>
                  <a:off x="5613769" y="4594084"/>
                  <a:ext cx="52560" cy="19800"/>
                </p14:xfrm>
              </p:contentPart>
            </mc:Choice>
            <mc:Fallback>
              <p:pic>
                <p:nvPicPr>
                  <p:cNvPr id="982" name="Ink 981">
                    <a:extLst>
                      <a:ext uri="{FF2B5EF4-FFF2-40B4-BE49-F238E27FC236}">
                        <a16:creationId xmlns:a16="http://schemas.microsoft.com/office/drawing/2014/main" id="{C89352BD-0723-E946-B294-6205DC92D65A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5606209" y="4586524"/>
                    <a:ext cx="6768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3">
                <p14:nvContentPartPr>
                  <p14:cNvPr id="983" name="Ink 982">
                    <a:extLst>
                      <a:ext uri="{FF2B5EF4-FFF2-40B4-BE49-F238E27FC236}">
                        <a16:creationId xmlns:a16="http://schemas.microsoft.com/office/drawing/2014/main" id="{FA6D5114-3E87-7E44-8285-72A1C913497F}"/>
                      </a:ext>
                    </a:extLst>
                  </p14:cNvPr>
                  <p14:cNvContentPartPr/>
                  <p14:nvPr/>
                </p14:nvContentPartPr>
                <p14:xfrm>
                  <a:off x="5816089" y="4489324"/>
                  <a:ext cx="7920" cy="360"/>
                </p14:xfrm>
              </p:contentPart>
            </mc:Choice>
            <mc:Fallback>
              <p:pic>
                <p:nvPicPr>
                  <p:cNvPr id="983" name="Ink 982">
                    <a:extLst>
                      <a:ext uri="{FF2B5EF4-FFF2-40B4-BE49-F238E27FC236}">
                        <a16:creationId xmlns:a16="http://schemas.microsoft.com/office/drawing/2014/main" id="{FA6D5114-3E87-7E44-8285-72A1C913497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8529" y="448176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4">
                <p14:nvContentPartPr>
                  <p14:cNvPr id="984" name="Ink 983">
                    <a:extLst>
                      <a:ext uri="{FF2B5EF4-FFF2-40B4-BE49-F238E27FC236}">
                        <a16:creationId xmlns:a16="http://schemas.microsoft.com/office/drawing/2014/main" id="{7BB494A8-1E2F-8440-8CF6-70D1332C9AB8}"/>
                      </a:ext>
                    </a:extLst>
                  </p14:cNvPr>
                  <p14:cNvContentPartPr/>
                  <p14:nvPr/>
                </p14:nvContentPartPr>
                <p14:xfrm>
                  <a:off x="5868649" y="4377004"/>
                  <a:ext cx="360" cy="360"/>
                </p14:xfrm>
              </p:contentPart>
            </mc:Choice>
            <mc:Fallback>
              <p:pic>
                <p:nvPicPr>
                  <p:cNvPr id="984" name="Ink 983">
                    <a:extLst>
                      <a:ext uri="{FF2B5EF4-FFF2-40B4-BE49-F238E27FC236}">
                        <a16:creationId xmlns:a16="http://schemas.microsoft.com/office/drawing/2014/main" id="{7BB494A8-1E2F-8440-8CF6-70D1332C9AB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61089" y="436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5">
                <p14:nvContentPartPr>
                  <p14:cNvPr id="985" name="Ink 984">
                    <a:extLst>
                      <a:ext uri="{FF2B5EF4-FFF2-40B4-BE49-F238E27FC236}">
                        <a16:creationId xmlns:a16="http://schemas.microsoft.com/office/drawing/2014/main" id="{0A11ACE3-0F1E-6542-8C4B-25E823FD88B3}"/>
                      </a:ext>
                    </a:extLst>
                  </p14:cNvPr>
                  <p14:cNvContentPartPr/>
                  <p14:nvPr/>
                </p14:nvContentPartPr>
                <p14:xfrm>
                  <a:off x="5988529" y="4159564"/>
                  <a:ext cx="360" cy="360"/>
                </p14:xfrm>
              </p:contentPart>
            </mc:Choice>
            <mc:Fallback>
              <p:pic>
                <p:nvPicPr>
                  <p:cNvPr id="985" name="Ink 984">
                    <a:extLst>
                      <a:ext uri="{FF2B5EF4-FFF2-40B4-BE49-F238E27FC236}">
                        <a16:creationId xmlns:a16="http://schemas.microsoft.com/office/drawing/2014/main" id="{0A11ACE3-0F1E-6542-8C4B-25E823FD88B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0969" y="415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6">
                <p14:nvContentPartPr>
                  <p14:cNvPr id="986" name="Ink 985">
                    <a:extLst>
                      <a:ext uri="{FF2B5EF4-FFF2-40B4-BE49-F238E27FC236}">
                        <a16:creationId xmlns:a16="http://schemas.microsoft.com/office/drawing/2014/main" id="{C977962A-9044-6243-8797-344FABDC159D}"/>
                      </a:ext>
                    </a:extLst>
                  </p14:cNvPr>
                  <p14:cNvContentPartPr/>
                  <p14:nvPr/>
                </p14:nvContentPartPr>
                <p14:xfrm>
                  <a:off x="5958289" y="4032124"/>
                  <a:ext cx="360" cy="360"/>
                </p14:xfrm>
              </p:contentPart>
            </mc:Choice>
            <mc:Fallback>
              <p:pic>
                <p:nvPicPr>
                  <p:cNvPr id="986" name="Ink 985">
                    <a:extLst>
                      <a:ext uri="{FF2B5EF4-FFF2-40B4-BE49-F238E27FC236}">
                        <a16:creationId xmlns:a16="http://schemas.microsoft.com/office/drawing/2014/main" id="{C977962A-9044-6243-8797-344FABDC159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50729" y="402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7">
                <p14:nvContentPartPr>
                  <p14:cNvPr id="987" name="Ink 986">
                    <a:extLst>
                      <a:ext uri="{FF2B5EF4-FFF2-40B4-BE49-F238E27FC236}">
                        <a16:creationId xmlns:a16="http://schemas.microsoft.com/office/drawing/2014/main" id="{6DDFDD87-1EE0-034B-A0E6-EEBDFAE1B059}"/>
                      </a:ext>
                    </a:extLst>
                  </p14:cNvPr>
                  <p14:cNvContentPartPr/>
                  <p14:nvPr/>
                </p14:nvContentPartPr>
                <p14:xfrm>
                  <a:off x="5329009" y="3597604"/>
                  <a:ext cx="360" cy="360"/>
                </p14:xfrm>
              </p:contentPart>
            </mc:Choice>
            <mc:Fallback>
              <p:pic>
                <p:nvPicPr>
                  <p:cNvPr id="987" name="Ink 986">
                    <a:extLst>
                      <a:ext uri="{FF2B5EF4-FFF2-40B4-BE49-F238E27FC236}">
                        <a16:creationId xmlns:a16="http://schemas.microsoft.com/office/drawing/2014/main" id="{6DDFDD87-1EE0-034B-A0E6-EEBDFAE1B05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1449" y="35900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8">
                <p14:nvContentPartPr>
                  <p14:cNvPr id="988" name="Ink 987">
                    <a:extLst>
                      <a:ext uri="{FF2B5EF4-FFF2-40B4-BE49-F238E27FC236}">
                        <a16:creationId xmlns:a16="http://schemas.microsoft.com/office/drawing/2014/main" id="{933BE0D1-8977-3142-936B-C904AE4FB7D1}"/>
                      </a:ext>
                    </a:extLst>
                  </p14:cNvPr>
                  <p14:cNvContentPartPr/>
                  <p14:nvPr/>
                </p14:nvContentPartPr>
                <p14:xfrm>
                  <a:off x="5418649" y="3680044"/>
                  <a:ext cx="360" cy="360"/>
                </p14:xfrm>
              </p:contentPart>
            </mc:Choice>
            <mc:Fallback>
              <p:pic>
                <p:nvPicPr>
                  <p:cNvPr id="988" name="Ink 987">
                    <a:extLst>
                      <a:ext uri="{FF2B5EF4-FFF2-40B4-BE49-F238E27FC236}">
                        <a16:creationId xmlns:a16="http://schemas.microsoft.com/office/drawing/2014/main" id="{933BE0D1-8977-3142-936B-C904AE4FB7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11089" y="3672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9">
                <p14:nvContentPartPr>
                  <p14:cNvPr id="993" name="Ink 992">
                    <a:extLst>
                      <a:ext uri="{FF2B5EF4-FFF2-40B4-BE49-F238E27FC236}">
                        <a16:creationId xmlns:a16="http://schemas.microsoft.com/office/drawing/2014/main" id="{32BCF430-0A4F-EB4C-BCAC-EAEAD4B2662B}"/>
                      </a:ext>
                    </a:extLst>
                  </p14:cNvPr>
                  <p14:cNvContentPartPr/>
                  <p14:nvPr/>
                </p14:nvContentPartPr>
                <p14:xfrm>
                  <a:off x="5074129" y="4039684"/>
                  <a:ext cx="360" cy="360"/>
                </p14:xfrm>
              </p:contentPart>
            </mc:Choice>
            <mc:Fallback>
              <p:pic>
                <p:nvPicPr>
                  <p:cNvPr id="993" name="Ink 992">
                    <a:extLst>
                      <a:ext uri="{FF2B5EF4-FFF2-40B4-BE49-F238E27FC236}">
                        <a16:creationId xmlns:a16="http://schemas.microsoft.com/office/drawing/2014/main" id="{32BCF430-0A4F-EB4C-BCAC-EAEAD4B2662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66569" y="403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0">
                <p14:nvContentPartPr>
                  <p14:cNvPr id="994" name="Ink 993">
                    <a:extLst>
                      <a:ext uri="{FF2B5EF4-FFF2-40B4-BE49-F238E27FC236}">
                        <a16:creationId xmlns:a16="http://schemas.microsoft.com/office/drawing/2014/main" id="{B48B8367-5E84-9D48-B9A3-667878BE0D9B}"/>
                      </a:ext>
                    </a:extLst>
                  </p14:cNvPr>
                  <p14:cNvContentPartPr/>
                  <p14:nvPr/>
                </p14:nvContentPartPr>
                <p14:xfrm>
                  <a:off x="5096449" y="4129684"/>
                  <a:ext cx="10080" cy="2880"/>
                </p14:xfrm>
              </p:contentPart>
            </mc:Choice>
            <mc:Fallback>
              <p:pic>
                <p:nvPicPr>
                  <p:cNvPr id="994" name="Ink 993">
                    <a:extLst>
                      <a:ext uri="{FF2B5EF4-FFF2-40B4-BE49-F238E27FC236}">
                        <a16:creationId xmlns:a16="http://schemas.microsoft.com/office/drawing/2014/main" id="{B48B8367-5E84-9D48-B9A3-667878BE0D9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088889" y="4122124"/>
                    <a:ext cx="248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1">
                <p14:nvContentPartPr>
                  <p14:cNvPr id="995" name="Ink 994">
                    <a:extLst>
                      <a:ext uri="{FF2B5EF4-FFF2-40B4-BE49-F238E27FC236}">
                        <a16:creationId xmlns:a16="http://schemas.microsoft.com/office/drawing/2014/main" id="{DD3A9E06-3DDC-D740-89D7-3FF11B5BA46C}"/>
                      </a:ext>
                    </a:extLst>
                  </p14:cNvPr>
                  <p14:cNvContentPartPr/>
                  <p14:nvPr/>
                </p14:nvContentPartPr>
                <p14:xfrm>
                  <a:off x="5186449" y="4182244"/>
                  <a:ext cx="29160" cy="12240"/>
                </p14:xfrm>
              </p:contentPart>
            </mc:Choice>
            <mc:Fallback>
              <p:pic>
                <p:nvPicPr>
                  <p:cNvPr id="995" name="Ink 994">
                    <a:extLst>
                      <a:ext uri="{FF2B5EF4-FFF2-40B4-BE49-F238E27FC236}">
                        <a16:creationId xmlns:a16="http://schemas.microsoft.com/office/drawing/2014/main" id="{DD3A9E06-3DDC-D740-89D7-3FF11B5BA46C}"/>
                      </a:ext>
                    </a:extLst>
                  </p:cNvPr>
                  <p:cNvPicPr/>
                  <p:nvPr/>
                </p:nvPicPr>
                <p:blipFill>
                  <a:blip r:embed="rId632"/>
                  <a:stretch>
                    <a:fillRect/>
                  </a:stretch>
                </p:blipFill>
                <p:spPr>
                  <a:xfrm>
                    <a:off x="5178889" y="4174684"/>
                    <a:ext cx="4428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3">
                <p14:nvContentPartPr>
                  <p14:cNvPr id="996" name="Ink 995">
                    <a:extLst>
                      <a:ext uri="{FF2B5EF4-FFF2-40B4-BE49-F238E27FC236}">
                        <a16:creationId xmlns:a16="http://schemas.microsoft.com/office/drawing/2014/main" id="{606E6C26-DDC7-EE4B-A0B3-C0E4541F76EF}"/>
                      </a:ext>
                    </a:extLst>
                  </p14:cNvPr>
                  <p14:cNvContentPartPr/>
                  <p14:nvPr/>
                </p14:nvContentPartPr>
                <p14:xfrm>
                  <a:off x="5238649" y="4279444"/>
                  <a:ext cx="720" cy="6840"/>
                </p14:xfrm>
              </p:contentPart>
            </mc:Choice>
            <mc:Fallback>
              <p:pic>
                <p:nvPicPr>
                  <p:cNvPr id="996" name="Ink 995">
                    <a:extLst>
                      <a:ext uri="{FF2B5EF4-FFF2-40B4-BE49-F238E27FC236}">
                        <a16:creationId xmlns:a16="http://schemas.microsoft.com/office/drawing/2014/main" id="{606E6C26-DDC7-EE4B-A0B3-C0E4541F76E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1089" y="4271884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4">
                <p14:nvContentPartPr>
                  <p14:cNvPr id="997" name="Ink 996">
                    <a:extLst>
                      <a:ext uri="{FF2B5EF4-FFF2-40B4-BE49-F238E27FC236}">
                        <a16:creationId xmlns:a16="http://schemas.microsoft.com/office/drawing/2014/main" id="{36C3EFAA-5E9D-5741-AC63-75C17367DE5E}"/>
                      </a:ext>
                    </a:extLst>
                  </p14:cNvPr>
                  <p14:cNvContentPartPr/>
                  <p14:nvPr/>
                </p14:nvContentPartPr>
                <p14:xfrm>
                  <a:off x="5253769" y="4361884"/>
                  <a:ext cx="7920" cy="360"/>
                </p14:xfrm>
              </p:contentPart>
            </mc:Choice>
            <mc:Fallback>
              <p:pic>
                <p:nvPicPr>
                  <p:cNvPr id="997" name="Ink 996">
                    <a:extLst>
                      <a:ext uri="{FF2B5EF4-FFF2-40B4-BE49-F238E27FC236}">
                        <a16:creationId xmlns:a16="http://schemas.microsoft.com/office/drawing/2014/main" id="{36C3EFAA-5E9D-5741-AC63-75C17367DE5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46209" y="435432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5">
                <p14:nvContentPartPr>
                  <p14:cNvPr id="998" name="Ink 997">
                    <a:extLst>
                      <a:ext uri="{FF2B5EF4-FFF2-40B4-BE49-F238E27FC236}">
                        <a16:creationId xmlns:a16="http://schemas.microsoft.com/office/drawing/2014/main" id="{353E3D21-A6CF-B641-9E00-EF0A00741097}"/>
                      </a:ext>
                    </a:extLst>
                  </p14:cNvPr>
                  <p14:cNvContentPartPr/>
                  <p14:nvPr/>
                </p14:nvContentPartPr>
                <p14:xfrm>
                  <a:off x="5313889" y="4406884"/>
                  <a:ext cx="19800" cy="25200"/>
                </p14:xfrm>
              </p:contentPart>
            </mc:Choice>
            <mc:Fallback>
              <p:pic>
                <p:nvPicPr>
                  <p:cNvPr id="998" name="Ink 997">
                    <a:extLst>
                      <a:ext uri="{FF2B5EF4-FFF2-40B4-BE49-F238E27FC236}">
                        <a16:creationId xmlns:a16="http://schemas.microsoft.com/office/drawing/2014/main" id="{353E3D21-A6CF-B641-9E00-EF0A00741097}"/>
                      </a:ext>
                    </a:extLst>
                  </p:cNvPr>
                  <p:cNvPicPr/>
                  <p:nvPr/>
                </p:nvPicPr>
                <p:blipFill>
                  <a:blip r:embed="rId636"/>
                  <a:stretch>
                    <a:fillRect/>
                  </a:stretch>
                </p:blipFill>
                <p:spPr>
                  <a:xfrm>
                    <a:off x="5306329" y="4399324"/>
                    <a:ext cx="3492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7">
                <p14:nvContentPartPr>
                  <p14:cNvPr id="999" name="Ink 998">
                    <a:extLst>
                      <a:ext uri="{FF2B5EF4-FFF2-40B4-BE49-F238E27FC236}">
                        <a16:creationId xmlns:a16="http://schemas.microsoft.com/office/drawing/2014/main" id="{E755E11C-CD10-EA4B-8231-09B944F94686}"/>
                      </a:ext>
                    </a:extLst>
                  </p14:cNvPr>
                  <p14:cNvContentPartPr/>
                  <p14:nvPr/>
                </p14:nvContentPartPr>
                <p14:xfrm>
                  <a:off x="5358889" y="4489324"/>
                  <a:ext cx="360" cy="360"/>
                </p14:xfrm>
              </p:contentPart>
            </mc:Choice>
            <mc:Fallback>
              <p:pic>
                <p:nvPicPr>
                  <p:cNvPr id="999" name="Ink 998">
                    <a:extLst>
                      <a:ext uri="{FF2B5EF4-FFF2-40B4-BE49-F238E27FC236}">
                        <a16:creationId xmlns:a16="http://schemas.microsoft.com/office/drawing/2014/main" id="{E755E11C-CD10-EA4B-8231-09B944F946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1329" y="448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8">
                <p14:nvContentPartPr>
                  <p14:cNvPr id="1000" name="Ink 999">
                    <a:extLst>
                      <a:ext uri="{FF2B5EF4-FFF2-40B4-BE49-F238E27FC236}">
                        <a16:creationId xmlns:a16="http://schemas.microsoft.com/office/drawing/2014/main" id="{C26B030F-B5AD-1543-9F7D-68A960934EA1}"/>
                      </a:ext>
                    </a:extLst>
                  </p14:cNvPr>
                  <p14:cNvContentPartPr/>
                  <p14:nvPr/>
                </p14:nvContentPartPr>
                <p14:xfrm>
                  <a:off x="5396329" y="4564204"/>
                  <a:ext cx="13680" cy="7920"/>
                </p14:xfrm>
              </p:contentPart>
            </mc:Choice>
            <mc:Fallback>
              <p:pic>
                <p:nvPicPr>
                  <p:cNvPr id="1000" name="Ink 999">
                    <a:extLst>
                      <a:ext uri="{FF2B5EF4-FFF2-40B4-BE49-F238E27FC236}">
                        <a16:creationId xmlns:a16="http://schemas.microsoft.com/office/drawing/2014/main" id="{C26B030F-B5AD-1543-9F7D-68A960934EA1}"/>
                      </a:ext>
                    </a:extLst>
                  </p:cNvPr>
                  <p:cNvPicPr/>
                  <p:nvPr/>
                </p:nvPicPr>
                <p:blipFill>
                  <a:blip r:embed="rId639"/>
                  <a:stretch>
                    <a:fillRect/>
                  </a:stretch>
                </p:blipFill>
                <p:spPr>
                  <a:xfrm>
                    <a:off x="5388769" y="4556644"/>
                    <a:ext cx="2880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0">
                <p14:nvContentPartPr>
                  <p14:cNvPr id="1004" name="Ink 1003">
                    <a:extLst>
                      <a:ext uri="{FF2B5EF4-FFF2-40B4-BE49-F238E27FC236}">
                        <a16:creationId xmlns:a16="http://schemas.microsoft.com/office/drawing/2014/main" id="{6E0FE0FE-6CE6-8C4A-9BB2-37EFA3A14D18}"/>
                      </a:ext>
                    </a:extLst>
                  </p14:cNvPr>
                  <p14:cNvContentPartPr/>
                  <p14:nvPr/>
                </p14:nvContentPartPr>
                <p14:xfrm>
                  <a:off x="5516209" y="3709924"/>
                  <a:ext cx="360" cy="360"/>
                </p14:xfrm>
              </p:contentPart>
            </mc:Choice>
            <mc:Fallback>
              <p:pic>
                <p:nvPicPr>
                  <p:cNvPr id="1004" name="Ink 1003">
                    <a:extLst>
                      <a:ext uri="{FF2B5EF4-FFF2-40B4-BE49-F238E27FC236}">
                        <a16:creationId xmlns:a16="http://schemas.microsoft.com/office/drawing/2014/main" id="{6E0FE0FE-6CE6-8C4A-9BB2-37EFA3A14D1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8649" y="370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1">
                <p14:nvContentPartPr>
                  <p14:cNvPr id="1005" name="Ink 1004">
                    <a:extLst>
                      <a:ext uri="{FF2B5EF4-FFF2-40B4-BE49-F238E27FC236}">
                        <a16:creationId xmlns:a16="http://schemas.microsoft.com/office/drawing/2014/main" id="{9530F01C-69E2-4C46-B3D4-8C13DC20A160}"/>
                      </a:ext>
                    </a:extLst>
                  </p14:cNvPr>
                  <p14:cNvContentPartPr/>
                  <p14:nvPr/>
                </p14:nvContentPartPr>
                <p14:xfrm>
                  <a:off x="5441329" y="3732244"/>
                  <a:ext cx="1080" cy="2520"/>
                </p14:xfrm>
              </p:contentPart>
            </mc:Choice>
            <mc:Fallback>
              <p:pic>
                <p:nvPicPr>
                  <p:cNvPr id="1005" name="Ink 1004">
                    <a:extLst>
                      <a:ext uri="{FF2B5EF4-FFF2-40B4-BE49-F238E27FC236}">
                        <a16:creationId xmlns:a16="http://schemas.microsoft.com/office/drawing/2014/main" id="{9530F01C-69E2-4C46-B3D4-8C13DC20A1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33769" y="3724684"/>
                    <a:ext cx="158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2">
                <p14:nvContentPartPr>
                  <p14:cNvPr id="1006" name="Ink 1005">
                    <a:extLst>
                      <a:ext uri="{FF2B5EF4-FFF2-40B4-BE49-F238E27FC236}">
                        <a16:creationId xmlns:a16="http://schemas.microsoft.com/office/drawing/2014/main" id="{CE4CBBCA-F4AD-E14A-806B-D9493164505E}"/>
                      </a:ext>
                    </a:extLst>
                  </p14:cNvPr>
                  <p14:cNvContentPartPr/>
                  <p14:nvPr/>
                </p14:nvContentPartPr>
                <p14:xfrm>
                  <a:off x="5418649" y="3635044"/>
                  <a:ext cx="360" cy="360"/>
                </p14:xfrm>
              </p:contentPart>
            </mc:Choice>
            <mc:Fallback>
              <p:pic>
                <p:nvPicPr>
                  <p:cNvPr id="1006" name="Ink 1005">
                    <a:extLst>
                      <a:ext uri="{FF2B5EF4-FFF2-40B4-BE49-F238E27FC236}">
                        <a16:creationId xmlns:a16="http://schemas.microsoft.com/office/drawing/2014/main" id="{CE4CBBCA-F4AD-E14A-806B-D9493164505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11089" y="3627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3">
                <p14:nvContentPartPr>
                  <p14:cNvPr id="1007" name="Ink 1006">
                    <a:extLst>
                      <a:ext uri="{FF2B5EF4-FFF2-40B4-BE49-F238E27FC236}">
                        <a16:creationId xmlns:a16="http://schemas.microsoft.com/office/drawing/2014/main" id="{9CC1C424-5FAA-4440-8C15-F80AB05A6852}"/>
                      </a:ext>
                    </a:extLst>
                  </p14:cNvPr>
                  <p14:cNvContentPartPr/>
                  <p14:nvPr/>
                </p14:nvContentPartPr>
                <p14:xfrm>
                  <a:off x="5335849" y="3651244"/>
                  <a:ext cx="8280" cy="6480"/>
                </p14:xfrm>
              </p:contentPart>
            </mc:Choice>
            <mc:Fallback>
              <p:pic>
                <p:nvPicPr>
                  <p:cNvPr id="1007" name="Ink 1006">
                    <a:extLst>
                      <a:ext uri="{FF2B5EF4-FFF2-40B4-BE49-F238E27FC236}">
                        <a16:creationId xmlns:a16="http://schemas.microsoft.com/office/drawing/2014/main" id="{9CC1C424-5FAA-4440-8C15-F80AB05A685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8289" y="3643684"/>
                    <a:ext cx="234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4">
                <p14:nvContentPartPr>
                  <p14:cNvPr id="1008" name="Ink 1007">
                    <a:extLst>
                      <a:ext uri="{FF2B5EF4-FFF2-40B4-BE49-F238E27FC236}">
                        <a16:creationId xmlns:a16="http://schemas.microsoft.com/office/drawing/2014/main" id="{9378FDEA-8421-8E47-9B05-46475417CAC2}"/>
                      </a:ext>
                    </a:extLst>
                  </p14:cNvPr>
                  <p14:cNvContentPartPr/>
                  <p14:nvPr/>
                </p14:nvContentPartPr>
                <p14:xfrm>
                  <a:off x="5201569" y="3649804"/>
                  <a:ext cx="360" cy="360"/>
                </p14:xfrm>
              </p:contentPart>
            </mc:Choice>
            <mc:Fallback>
              <p:pic>
                <p:nvPicPr>
                  <p:cNvPr id="1008" name="Ink 1007">
                    <a:extLst>
                      <a:ext uri="{FF2B5EF4-FFF2-40B4-BE49-F238E27FC236}">
                        <a16:creationId xmlns:a16="http://schemas.microsoft.com/office/drawing/2014/main" id="{9378FDEA-8421-8E47-9B05-46475417CAC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94009" y="364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5">
                <p14:nvContentPartPr>
                  <p14:cNvPr id="1012" name="Ink 1011">
                    <a:extLst>
                      <a:ext uri="{FF2B5EF4-FFF2-40B4-BE49-F238E27FC236}">
                        <a16:creationId xmlns:a16="http://schemas.microsoft.com/office/drawing/2014/main" id="{C25671DF-CCAE-2840-A34E-80429B9D20EF}"/>
                      </a:ext>
                    </a:extLst>
                  </p14:cNvPr>
                  <p14:cNvContentPartPr/>
                  <p14:nvPr/>
                </p14:nvContentPartPr>
                <p14:xfrm>
                  <a:off x="5636089" y="4077124"/>
                  <a:ext cx="16920" cy="9720"/>
                </p14:xfrm>
              </p:contentPart>
            </mc:Choice>
            <mc:Fallback>
              <p:pic>
                <p:nvPicPr>
                  <p:cNvPr id="1012" name="Ink 1011">
                    <a:extLst>
                      <a:ext uri="{FF2B5EF4-FFF2-40B4-BE49-F238E27FC236}">
                        <a16:creationId xmlns:a16="http://schemas.microsoft.com/office/drawing/2014/main" id="{C25671DF-CCAE-2840-A34E-80429B9D20EF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5628529" y="4069564"/>
                    <a:ext cx="3204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7">
                <p14:nvContentPartPr>
                  <p14:cNvPr id="1013" name="Ink 1012">
                    <a:extLst>
                      <a:ext uri="{FF2B5EF4-FFF2-40B4-BE49-F238E27FC236}">
                        <a16:creationId xmlns:a16="http://schemas.microsoft.com/office/drawing/2014/main" id="{C64E20CB-DC05-7149-B2C3-40092DFFD3C8}"/>
                      </a:ext>
                    </a:extLst>
                  </p14:cNvPr>
                  <p14:cNvContentPartPr/>
                  <p14:nvPr/>
                </p14:nvContentPartPr>
                <p14:xfrm>
                  <a:off x="5651209" y="4137244"/>
                  <a:ext cx="360" cy="360"/>
                </p14:xfrm>
              </p:contentPart>
            </mc:Choice>
            <mc:Fallback>
              <p:pic>
                <p:nvPicPr>
                  <p:cNvPr id="1013" name="Ink 1012">
                    <a:extLst>
                      <a:ext uri="{FF2B5EF4-FFF2-40B4-BE49-F238E27FC236}">
                        <a16:creationId xmlns:a16="http://schemas.microsoft.com/office/drawing/2014/main" id="{C64E20CB-DC05-7149-B2C3-40092DFFD3C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43649" y="412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8">
                <p14:nvContentPartPr>
                  <p14:cNvPr id="1014" name="Ink 1013">
                    <a:extLst>
                      <a:ext uri="{FF2B5EF4-FFF2-40B4-BE49-F238E27FC236}">
                        <a16:creationId xmlns:a16="http://schemas.microsoft.com/office/drawing/2014/main" id="{9759B99F-800A-CE49-AE4A-EC372ED316EF}"/>
                      </a:ext>
                    </a:extLst>
                  </p14:cNvPr>
                  <p14:cNvContentPartPr/>
                  <p14:nvPr/>
                </p14:nvContentPartPr>
                <p14:xfrm>
                  <a:off x="5703769" y="4189444"/>
                  <a:ext cx="19440" cy="4680"/>
                </p14:xfrm>
              </p:contentPart>
            </mc:Choice>
            <mc:Fallback>
              <p:pic>
                <p:nvPicPr>
                  <p:cNvPr id="1014" name="Ink 1013">
                    <a:extLst>
                      <a:ext uri="{FF2B5EF4-FFF2-40B4-BE49-F238E27FC236}">
                        <a16:creationId xmlns:a16="http://schemas.microsoft.com/office/drawing/2014/main" id="{9759B99F-800A-CE49-AE4A-EC372ED316EF}"/>
                      </a:ext>
                    </a:extLst>
                  </p:cNvPr>
                  <p:cNvPicPr/>
                  <p:nvPr/>
                </p:nvPicPr>
                <p:blipFill>
                  <a:blip r:embed="rId649"/>
                  <a:stretch>
                    <a:fillRect/>
                  </a:stretch>
                </p:blipFill>
                <p:spPr>
                  <a:xfrm>
                    <a:off x="5696209" y="4181884"/>
                    <a:ext cx="345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0">
                <p14:nvContentPartPr>
                  <p14:cNvPr id="1015" name="Ink 1014">
                    <a:extLst>
                      <a:ext uri="{FF2B5EF4-FFF2-40B4-BE49-F238E27FC236}">
                        <a16:creationId xmlns:a16="http://schemas.microsoft.com/office/drawing/2014/main" id="{FFC1ADC5-70CE-8E4C-8DC0-E9540E8724E3}"/>
                      </a:ext>
                    </a:extLst>
                  </p14:cNvPr>
                  <p14:cNvContentPartPr/>
                  <p14:nvPr/>
                </p14:nvContentPartPr>
                <p14:xfrm>
                  <a:off x="5744449" y="4179364"/>
                  <a:ext cx="11880" cy="10440"/>
                </p14:xfrm>
              </p:contentPart>
            </mc:Choice>
            <mc:Fallback>
              <p:pic>
                <p:nvPicPr>
                  <p:cNvPr id="1015" name="Ink 1014">
                    <a:extLst>
                      <a:ext uri="{FF2B5EF4-FFF2-40B4-BE49-F238E27FC236}">
                        <a16:creationId xmlns:a16="http://schemas.microsoft.com/office/drawing/2014/main" id="{FFC1ADC5-70CE-8E4C-8DC0-E9540E8724E3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5736889" y="4171804"/>
                    <a:ext cx="2700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1">
                <p14:nvContentPartPr>
                  <p14:cNvPr id="1016" name="Ink 1015">
                    <a:extLst>
                      <a:ext uri="{FF2B5EF4-FFF2-40B4-BE49-F238E27FC236}">
                        <a16:creationId xmlns:a16="http://schemas.microsoft.com/office/drawing/2014/main" id="{A5D1941A-8EBD-EF4F-A88B-A03FB75B1706}"/>
                      </a:ext>
                    </a:extLst>
                  </p14:cNvPr>
                  <p14:cNvContentPartPr/>
                  <p14:nvPr/>
                </p14:nvContentPartPr>
                <p14:xfrm>
                  <a:off x="5688649" y="4077124"/>
                  <a:ext cx="360" cy="360"/>
                </p14:xfrm>
              </p:contentPart>
            </mc:Choice>
            <mc:Fallback>
              <p:pic>
                <p:nvPicPr>
                  <p:cNvPr id="1016" name="Ink 1015">
                    <a:extLst>
                      <a:ext uri="{FF2B5EF4-FFF2-40B4-BE49-F238E27FC236}">
                        <a16:creationId xmlns:a16="http://schemas.microsoft.com/office/drawing/2014/main" id="{A5D1941A-8EBD-EF4F-A88B-A03FB75B170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1089" y="406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2">
                <p14:nvContentPartPr>
                  <p14:cNvPr id="1017" name="Ink 1016">
                    <a:extLst>
                      <a:ext uri="{FF2B5EF4-FFF2-40B4-BE49-F238E27FC236}">
                        <a16:creationId xmlns:a16="http://schemas.microsoft.com/office/drawing/2014/main" id="{51076621-613F-4C4B-B396-B1134390E28A}"/>
                      </a:ext>
                    </a:extLst>
                  </p14:cNvPr>
                  <p14:cNvContentPartPr/>
                  <p14:nvPr/>
                </p14:nvContentPartPr>
                <p14:xfrm>
                  <a:off x="5681089" y="4069564"/>
                  <a:ext cx="360" cy="360"/>
                </p14:xfrm>
              </p:contentPart>
            </mc:Choice>
            <mc:Fallback>
              <p:pic>
                <p:nvPicPr>
                  <p:cNvPr id="1017" name="Ink 1016">
                    <a:extLst>
                      <a:ext uri="{FF2B5EF4-FFF2-40B4-BE49-F238E27FC236}">
                        <a16:creationId xmlns:a16="http://schemas.microsoft.com/office/drawing/2014/main" id="{51076621-613F-4C4B-B396-B1134390E2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73529" y="406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3">
                <p14:nvContentPartPr>
                  <p14:cNvPr id="1021" name="Ink 1020">
                    <a:extLst>
                      <a:ext uri="{FF2B5EF4-FFF2-40B4-BE49-F238E27FC236}">
                        <a16:creationId xmlns:a16="http://schemas.microsoft.com/office/drawing/2014/main" id="{0B558BA5-7A16-EF47-894B-0580B9295141}"/>
                      </a:ext>
                    </a:extLst>
                  </p14:cNvPr>
                  <p14:cNvContentPartPr/>
                  <p14:nvPr/>
                </p14:nvContentPartPr>
                <p14:xfrm>
                  <a:off x="5571289" y="3753844"/>
                  <a:ext cx="5400" cy="8640"/>
                </p14:xfrm>
              </p:contentPart>
            </mc:Choice>
            <mc:Fallback>
              <p:pic>
                <p:nvPicPr>
                  <p:cNvPr id="1021" name="Ink 1020">
                    <a:extLst>
                      <a:ext uri="{FF2B5EF4-FFF2-40B4-BE49-F238E27FC236}">
                        <a16:creationId xmlns:a16="http://schemas.microsoft.com/office/drawing/2014/main" id="{0B558BA5-7A16-EF47-894B-0580B929514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3729" y="3746284"/>
                    <a:ext cx="2016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4">
                <p14:nvContentPartPr>
                  <p14:cNvPr id="1022" name="Ink 1021">
                    <a:extLst>
                      <a:ext uri="{FF2B5EF4-FFF2-40B4-BE49-F238E27FC236}">
                        <a16:creationId xmlns:a16="http://schemas.microsoft.com/office/drawing/2014/main" id="{B1BE808B-08E2-0B41-BB12-51880FD2C69C}"/>
                      </a:ext>
                    </a:extLst>
                  </p14:cNvPr>
                  <p14:cNvContentPartPr/>
                  <p14:nvPr/>
                </p14:nvContentPartPr>
                <p14:xfrm>
                  <a:off x="5560489" y="3704884"/>
                  <a:ext cx="10800" cy="49680"/>
                </p14:xfrm>
              </p:contentPart>
            </mc:Choice>
            <mc:Fallback>
              <p:pic>
                <p:nvPicPr>
                  <p:cNvPr id="1022" name="Ink 1021">
                    <a:extLst>
                      <a:ext uri="{FF2B5EF4-FFF2-40B4-BE49-F238E27FC236}">
                        <a16:creationId xmlns:a16="http://schemas.microsoft.com/office/drawing/2014/main" id="{B1BE808B-08E2-0B41-BB12-51880FD2C69C}"/>
                      </a:ext>
                    </a:extLst>
                  </p:cNvPr>
                  <p:cNvPicPr/>
                  <p:nvPr/>
                </p:nvPicPr>
                <p:blipFill>
                  <a:blip r:embed="rId655"/>
                  <a:stretch>
                    <a:fillRect/>
                  </a:stretch>
                </p:blipFill>
                <p:spPr>
                  <a:xfrm>
                    <a:off x="5553289" y="3697324"/>
                    <a:ext cx="2592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6">
                <p14:nvContentPartPr>
                  <p14:cNvPr id="1023" name="Ink 1022">
                    <a:extLst>
                      <a:ext uri="{FF2B5EF4-FFF2-40B4-BE49-F238E27FC236}">
                        <a16:creationId xmlns:a16="http://schemas.microsoft.com/office/drawing/2014/main" id="{47A8ADC9-A3CB-6B40-9E81-AD7AD4603C01}"/>
                      </a:ext>
                    </a:extLst>
                  </p14:cNvPr>
                  <p14:cNvContentPartPr/>
                  <p14:nvPr/>
                </p14:nvContentPartPr>
                <p14:xfrm>
                  <a:off x="5508649" y="3627484"/>
                  <a:ext cx="360" cy="360"/>
                </p14:xfrm>
              </p:contentPart>
            </mc:Choice>
            <mc:Fallback>
              <p:pic>
                <p:nvPicPr>
                  <p:cNvPr id="1023" name="Ink 1022">
                    <a:extLst>
                      <a:ext uri="{FF2B5EF4-FFF2-40B4-BE49-F238E27FC236}">
                        <a16:creationId xmlns:a16="http://schemas.microsoft.com/office/drawing/2014/main" id="{47A8ADC9-A3CB-6B40-9E81-AD7AD4603C0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1089" y="3619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7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C2C41FE1-9F24-4347-B9DF-7BFADCDB760E}"/>
                      </a:ext>
                    </a:extLst>
                  </p14:cNvPr>
                  <p14:cNvContentPartPr/>
                  <p14:nvPr/>
                </p14:nvContentPartPr>
                <p14:xfrm>
                  <a:off x="5313889" y="3619924"/>
                  <a:ext cx="360" cy="7920"/>
                </p14:xfrm>
              </p:contentPart>
            </mc:Choice>
            <mc:Fallback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C2C41FE1-9F24-4347-B9DF-7BFADCDB760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6329" y="361236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8">
                <p14:nvContentPartPr>
                  <p14:cNvPr id="1025" name="Ink 1024">
                    <a:extLst>
                      <a:ext uri="{FF2B5EF4-FFF2-40B4-BE49-F238E27FC236}">
                        <a16:creationId xmlns:a16="http://schemas.microsoft.com/office/drawing/2014/main" id="{93B8D202-6C84-D84C-8823-1AA1E157125C}"/>
                      </a:ext>
                    </a:extLst>
                  </p14:cNvPr>
                  <p14:cNvContentPartPr/>
                  <p14:nvPr/>
                </p14:nvContentPartPr>
                <p14:xfrm>
                  <a:off x="5196169" y="3625684"/>
                  <a:ext cx="12960" cy="5400"/>
                </p14:xfrm>
              </p:contentPart>
            </mc:Choice>
            <mc:Fallback>
              <p:pic>
                <p:nvPicPr>
                  <p:cNvPr id="1025" name="Ink 1024">
                    <a:extLst>
                      <a:ext uri="{FF2B5EF4-FFF2-40B4-BE49-F238E27FC236}">
                        <a16:creationId xmlns:a16="http://schemas.microsoft.com/office/drawing/2014/main" id="{93B8D202-6C84-D84C-8823-1AA1E157125C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188969" y="3618484"/>
                    <a:ext cx="2808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9">
                <p14:nvContentPartPr>
                  <p14:cNvPr id="1026" name="Ink 1025">
                    <a:extLst>
                      <a:ext uri="{FF2B5EF4-FFF2-40B4-BE49-F238E27FC236}">
                        <a16:creationId xmlns:a16="http://schemas.microsoft.com/office/drawing/2014/main" id="{F0105046-0509-3740-B28C-77B0493C0BC1}"/>
                      </a:ext>
                    </a:extLst>
                  </p14:cNvPr>
                  <p14:cNvContentPartPr/>
                  <p14:nvPr/>
                </p14:nvContentPartPr>
                <p14:xfrm>
                  <a:off x="5021569" y="3844924"/>
                  <a:ext cx="360" cy="360"/>
                </p14:xfrm>
              </p:contentPart>
            </mc:Choice>
            <mc:Fallback>
              <p:pic>
                <p:nvPicPr>
                  <p:cNvPr id="1026" name="Ink 1025">
                    <a:extLst>
                      <a:ext uri="{FF2B5EF4-FFF2-40B4-BE49-F238E27FC236}">
                        <a16:creationId xmlns:a16="http://schemas.microsoft.com/office/drawing/2014/main" id="{F0105046-0509-3740-B28C-77B0493C0BC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4009" y="3837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0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29991262-BAAF-E141-AD10-381E95B44E95}"/>
                      </a:ext>
                    </a:extLst>
                  </p14:cNvPr>
                  <p14:cNvContentPartPr/>
                  <p14:nvPr/>
                </p14:nvContentPartPr>
                <p14:xfrm>
                  <a:off x="4946689" y="3957244"/>
                  <a:ext cx="360" cy="360"/>
                </p14:xfrm>
              </p:contentPart>
            </mc:Choice>
            <mc:Fallback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29991262-BAAF-E141-AD10-381E95B44E9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9129" y="394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1">
                <p14:nvContentPartPr>
                  <p14:cNvPr id="1028" name="Ink 1027">
                    <a:extLst>
                      <a:ext uri="{FF2B5EF4-FFF2-40B4-BE49-F238E27FC236}">
                        <a16:creationId xmlns:a16="http://schemas.microsoft.com/office/drawing/2014/main" id="{A9CBD551-A792-494D-BE6A-97A711323DF1}"/>
                      </a:ext>
                    </a:extLst>
                  </p14:cNvPr>
                  <p14:cNvContentPartPr/>
                  <p14:nvPr/>
                </p14:nvContentPartPr>
                <p14:xfrm>
                  <a:off x="4954249" y="4009804"/>
                  <a:ext cx="34920" cy="6480"/>
                </p14:xfrm>
              </p:contentPart>
            </mc:Choice>
            <mc:Fallback>
              <p:pic>
                <p:nvPicPr>
                  <p:cNvPr id="1028" name="Ink 1027">
                    <a:extLst>
                      <a:ext uri="{FF2B5EF4-FFF2-40B4-BE49-F238E27FC236}">
                        <a16:creationId xmlns:a16="http://schemas.microsoft.com/office/drawing/2014/main" id="{A9CBD551-A792-494D-BE6A-97A711323DF1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4946689" y="4002244"/>
                    <a:ext cx="500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3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41F9A2A8-0458-054C-89B8-54315A98F5D3}"/>
                      </a:ext>
                    </a:extLst>
                  </p14:cNvPr>
                  <p14:cNvContentPartPr/>
                  <p14:nvPr/>
                </p14:nvContentPartPr>
                <p14:xfrm>
                  <a:off x="5043889" y="4084684"/>
                  <a:ext cx="46440" cy="2880"/>
                </p14:xfrm>
              </p:contentPart>
            </mc:Choice>
            <mc:Fallback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41F9A2A8-0458-054C-89B8-54315A98F5D3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5036329" y="4077124"/>
                    <a:ext cx="615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5">
                <p14:nvContentPartPr>
                  <p14:cNvPr id="1030" name="Ink 1029">
                    <a:extLst>
                      <a:ext uri="{FF2B5EF4-FFF2-40B4-BE49-F238E27FC236}">
                        <a16:creationId xmlns:a16="http://schemas.microsoft.com/office/drawing/2014/main" id="{EB26067E-AFD3-1244-B42E-B97BA6C76066}"/>
                      </a:ext>
                    </a:extLst>
                  </p14:cNvPr>
                  <p14:cNvContentPartPr/>
                  <p14:nvPr/>
                </p14:nvContentPartPr>
                <p14:xfrm>
                  <a:off x="5149009" y="4129684"/>
                  <a:ext cx="7920" cy="360"/>
                </p14:xfrm>
              </p:contentPart>
            </mc:Choice>
            <mc:Fallback>
              <p:pic>
                <p:nvPicPr>
                  <p:cNvPr id="1030" name="Ink 1029">
                    <a:extLst>
                      <a:ext uri="{FF2B5EF4-FFF2-40B4-BE49-F238E27FC236}">
                        <a16:creationId xmlns:a16="http://schemas.microsoft.com/office/drawing/2014/main" id="{EB26067E-AFD3-1244-B42E-B97BA6C7606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1449" y="412212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6">
                <p14:nvContentPartPr>
                  <p14:cNvPr id="1031" name="Ink 1030">
                    <a:extLst>
                      <a:ext uri="{FF2B5EF4-FFF2-40B4-BE49-F238E27FC236}">
                        <a16:creationId xmlns:a16="http://schemas.microsoft.com/office/drawing/2014/main" id="{3B6EC2FB-FA3F-214D-B49D-ED5F72873ED1}"/>
                      </a:ext>
                    </a:extLst>
                  </p14:cNvPr>
                  <p14:cNvContentPartPr/>
                  <p14:nvPr/>
                </p14:nvContentPartPr>
                <p14:xfrm>
                  <a:off x="5231449" y="4279444"/>
                  <a:ext cx="360" cy="360"/>
                </p14:xfrm>
              </p:contentPart>
            </mc:Choice>
            <mc:Fallback>
              <p:pic>
                <p:nvPicPr>
                  <p:cNvPr id="1031" name="Ink 1030">
                    <a:extLst>
                      <a:ext uri="{FF2B5EF4-FFF2-40B4-BE49-F238E27FC236}">
                        <a16:creationId xmlns:a16="http://schemas.microsoft.com/office/drawing/2014/main" id="{3B6EC2FB-FA3F-214D-B49D-ED5F72873E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23889" y="427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7">
                <p14:nvContentPartPr>
                  <p14:cNvPr id="1032" name="Ink 1031">
                    <a:extLst>
                      <a:ext uri="{FF2B5EF4-FFF2-40B4-BE49-F238E27FC236}">
                        <a16:creationId xmlns:a16="http://schemas.microsoft.com/office/drawing/2014/main" id="{CFD8986C-7A77-E544-9ADE-CBCA5CBE251C}"/>
                      </a:ext>
                    </a:extLst>
                  </p14:cNvPr>
                  <p14:cNvContentPartPr/>
                  <p14:nvPr/>
                </p14:nvContentPartPr>
                <p14:xfrm>
                  <a:off x="5284009" y="4354324"/>
                  <a:ext cx="1800" cy="1440"/>
                </p14:xfrm>
              </p:contentPart>
            </mc:Choice>
            <mc:Fallback>
              <p:pic>
                <p:nvPicPr>
                  <p:cNvPr id="1032" name="Ink 1031">
                    <a:extLst>
                      <a:ext uri="{FF2B5EF4-FFF2-40B4-BE49-F238E27FC236}">
                        <a16:creationId xmlns:a16="http://schemas.microsoft.com/office/drawing/2014/main" id="{CFD8986C-7A77-E544-9ADE-CBCA5CBE251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76449" y="4346764"/>
                    <a:ext cx="1692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8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9541E4A3-5212-204F-9EF5-EC246B671B8F}"/>
                      </a:ext>
                    </a:extLst>
                  </p14:cNvPr>
                  <p14:cNvContentPartPr/>
                  <p14:nvPr/>
                </p14:nvContentPartPr>
                <p14:xfrm>
                  <a:off x="5358889" y="4459444"/>
                  <a:ext cx="20880" cy="26280"/>
                </p14:xfrm>
              </p:contentPart>
            </mc:Choice>
            <mc:Fallback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9541E4A3-5212-204F-9EF5-EC246B671B8F}"/>
                      </a:ext>
                    </a:extLst>
                  </p:cNvPr>
                  <p:cNvPicPr/>
                  <p:nvPr/>
                </p:nvPicPr>
                <p:blipFill>
                  <a:blip r:embed="rId669"/>
                  <a:stretch>
                    <a:fillRect/>
                  </a:stretch>
                </p:blipFill>
                <p:spPr>
                  <a:xfrm>
                    <a:off x="5351329" y="4451884"/>
                    <a:ext cx="3600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0">
                <p14:nvContentPartPr>
                  <p14:cNvPr id="1034" name="Ink 1033">
                    <a:extLst>
                      <a:ext uri="{FF2B5EF4-FFF2-40B4-BE49-F238E27FC236}">
                        <a16:creationId xmlns:a16="http://schemas.microsoft.com/office/drawing/2014/main" id="{C374D2A1-5EC3-4846-9DBB-1F0CEFEB9507}"/>
                      </a:ext>
                    </a:extLst>
                  </p14:cNvPr>
                  <p14:cNvContentPartPr/>
                  <p14:nvPr/>
                </p14:nvContentPartPr>
                <p14:xfrm>
                  <a:off x="5411449" y="4557004"/>
                  <a:ext cx="19080" cy="14760"/>
                </p14:xfrm>
              </p:contentPart>
            </mc:Choice>
            <mc:Fallback>
              <p:pic>
                <p:nvPicPr>
                  <p:cNvPr id="1034" name="Ink 1033">
                    <a:extLst>
                      <a:ext uri="{FF2B5EF4-FFF2-40B4-BE49-F238E27FC236}">
                        <a16:creationId xmlns:a16="http://schemas.microsoft.com/office/drawing/2014/main" id="{C374D2A1-5EC3-4846-9DBB-1F0CEFEB9507}"/>
                      </a:ext>
                    </a:extLst>
                  </p:cNvPr>
                  <p:cNvPicPr/>
                  <p:nvPr/>
                </p:nvPicPr>
                <p:blipFill>
                  <a:blip r:embed="rId671"/>
                  <a:stretch>
                    <a:fillRect/>
                  </a:stretch>
                </p:blipFill>
                <p:spPr>
                  <a:xfrm>
                    <a:off x="5403889" y="4549444"/>
                    <a:ext cx="3384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2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D8E28550-5AA9-B441-BAEB-FE40D1DDF3FE}"/>
                      </a:ext>
                    </a:extLst>
                  </p14:cNvPr>
                  <p14:cNvContentPartPr/>
                  <p14:nvPr/>
                </p14:nvContentPartPr>
                <p14:xfrm>
                  <a:off x="5456449" y="4609204"/>
                  <a:ext cx="360" cy="360"/>
                </p14:xfrm>
              </p:contentPart>
            </mc:Choice>
            <mc:Fallback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D8E28550-5AA9-B441-BAEB-FE40D1DDF3F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48889" y="4601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3">
                <p14:nvContentPartPr>
                  <p14:cNvPr id="1037" name="Ink 1036">
                    <a:extLst>
                      <a:ext uri="{FF2B5EF4-FFF2-40B4-BE49-F238E27FC236}">
                        <a16:creationId xmlns:a16="http://schemas.microsoft.com/office/drawing/2014/main" id="{E4426D9A-1FD0-774C-8C48-13744CB3547A}"/>
                      </a:ext>
                    </a:extLst>
                  </p14:cNvPr>
                  <p14:cNvContentPartPr/>
                  <p14:nvPr/>
                </p14:nvContentPartPr>
                <p14:xfrm>
                  <a:off x="5845969" y="4002244"/>
                  <a:ext cx="360" cy="360"/>
                </p14:xfrm>
              </p:contentPart>
            </mc:Choice>
            <mc:Fallback>
              <p:pic>
                <p:nvPicPr>
                  <p:cNvPr id="1037" name="Ink 1036">
                    <a:extLst>
                      <a:ext uri="{FF2B5EF4-FFF2-40B4-BE49-F238E27FC236}">
                        <a16:creationId xmlns:a16="http://schemas.microsoft.com/office/drawing/2014/main" id="{E4426D9A-1FD0-774C-8C48-13744CB3547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8409" y="399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4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7D379E21-BF54-3842-B453-F59D1D0DADEA}"/>
                      </a:ext>
                    </a:extLst>
                  </p14:cNvPr>
                  <p14:cNvContentPartPr/>
                  <p14:nvPr/>
                </p14:nvContentPartPr>
                <p14:xfrm>
                  <a:off x="5868649" y="4077124"/>
                  <a:ext cx="7200" cy="8640"/>
                </p14:xfrm>
              </p:contentPart>
            </mc:Choice>
            <mc:Fallback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7D379E21-BF54-3842-B453-F59D1D0DADE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61089" y="4069564"/>
                    <a:ext cx="2232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5">
                <p14:nvContentPartPr>
                  <p14:cNvPr id="1039" name="Ink 1038">
                    <a:extLst>
                      <a:ext uri="{FF2B5EF4-FFF2-40B4-BE49-F238E27FC236}">
                        <a16:creationId xmlns:a16="http://schemas.microsoft.com/office/drawing/2014/main" id="{0A8F4943-2129-F246-A745-90B732AEC7BE}"/>
                      </a:ext>
                    </a:extLst>
                  </p14:cNvPr>
                  <p14:cNvContentPartPr/>
                  <p14:nvPr/>
                </p14:nvContentPartPr>
                <p14:xfrm>
                  <a:off x="5828689" y="4114564"/>
                  <a:ext cx="17640" cy="7560"/>
                </p14:xfrm>
              </p:contentPart>
            </mc:Choice>
            <mc:Fallback>
              <p:pic>
                <p:nvPicPr>
                  <p:cNvPr id="1039" name="Ink 1038">
                    <a:extLst>
                      <a:ext uri="{FF2B5EF4-FFF2-40B4-BE49-F238E27FC236}">
                        <a16:creationId xmlns:a16="http://schemas.microsoft.com/office/drawing/2014/main" id="{0A8F4943-2129-F246-A745-90B732AEC7BE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5821129" y="4107004"/>
                    <a:ext cx="3276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7">
                <p14:nvContentPartPr>
                  <p14:cNvPr id="1040" name="Ink 1039">
                    <a:extLst>
                      <a:ext uri="{FF2B5EF4-FFF2-40B4-BE49-F238E27FC236}">
                        <a16:creationId xmlns:a16="http://schemas.microsoft.com/office/drawing/2014/main" id="{C0FBA3C1-A7E4-D34C-8538-1491C9D8B227}"/>
                      </a:ext>
                    </a:extLst>
                  </p14:cNvPr>
                  <p14:cNvContentPartPr/>
                  <p14:nvPr/>
                </p14:nvContentPartPr>
                <p14:xfrm>
                  <a:off x="5771089" y="4249564"/>
                  <a:ext cx="360" cy="360"/>
                </p14:xfrm>
              </p:contentPart>
            </mc:Choice>
            <mc:Fallback>
              <p:pic>
                <p:nvPicPr>
                  <p:cNvPr id="1040" name="Ink 1039">
                    <a:extLst>
                      <a:ext uri="{FF2B5EF4-FFF2-40B4-BE49-F238E27FC236}">
                        <a16:creationId xmlns:a16="http://schemas.microsoft.com/office/drawing/2014/main" id="{C0FBA3C1-A7E4-D34C-8538-1491C9D8B22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63529" y="424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8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B5E5FD0B-11EF-9F44-A8A6-8614D3DF8E4F}"/>
                      </a:ext>
                    </a:extLst>
                  </p14:cNvPr>
                  <p14:cNvContentPartPr/>
                  <p14:nvPr/>
                </p14:nvContentPartPr>
                <p14:xfrm>
                  <a:off x="5898529" y="4129684"/>
                  <a:ext cx="360" cy="360"/>
                </p14:xfrm>
              </p:contentPart>
            </mc:Choice>
            <mc:Fallback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B5E5FD0B-11EF-9F44-A8A6-8614D3DF8E4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90969" y="412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9">
                <p14:nvContentPartPr>
                  <p14:cNvPr id="1042" name="Ink 1041">
                    <a:extLst>
                      <a:ext uri="{FF2B5EF4-FFF2-40B4-BE49-F238E27FC236}">
                        <a16:creationId xmlns:a16="http://schemas.microsoft.com/office/drawing/2014/main" id="{700187D6-039F-0C4E-8C3C-A2EB4272AAE1}"/>
                      </a:ext>
                    </a:extLst>
                  </p14:cNvPr>
                  <p14:cNvContentPartPr/>
                  <p14:nvPr/>
                </p14:nvContentPartPr>
                <p14:xfrm>
                  <a:off x="5651209" y="4324444"/>
                  <a:ext cx="360" cy="360"/>
                </p14:xfrm>
              </p:contentPart>
            </mc:Choice>
            <mc:Fallback>
              <p:pic>
                <p:nvPicPr>
                  <p:cNvPr id="1042" name="Ink 1041">
                    <a:extLst>
                      <a:ext uri="{FF2B5EF4-FFF2-40B4-BE49-F238E27FC236}">
                        <a16:creationId xmlns:a16="http://schemas.microsoft.com/office/drawing/2014/main" id="{700187D6-039F-0C4E-8C3C-A2EB4272AAE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43649" y="4316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0">
                <p14:nvContentPartPr>
                  <p14:cNvPr id="1043" name="Ink 1042">
                    <a:extLst>
                      <a:ext uri="{FF2B5EF4-FFF2-40B4-BE49-F238E27FC236}">
                        <a16:creationId xmlns:a16="http://schemas.microsoft.com/office/drawing/2014/main" id="{B6E71BE9-7835-4E47-BCA0-0E2399062146}"/>
                      </a:ext>
                    </a:extLst>
                  </p14:cNvPr>
                  <p14:cNvContentPartPr/>
                  <p14:nvPr/>
                </p14:nvContentPartPr>
                <p14:xfrm>
                  <a:off x="5778649" y="4279444"/>
                  <a:ext cx="360" cy="360"/>
                </p14:xfrm>
              </p:contentPart>
            </mc:Choice>
            <mc:Fallback>
              <p:pic>
                <p:nvPicPr>
                  <p:cNvPr id="1043" name="Ink 1042">
                    <a:extLst>
                      <a:ext uri="{FF2B5EF4-FFF2-40B4-BE49-F238E27FC236}">
                        <a16:creationId xmlns:a16="http://schemas.microsoft.com/office/drawing/2014/main" id="{B6E71BE9-7835-4E47-BCA0-0E239906214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1089" y="427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1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ED2E012B-6B9E-0649-96C6-AF1CD9FE289B}"/>
                      </a:ext>
                    </a:extLst>
                  </p14:cNvPr>
                  <p14:cNvContentPartPr/>
                  <p14:nvPr/>
                </p14:nvContentPartPr>
                <p14:xfrm>
                  <a:off x="5651209" y="4459444"/>
                  <a:ext cx="360" cy="360"/>
                </p14:xfrm>
              </p:contentPart>
            </mc:Choice>
            <mc:Fallback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ED2E012B-6B9E-0649-96C6-AF1CD9FE289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43649" y="445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2">
                <p14:nvContentPartPr>
                  <p14:cNvPr id="1045" name="Ink 1044">
                    <a:extLst>
                      <a:ext uri="{FF2B5EF4-FFF2-40B4-BE49-F238E27FC236}">
                        <a16:creationId xmlns:a16="http://schemas.microsoft.com/office/drawing/2014/main" id="{712DEA1E-D16E-5246-87E4-0F1229F5D7A6}"/>
                      </a:ext>
                    </a:extLst>
                  </p14:cNvPr>
                  <p14:cNvContentPartPr/>
                  <p14:nvPr/>
                </p14:nvContentPartPr>
                <p14:xfrm>
                  <a:off x="5823649" y="4204564"/>
                  <a:ext cx="360" cy="360"/>
                </p14:xfrm>
              </p:contentPart>
            </mc:Choice>
            <mc:Fallback>
              <p:pic>
                <p:nvPicPr>
                  <p:cNvPr id="1045" name="Ink 1044">
                    <a:extLst>
                      <a:ext uri="{FF2B5EF4-FFF2-40B4-BE49-F238E27FC236}">
                        <a16:creationId xmlns:a16="http://schemas.microsoft.com/office/drawing/2014/main" id="{712DEA1E-D16E-5246-87E4-0F1229F5D7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16089" y="4197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3">
                <p14:nvContentPartPr>
                  <p14:cNvPr id="1046" name="Ink 1045">
                    <a:extLst>
                      <a:ext uri="{FF2B5EF4-FFF2-40B4-BE49-F238E27FC236}">
                        <a16:creationId xmlns:a16="http://schemas.microsoft.com/office/drawing/2014/main" id="{9517AF88-B81C-CB4E-8084-7D026BA90612}"/>
                      </a:ext>
                    </a:extLst>
                  </p14:cNvPr>
                  <p14:cNvContentPartPr/>
                  <p14:nvPr/>
                </p14:nvContentPartPr>
                <p14:xfrm>
                  <a:off x="5898529" y="4077124"/>
                  <a:ext cx="360" cy="360"/>
                </p14:xfrm>
              </p:contentPart>
            </mc:Choice>
            <mc:Fallback>
              <p:pic>
                <p:nvPicPr>
                  <p:cNvPr id="1046" name="Ink 1045">
                    <a:extLst>
                      <a:ext uri="{FF2B5EF4-FFF2-40B4-BE49-F238E27FC236}">
                        <a16:creationId xmlns:a16="http://schemas.microsoft.com/office/drawing/2014/main" id="{9517AF88-B81C-CB4E-8084-7D026BA9061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90969" y="406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4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1E7E669D-E725-5A44-90D0-5869C284D0F7}"/>
                      </a:ext>
                    </a:extLst>
                  </p14:cNvPr>
                  <p14:cNvContentPartPr/>
                  <p14:nvPr/>
                </p14:nvContentPartPr>
                <p14:xfrm>
                  <a:off x="5785849" y="3987124"/>
                  <a:ext cx="360" cy="360"/>
                </p14:xfrm>
              </p:contentPart>
            </mc:Choice>
            <mc:Fallback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1E7E669D-E725-5A44-90D0-5869C284D0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8649" y="397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5">
                <p14:nvContentPartPr>
                  <p14:cNvPr id="1048" name="Ink 1047">
                    <a:extLst>
                      <a:ext uri="{FF2B5EF4-FFF2-40B4-BE49-F238E27FC236}">
                        <a16:creationId xmlns:a16="http://schemas.microsoft.com/office/drawing/2014/main" id="{EF77046C-4BF3-7D45-B212-FE508DC25EE1}"/>
                      </a:ext>
                    </a:extLst>
                  </p14:cNvPr>
                  <p14:cNvContentPartPr/>
                  <p14:nvPr/>
                </p14:nvContentPartPr>
                <p14:xfrm>
                  <a:off x="5785849" y="3934564"/>
                  <a:ext cx="23040" cy="8280"/>
                </p14:xfrm>
              </p:contentPart>
            </mc:Choice>
            <mc:Fallback>
              <p:pic>
                <p:nvPicPr>
                  <p:cNvPr id="1048" name="Ink 1047">
                    <a:extLst>
                      <a:ext uri="{FF2B5EF4-FFF2-40B4-BE49-F238E27FC236}">
                        <a16:creationId xmlns:a16="http://schemas.microsoft.com/office/drawing/2014/main" id="{EF77046C-4BF3-7D45-B212-FE508DC25EE1}"/>
                      </a:ext>
                    </a:extLst>
                  </p:cNvPr>
                  <p:cNvPicPr/>
                  <p:nvPr/>
                </p:nvPicPr>
                <p:blipFill>
                  <a:blip r:embed="rId686"/>
                  <a:stretch>
                    <a:fillRect/>
                  </a:stretch>
                </p:blipFill>
                <p:spPr>
                  <a:xfrm>
                    <a:off x="5778649" y="3927364"/>
                    <a:ext cx="3780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7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3E998830-FF9F-1942-A8B8-66616C18C437}"/>
                      </a:ext>
                    </a:extLst>
                  </p14:cNvPr>
                  <p14:cNvContentPartPr/>
                  <p14:nvPr/>
                </p14:nvContentPartPr>
                <p14:xfrm>
                  <a:off x="5935969" y="4002244"/>
                  <a:ext cx="360" cy="360"/>
                </p14:xfrm>
              </p:contentPart>
            </mc:Choice>
            <mc:Fallback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3E998830-FF9F-1942-A8B8-66616C18C43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28409" y="399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8">
                <p14:nvContentPartPr>
                  <p14:cNvPr id="1050" name="Ink 1049">
                    <a:extLst>
                      <a:ext uri="{FF2B5EF4-FFF2-40B4-BE49-F238E27FC236}">
                        <a16:creationId xmlns:a16="http://schemas.microsoft.com/office/drawing/2014/main" id="{108F158D-F86C-1246-8238-D2BBACCEAEB7}"/>
                      </a:ext>
                    </a:extLst>
                  </p14:cNvPr>
                  <p14:cNvContentPartPr/>
                  <p14:nvPr/>
                </p14:nvContentPartPr>
                <p14:xfrm>
                  <a:off x="5448889" y="4399324"/>
                  <a:ext cx="360" cy="360"/>
                </p14:xfrm>
              </p:contentPart>
            </mc:Choice>
            <mc:Fallback>
              <p:pic>
                <p:nvPicPr>
                  <p:cNvPr id="1050" name="Ink 1049">
                    <a:extLst>
                      <a:ext uri="{FF2B5EF4-FFF2-40B4-BE49-F238E27FC236}">
                        <a16:creationId xmlns:a16="http://schemas.microsoft.com/office/drawing/2014/main" id="{108F158D-F86C-1246-8238-D2BBACCEAEB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41329" y="439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9">
                <p14:nvContentPartPr>
                  <p14:cNvPr id="1052" name="Ink 1051">
                    <a:extLst>
                      <a:ext uri="{FF2B5EF4-FFF2-40B4-BE49-F238E27FC236}">
                        <a16:creationId xmlns:a16="http://schemas.microsoft.com/office/drawing/2014/main" id="{58D1CB89-6C53-CA4A-9CE2-108C09C1B285}"/>
                      </a:ext>
                    </a:extLst>
                  </p14:cNvPr>
                  <p14:cNvContentPartPr/>
                  <p14:nvPr/>
                </p14:nvContentPartPr>
                <p14:xfrm>
                  <a:off x="5493889" y="3784804"/>
                  <a:ext cx="360" cy="360"/>
                </p14:xfrm>
              </p:contentPart>
            </mc:Choice>
            <mc:Fallback>
              <p:pic>
                <p:nvPicPr>
                  <p:cNvPr id="1052" name="Ink 1051">
                    <a:extLst>
                      <a:ext uri="{FF2B5EF4-FFF2-40B4-BE49-F238E27FC236}">
                        <a16:creationId xmlns:a16="http://schemas.microsoft.com/office/drawing/2014/main" id="{58D1CB89-6C53-CA4A-9CE2-108C09C1B28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86329" y="377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0">
                <p14:nvContentPartPr>
                  <p14:cNvPr id="1053" name="Ink 1052">
                    <a:extLst>
                      <a:ext uri="{FF2B5EF4-FFF2-40B4-BE49-F238E27FC236}">
                        <a16:creationId xmlns:a16="http://schemas.microsoft.com/office/drawing/2014/main" id="{8398AE8F-8844-994E-8AC4-5C0C33BC45B7}"/>
                      </a:ext>
                    </a:extLst>
                  </p14:cNvPr>
                  <p14:cNvContentPartPr/>
                  <p14:nvPr/>
                </p14:nvContentPartPr>
                <p14:xfrm>
                  <a:off x="5171329" y="3844924"/>
                  <a:ext cx="360" cy="360"/>
                </p14:xfrm>
              </p:contentPart>
            </mc:Choice>
            <mc:Fallback>
              <p:pic>
                <p:nvPicPr>
                  <p:cNvPr id="1053" name="Ink 1052">
                    <a:extLst>
                      <a:ext uri="{FF2B5EF4-FFF2-40B4-BE49-F238E27FC236}">
                        <a16:creationId xmlns:a16="http://schemas.microsoft.com/office/drawing/2014/main" id="{8398AE8F-8844-994E-8AC4-5C0C33BC45B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3769" y="3837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1">
                <p14:nvContentPartPr>
                  <p14:cNvPr id="1055" name="Ink 1054">
                    <a:extLst>
                      <a:ext uri="{FF2B5EF4-FFF2-40B4-BE49-F238E27FC236}">
                        <a16:creationId xmlns:a16="http://schemas.microsoft.com/office/drawing/2014/main" id="{5BC0B733-E2C1-F442-97A5-626901A9C500}"/>
                      </a:ext>
                    </a:extLst>
                  </p14:cNvPr>
                  <p14:cNvContentPartPr/>
                  <p14:nvPr/>
                </p14:nvContentPartPr>
                <p14:xfrm>
                  <a:off x="5456089" y="4424884"/>
                  <a:ext cx="3600" cy="19800"/>
                </p14:xfrm>
              </p:contentPart>
            </mc:Choice>
            <mc:Fallback>
              <p:pic>
                <p:nvPicPr>
                  <p:cNvPr id="1055" name="Ink 1054">
                    <a:extLst>
                      <a:ext uri="{FF2B5EF4-FFF2-40B4-BE49-F238E27FC236}">
                        <a16:creationId xmlns:a16="http://schemas.microsoft.com/office/drawing/2014/main" id="{5BC0B733-E2C1-F442-97A5-626901A9C500}"/>
                      </a:ext>
                    </a:extLst>
                  </p:cNvPr>
                  <p:cNvPicPr/>
                  <p:nvPr/>
                </p:nvPicPr>
                <p:blipFill>
                  <a:blip r:embed="rId692"/>
                  <a:stretch>
                    <a:fillRect/>
                  </a:stretch>
                </p:blipFill>
                <p:spPr>
                  <a:xfrm>
                    <a:off x="5448529" y="4417324"/>
                    <a:ext cx="1872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3">
                <p14:nvContentPartPr>
                  <p14:cNvPr id="1056" name="Ink 1055">
                    <a:extLst>
                      <a:ext uri="{FF2B5EF4-FFF2-40B4-BE49-F238E27FC236}">
                        <a16:creationId xmlns:a16="http://schemas.microsoft.com/office/drawing/2014/main" id="{11424C27-F6E6-974E-A7EB-763C85960EDD}"/>
                      </a:ext>
                    </a:extLst>
                  </p14:cNvPr>
                  <p14:cNvContentPartPr/>
                  <p14:nvPr/>
                </p14:nvContentPartPr>
                <p14:xfrm>
                  <a:off x="5298769" y="3844924"/>
                  <a:ext cx="360" cy="360"/>
                </p14:xfrm>
              </p:contentPart>
            </mc:Choice>
            <mc:Fallback>
              <p:pic>
                <p:nvPicPr>
                  <p:cNvPr id="1056" name="Ink 1055">
                    <a:extLst>
                      <a:ext uri="{FF2B5EF4-FFF2-40B4-BE49-F238E27FC236}">
                        <a16:creationId xmlns:a16="http://schemas.microsoft.com/office/drawing/2014/main" id="{11424C27-F6E6-974E-A7EB-763C85960ED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1209" y="3837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4">
                <p14:nvContentPartPr>
                  <p14:cNvPr id="1057" name="Ink 1056">
                    <a:extLst>
                      <a:ext uri="{FF2B5EF4-FFF2-40B4-BE49-F238E27FC236}">
                        <a16:creationId xmlns:a16="http://schemas.microsoft.com/office/drawing/2014/main" id="{9CACD262-CCFA-8246-B5D0-447C2B774D09}"/>
                      </a:ext>
                    </a:extLst>
                  </p14:cNvPr>
                  <p14:cNvContentPartPr/>
                  <p14:nvPr/>
                </p14:nvContentPartPr>
                <p14:xfrm>
                  <a:off x="5418649" y="3702364"/>
                  <a:ext cx="360" cy="360"/>
                </p14:xfrm>
              </p:contentPart>
            </mc:Choice>
            <mc:Fallback>
              <p:pic>
                <p:nvPicPr>
                  <p:cNvPr id="1057" name="Ink 1056">
                    <a:extLst>
                      <a:ext uri="{FF2B5EF4-FFF2-40B4-BE49-F238E27FC236}">
                        <a16:creationId xmlns:a16="http://schemas.microsoft.com/office/drawing/2014/main" id="{9CACD262-CCFA-8246-B5D0-447C2B774D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11089" y="3694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5">
                <p14:nvContentPartPr>
                  <p14:cNvPr id="1058" name="Ink 1057">
                    <a:extLst>
                      <a:ext uri="{FF2B5EF4-FFF2-40B4-BE49-F238E27FC236}">
                        <a16:creationId xmlns:a16="http://schemas.microsoft.com/office/drawing/2014/main" id="{B302D1E2-8897-3B40-B4CA-E97AAD862799}"/>
                      </a:ext>
                    </a:extLst>
                  </p14:cNvPr>
                  <p14:cNvContentPartPr/>
                  <p14:nvPr/>
                </p14:nvContentPartPr>
                <p14:xfrm>
                  <a:off x="5119129" y="3904684"/>
                  <a:ext cx="17280" cy="2880"/>
                </p14:xfrm>
              </p:contentPart>
            </mc:Choice>
            <mc:Fallback>
              <p:pic>
                <p:nvPicPr>
                  <p:cNvPr id="1058" name="Ink 1057">
                    <a:extLst>
                      <a:ext uri="{FF2B5EF4-FFF2-40B4-BE49-F238E27FC236}">
                        <a16:creationId xmlns:a16="http://schemas.microsoft.com/office/drawing/2014/main" id="{B302D1E2-8897-3B40-B4CA-E97AAD862799}"/>
                      </a:ext>
                    </a:extLst>
                  </p:cNvPr>
                  <p:cNvPicPr/>
                  <p:nvPr/>
                </p:nvPicPr>
                <p:blipFill>
                  <a:blip r:embed="rId696"/>
                  <a:stretch>
                    <a:fillRect/>
                  </a:stretch>
                </p:blipFill>
                <p:spPr>
                  <a:xfrm>
                    <a:off x="5111569" y="3897124"/>
                    <a:ext cx="320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7">
                <p14:nvContentPartPr>
                  <p14:cNvPr id="1059" name="Ink 1058">
                    <a:extLst>
                      <a:ext uri="{FF2B5EF4-FFF2-40B4-BE49-F238E27FC236}">
                        <a16:creationId xmlns:a16="http://schemas.microsoft.com/office/drawing/2014/main" id="{379AE48C-3859-414E-ADB0-6099FADF63B1}"/>
                      </a:ext>
                    </a:extLst>
                  </p14:cNvPr>
                  <p14:cNvContentPartPr/>
                  <p14:nvPr/>
                </p14:nvContentPartPr>
                <p14:xfrm>
                  <a:off x="5246209" y="3964804"/>
                  <a:ext cx="7920" cy="360"/>
                </p14:xfrm>
              </p:contentPart>
            </mc:Choice>
            <mc:Fallback>
              <p:pic>
                <p:nvPicPr>
                  <p:cNvPr id="1059" name="Ink 1058">
                    <a:extLst>
                      <a:ext uri="{FF2B5EF4-FFF2-40B4-BE49-F238E27FC236}">
                        <a16:creationId xmlns:a16="http://schemas.microsoft.com/office/drawing/2014/main" id="{379AE48C-3859-414E-ADB0-6099FADF63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8649" y="395724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8">
                <p14:nvContentPartPr>
                  <p14:cNvPr id="1060" name="Ink 1059">
                    <a:extLst>
                      <a:ext uri="{FF2B5EF4-FFF2-40B4-BE49-F238E27FC236}">
                        <a16:creationId xmlns:a16="http://schemas.microsoft.com/office/drawing/2014/main" id="{5E8485D2-03D9-3C47-860F-EEC871138EF1}"/>
                      </a:ext>
                    </a:extLst>
                  </p14:cNvPr>
                  <p14:cNvContentPartPr/>
                  <p14:nvPr/>
                </p14:nvContentPartPr>
                <p14:xfrm>
                  <a:off x="5036689" y="3934564"/>
                  <a:ext cx="7920" cy="360"/>
                </p14:xfrm>
              </p:contentPart>
            </mc:Choice>
            <mc:Fallback>
              <p:pic>
                <p:nvPicPr>
                  <p:cNvPr id="1060" name="Ink 1059">
                    <a:extLst>
                      <a:ext uri="{FF2B5EF4-FFF2-40B4-BE49-F238E27FC236}">
                        <a16:creationId xmlns:a16="http://schemas.microsoft.com/office/drawing/2014/main" id="{5E8485D2-03D9-3C47-860F-EEC871138EF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9129" y="392736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9">
                <p14:nvContentPartPr>
                  <p14:cNvPr id="1061" name="Ink 1060">
                    <a:extLst>
                      <a:ext uri="{FF2B5EF4-FFF2-40B4-BE49-F238E27FC236}">
                        <a16:creationId xmlns:a16="http://schemas.microsoft.com/office/drawing/2014/main" id="{C9E067D0-33C6-804E-8C18-AF49DBFEEAA8}"/>
                      </a:ext>
                    </a:extLst>
                  </p14:cNvPr>
                  <p14:cNvContentPartPr/>
                  <p14:nvPr/>
                </p14:nvContentPartPr>
                <p14:xfrm>
                  <a:off x="5231449" y="3777244"/>
                  <a:ext cx="360" cy="360"/>
                </p14:xfrm>
              </p:contentPart>
            </mc:Choice>
            <mc:Fallback>
              <p:pic>
                <p:nvPicPr>
                  <p:cNvPr id="1061" name="Ink 1060">
                    <a:extLst>
                      <a:ext uri="{FF2B5EF4-FFF2-40B4-BE49-F238E27FC236}">
                        <a16:creationId xmlns:a16="http://schemas.microsoft.com/office/drawing/2014/main" id="{C9E067D0-33C6-804E-8C18-AF49DBFEEAA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23889" y="376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0">
                <p14:nvContentPartPr>
                  <p14:cNvPr id="1062" name="Ink 1061">
                    <a:extLst>
                      <a:ext uri="{FF2B5EF4-FFF2-40B4-BE49-F238E27FC236}">
                        <a16:creationId xmlns:a16="http://schemas.microsoft.com/office/drawing/2014/main" id="{84883B4E-49A1-0140-A115-BAD76C294A78}"/>
                      </a:ext>
                    </a:extLst>
                  </p14:cNvPr>
                  <p14:cNvContentPartPr/>
                  <p14:nvPr/>
                </p14:nvContentPartPr>
                <p14:xfrm>
                  <a:off x="5313889" y="3694804"/>
                  <a:ext cx="360" cy="360"/>
                </p14:xfrm>
              </p:contentPart>
            </mc:Choice>
            <mc:Fallback>
              <p:pic>
                <p:nvPicPr>
                  <p:cNvPr id="1062" name="Ink 1061">
                    <a:extLst>
                      <a:ext uri="{FF2B5EF4-FFF2-40B4-BE49-F238E27FC236}">
                        <a16:creationId xmlns:a16="http://schemas.microsoft.com/office/drawing/2014/main" id="{84883B4E-49A1-0140-A115-BAD76C294A7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06329" y="368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1">
                <p14:nvContentPartPr>
                  <p14:cNvPr id="1063" name="Ink 1062">
                    <a:extLst>
                      <a:ext uri="{FF2B5EF4-FFF2-40B4-BE49-F238E27FC236}">
                        <a16:creationId xmlns:a16="http://schemas.microsoft.com/office/drawing/2014/main" id="{D5134DD6-34A5-4C46-81BE-36CAFB9D2C2F}"/>
                      </a:ext>
                    </a:extLst>
                  </p14:cNvPr>
                  <p14:cNvContentPartPr/>
                  <p14:nvPr/>
                </p14:nvContentPartPr>
                <p14:xfrm>
                  <a:off x="5156569" y="3957244"/>
                  <a:ext cx="360" cy="360"/>
                </p14:xfrm>
              </p:contentPart>
            </mc:Choice>
            <mc:Fallback>
              <p:pic>
                <p:nvPicPr>
                  <p:cNvPr id="1063" name="Ink 1062">
                    <a:extLst>
                      <a:ext uri="{FF2B5EF4-FFF2-40B4-BE49-F238E27FC236}">
                        <a16:creationId xmlns:a16="http://schemas.microsoft.com/office/drawing/2014/main" id="{D5134DD6-34A5-4C46-81BE-36CAFB9D2C2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49009" y="394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2">
                <p14:nvContentPartPr>
                  <p14:cNvPr id="1064" name="Ink 1063">
                    <a:extLst>
                      <a:ext uri="{FF2B5EF4-FFF2-40B4-BE49-F238E27FC236}">
                        <a16:creationId xmlns:a16="http://schemas.microsoft.com/office/drawing/2014/main" id="{3C1EB1C8-25C6-8E44-928D-6790781C4A14}"/>
                      </a:ext>
                    </a:extLst>
                  </p14:cNvPr>
                  <p14:cNvContentPartPr/>
                  <p14:nvPr/>
                </p14:nvContentPartPr>
                <p14:xfrm>
                  <a:off x="5096449" y="4002244"/>
                  <a:ext cx="5400" cy="3240"/>
                </p14:xfrm>
              </p:contentPart>
            </mc:Choice>
            <mc:Fallback>
              <p:pic>
                <p:nvPicPr>
                  <p:cNvPr id="1064" name="Ink 1063">
                    <a:extLst>
                      <a:ext uri="{FF2B5EF4-FFF2-40B4-BE49-F238E27FC236}">
                        <a16:creationId xmlns:a16="http://schemas.microsoft.com/office/drawing/2014/main" id="{3C1EB1C8-25C6-8E44-928D-6790781C4A1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88889" y="3994684"/>
                    <a:ext cx="2052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3">
                <p14:nvContentPartPr>
                  <p14:cNvPr id="1065" name="Ink 1064">
                    <a:extLst>
                      <a:ext uri="{FF2B5EF4-FFF2-40B4-BE49-F238E27FC236}">
                        <a16:creationId xmlns:a16="http://schemas.microsoft.com/office/drawing/2014/main" id="{1A37730A-5723-214F-B58F-270561CA0C25}"/>
                      </a:ext>
                    </a:extLst>
                  </p14:cNvPr>
                  <p14:cNvContentPartPr/>
                  <p14:nvPr/>
                </p14:nvContentPartPr>
                <p14:xfrm>
                  <a:off x="5381209" y="3822244"/>
                  <a:ext cx="360" cy="360"/>
                </p14:xfrm>
              </p:contentPart>
            </mc:Choice>
            <mc:Fallback>
              <p:pic>
                <p:nvPicPr>
                  <p:cNvPr id="1065" name="Ink 1064">
                    <a:extLst>
                      <a:ext uri="{FF2B5EF4-FFF2-40B4-BE49-F238E27FC236}">
                        <a16:creationId xmlns:a16="http://schemas.microsoft.com/office/drawing/2014/main" id="{1A37730A-5723-214F-B58F-270561CA0C2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73649" y="381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4">
                <p14:nvContentPartPr>
                  <p14:cNvPr id="1066" name="Ink 1065">
                    <a:extLst>
                      <a:ext uri="{FF2B5EF4-FFF2-40B4-BE49-F238E27FC236}">
                        <a16:creationId xmlns:a16="http://schemas.microsoft.com/office/drawing/2014/main" id="{0BF3BC2F-E20F-CE4E-85E5-3C6962013A26}"/>
                      </a:ext>
                    </a:extLst>
                  </p14:cNvPr>
                  <p14:cNvContentPartPr/>
                  <p14:nvPr/>
                </p14:nvContentPartPr>
                <p14:xfrm>
                  <a:off x="5471209" y="4242004"/>
                  <a:ext cx="360" cy="360"/>
                </p14:xfrm>
              </p:contentPart>
            </mc:Choice>
            <mc:Fallback>
              <p:pic>
                <p:nvPicPr>
                  <p:cNvPr id="1066" name="Ink 1065">
                    <a:extLst>
                      <a:ext uri="{FF2B5EF4-FFF2-40B4-BE49-F238E27FC236}">
                        <a16:creationId xmlns:a16="http://schemas.microsoft.com/office/drawing/2014/main" id="{0BF3BC2F-E20F-CE4E-85E5-3C6962013A2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3649" y="423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5">
                <p14:nvContentPartPr>
                  <p14:cNvPr id="1067" name="Ink 1066">
                    <a:extLst>
                      <a:ext uri="{FF2B5EF4-FFF2-40B4-BE49-F238E27FC236}">
                        <a16:creationId xmlns:a16="http://schemas.microsoft.com/office/drawing/2014/main" id="{38B9C4AA-D5CF-5C46-8FB8-E60D570FF43E}"/>
                      </a:ext>
                    </a:extLst>
                  </p14:cNvPr>
                  <p14:cNvContentPartPr/>
                  <p14:nvPr/>
                </p14:nvContentPartPr>
                <p14:xfrm>
                  <a:off x="5426209" y="4438924"/>
                  <a:ext cx="27360" cy="13320"/>
                </p14:xfrm>
              </p:contentPart>
            </mc:Choice>
            <mc:Fallback>
              <p:pic>
                <p:nvPicPr>
                  <p:cNvPr id="1067" name="Ink 1066">
                    <a:extLst>
                      <a:ext uri="{FF2B5EF4-FFF2-40B4-BE49-F238E27FC236}">
                        <a16:creationId xmlns:a16="http://schemas.microsoft.com/office/drawing/2014/main" id="{38B9C4AA-D5CF-5C46-8FB8-E60D570FF43E}"/>
                      </a:ext>
                    </a:extLst>
                  </p:cNvPr>
                  <p:cNvPicPr/>
                  <p:nvPr/>
                </p:nvPicPr>
                <p:blipFill>
                  <a:blip r:embed="rId706"/>
                  <a:stretch>
                    <a:fillRect/>
                  </a:stretch>
                </p:blipFill>
                <p:spPr>
                  <a:xfrm>
                    <a:off x="5418649" y="4431364"/>
                    <a:ext cx="4248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7">
                <p14:nvContentPartPr>
                  <p14:cNvPr id="1068" name="Ink 1067">
                    <a:extLst>
                      <a:ext uri="{FF2B5EF4-FFF2-40B4-BE49-F238E27FC236}">
                        <a16:creationId xmlns:a16="http://schemas.microsoft.com/office/drawing/2014/main" id="{B9A5CE7B-C9FB-8E43-9B56-4C93DD290876}"/>
                      </a:ext>
                    </a:extLst>
                  </p14:cNvPr>
                  <p14:cNvContentPartPr/>
                  <p14:nvPr/>
                </p14:nvContentPartPr>
                <p14:xfrm>
                  <a:off x="5673529" y="4309324"/>
                  <a:ext cx="360" cy="360"/>
                </p14:xfrm>
              </p:contentPart>
            </mc:Choice>
            <mc:Fallback>
              <p:pic>
                <p:nvPicPr>
                  <p:cNvPr id="1068" name="Ink 1067">
                    <a:extLst>
                      <a:ext uri="{FF2B5EF4-FFF2-40B4-BE49-F238E27FC236}">
                        <a16:creationId xmlns:a16="http://schemas.microsoft.com/office/drawing/2014/main" id="{B9A5CE7B-C9FB-8E43-9B56-4C93DD29087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65969" y="430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8">
                <p14:nvContentPartPr>
                  <p14:cNvPr id="1069" name="Ink 1068">
                    <a:extLst>
                      <a:ext uri="{FF2B5EF4-FFF2-40B4-BE49-F238E27FC236}">
                        <a16:creationId xmlns:a16="http://schemas.microsoft.com/office/drawing/2014/main" id="{04A74776-B111-9043-A5E3-0C1FF93E2E0A}"/>
                      </a:ext>
                    </a:extLst>
                  </p14:cNvPr>
                  <p14:cNvContentPartPr/>
                  <p14:nvPr/>
                </p14:nvContentPartPr>
                <p14:xfrm>
                  <a:off x="5575969" y="4441804"/>
                  <a:ext cx="13680" cy="17640"/>
                </p14:xfrm>
              </p:contentPart>
            </mc:Choice>
            <mc:Fallback>
              <p:pic>
                <p:nvPicPr>
                  <p:cNvPr id="1069" name="Ink 1068">
                    <a:extLst>
                      <a:ext uri="{FF2B5EF4-FFF2-40B4-BE49-F238E27FC236}">
                        <a16:creationId xmlns:a16="http://schemas.microsoft.com/office/drawing/2014/main" id="{04A74776-B111-9043-A5E3-0C1FF93E2E0A}"/>
                      </a:ext>
                    </a:extLst>
                  </p:cNvPr>
                  <p:cNvPicPr/>
                  <p:nvPr/>
                </p:nvPicPr>
                <p:blipFill>
                  <a:blip r:embed="rId709"/>
                  <a:stretch>
                    <a:fillRect/>
                  </a:stretch>
                </p:blipFill>
                <p:spPr>
                  <a:xfrm>
                    <a:off x="5568769" y="4434244"/>
                    <a:ext cx="2880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0">
                <p14:nvContentPartPr>
                  <p14:cNvPr id="1070" name="Ink 1069">
                    <a:extLst>
                      <a:ext uri="{FF2B5EF4-FFF2-40B4-BE49-F238E27FC236}">
                        <a16:creationId xmlns:a16="http://schemas.microsoft.com/office/drawing/2014/main" id="{8B3CE5A8-B7B4-714A-AE05-2321E061617D}"/>
                      </a:ext>
                    </a:extLst>
                  </p14:cNvPr>
                  <p14:cNvContentPartPr/>
                  <p14:nvPr/>
                </p14:nvContentPartPr>
                <p14:xfrm>
                  <a:off x="5755969" y="4309324"/>
                  <a:ext cx="360" cy="360"/>
                </p14:xfrm>
              </p:contentPart>
            </mc:Choice>
            <mc:Fallback>
              <p:pic>
                <p:nvPicPr>
                  <p:cNvPr id="1070" name="Ink 1069">
                    <a:extLst>
                      <a:ext uri="{FF2B5EF4-FFF2-40B4-BE49-F238E27FC236}">
                        <a16:creationId xmlns:a16="http://schemas.microsoft.com/office/drawing/2014/main" id="{8B3CE5A8-B7B4-714A-AE05-2321E061617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8409" y="430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1">
                <p14:nvContentPartPr>
                  <p14:cNvPr id="1071" name="Ink 1070">
                    <a:extLst>
                      <a:ext uri="{FF2B5EF4-FFF2-40B4-BE49-F238E27FC236}">
                        <a16:creationId xmlns:a16="http://schemas.microsoft.com/office/drawing/2014/main" id="{0C19D49D-EFD9-D846-AF69-730ABB4C076E}"/>
                      </a:ext>
                    </a:extLst>
                  </p14:cNvPr>
                  <p14:cNvContentPartPr/>
                  <p14:nvPr/>
                </p14:nvContentPartPr>
                <p14:xfrm>
                  <a:off x="5471209" y="3987124"/>
                  <a:ext cx="360" cy="7920"/>
                </p14:xfrm>
              </p:contentPart>
            </mc:Choice>
            <mc:Fallback>
              <p:pic>
                <p:nvPicPr>
                  <p:cNvPr id="1071" name="Ink 1070">
                    <a:extLst>
                      <a:ext uri="{FF2B5EF4-FFF2-40B4-BE49-F238E27FC236}">
                        <a16:creationId xmlns:a16="http://schemas.microsoft.com/office/drawing/2014/main" id="{0C19D49D-EFD9-D846-AF69-730ABB4C076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3649" y="397956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2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44F4BE85-B5ED-EF40-8B1F-488F6F82A938}"/>
                      </a:ext>
                    </a:extLst>
                  </p14:cNvPr>
                  <p14:cNvContentPartPr/>
                  <p14:nvPr/>
                </p14:nvContentPartPr>
                <p14:xfrm>
                  <a:off x="5546089" y="3867244"/>
                  <a:ext cx="360" cy="360"/>
                </p14:xfrm>
              </p:contentPart>
            </mc:Choice>
            <mc:Fallback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44F4BE85-B5ED-EF40-8B1F-488F6F82A93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8529" y="385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3">
                <p14:nvContentPartPr>
                  <p14:cNvPr id="1073" name="Ink 1072">
                    <a:extLst>
                      <a:ext uri="{FF2B5EF4-FFF2-40B4-BE49-F238E27FC236}">
                        <a16:creationId xmlns:a16="http://schemas.microsoft.com/office/drawing/2014/main" id="{C0293680-4EFC-0C4C-A513-CCCECEF3D5BD}"/>
                      </a:ext>
                    </a:extLst>
                  </p14:cNvPr>
                  <p14:cNvContentPartPr/>
                  <p14:nvPr/>
                </p14:nvContentPartPr>
                <p14:xfrm>
                  <a:off x="5253769" y="4137244"/>
                  <a:ext cx="24840" cy="2160"/>
                </p14:xfrm>
              </p:contentPart>
            </mc:Choice>
            <mc:Fallback>
              <p:pic>
                <p:nvPicPr>
                  <p:cNvPr id="1073" name="Ink 1072">
                    <a:extLst>
                      <a:ext uri="{FF2B5EF4-FFF2-40B4-BE49-F238E27FC236}">
                        <a16:creationId xmlns:a16="http://schemas.microsoft.com/office/drawing/2014/main" id="{C0293680-4EFC-0C4C-A513-CCCECEF3D5BD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5246209" y="4129684"/>
                    <a:ext cx="3996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5">
                <p14:nvContentPartPr>
                  <p14:cNvPr id="1074" name="Ink 1073">
                    <a:extLst>
                      <a:ext uri="{FF2B5EF4-FFF2-40B4-BE49-F238E27FC236}">
                        <a16:creationId xmlns:a16="http://schemas.microsoft.com/office/drawing/2014/main" id="{2D3B7BD9-C73C-C64F-A2CA-16BBB8795E50}"/>
                      </a:ext>
                    </a:extLst>
                  </p14:cNvPr>
                  <p14:cNvContentPartPr/>
                  <p14:nvPr/>
                </p14:nvContentPartPr>
                <p14:xfrm>
                  <a:off x="5478769" y="4144444"/>
                  <a:ext cx="360" cy="360"/>
                </p14:xfrm>
              </p:contentPart>
            </mc:Choice>
            <mc:Fallback>
              <p:pic>
                <p:nvPicPr>
                  <p:cNvPr id="1074" name="Ink 1073">
                    <a:extLst>
                      <a:ext uri="{FF2B5EF4-FFF2-40B4-BE49-F238E27FC236}">
                        <a16:creationId xmlns:a16="http://schemas.microsoft.com/office/drawing/2014/main" id="{2D3B7BD9-C73C-C64F-A2CA-16BBB8795E5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71209" y="413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6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6B8544D3-11AC-3C41-9F36-1CDE7FBDC93C}"/>
                      </a:ext>
                    </a:extLst>
                  </p14:cNvPr>
                  <p14:cNvContentPartPr/>
                  <p14:nvPr/>
                </p14:nvContentPartPr>
                <p14:xfrm>
                  <a:off x="5665969" y="4414444"/>
                  <a:ext cx="360" cy="360"/>
                </p14:xfrm>
              </p:contentPart>
            </mc:Choice>
            <mc:Fallback>
              <p:pic>
                <p:nvPicPr>
                  <p:cNvPr id="1075" name="Ink 1074">
                    <a:extLst>
                      <a:ext uri="{FF2B5EF4-FFF2-40B4-BE49-F238E27FC236}">
                        <a16:creationId xmlns:a16="http://schemas.microsoft.com/office/drawing/2014/main" id="{6B8544D3-11AC-3C41-9F36-1CDE7FBDC93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58409" y="4406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7">
                <p14:nvContentPartPr>
                  <p14:cNvPr id="1076" name="Ink 1075">
                    <a:extLst>
                      <a:ext uri="{FF2B5EF4-FFF2-40B4-BE49-F238E27FC236}">
                        <a16:creationId xmlns:a16="http://schemas.microsoft.com/office/drawing/2014/main" id="{850735BA-362D-614E-9DB5-85F27C909681}"/>
                      </a:ext>
                    </a:extLst>
                  </p14:cNvPr>
                  <p14:cNvContentPartPr/>
                  <p14:nvPr/>
                </p14:nvContentPartPr>
                <p14:xfrm>
                  <a:off x="5733649" y="4099804"/>
                  <a:ext cx="360" cy="7920"/>
                </p14:xfrm>
              </p:contentPart>
            </mc:Choice>
            <mc:Fallback>
              <p:pic>
                <p:nvPicPr>
                  <p:cNvPr id="1076" name="Ink 1075">
                    <a:extLst>
                      <a:ext uri="{FF2B5EF4-FFF2-40B4-BE49-F238E27FC236}">
                        <a16:creationId xmlns:a16="http://schemas.microsoft.com/office/drawing/2014/main" id="{850735BA-362D-614E-9DB5-85F27C90968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26089" y="409224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8">
                <p14:nvContentPartPr>
                  <p14:cNvPr id="1077" name="Ink 1076">
                    <a:extLst>
                      <a:ext uri="{FF2B5EF4-FFF2-40B4-BE49-F238E27FC236}">
                        <a16:creationId xmlns:a16="http://schemas.microsoft.com/office/drawing/2014/main" id="{D1727280-BAB3-D543-882B-C7B89CDC84D2}"/>
                      </a:ext>
                    </a:extLst>
                  </p14:cNvPr>
                  <p14:cNvContentPartPr/>
                  <p14:nvPr/>
                </p14:nvContentPartPr>
                <p14:xfrm>
                  <a:off x="5523769" y="3725044"/>
                  <a:ext cx="360" cy="360"/>
                </p14:xfrm>
              </p:contentPart>
            </mc:Choice>
            <mc:Fallback>
              <p:pic>
                <p:nvPicPr>
                  <p:cNvPr id="1077" name="Ink 1076">
                    <a:extLst>
                      <a:ext uri="{FF2B5EF4-FFF2-40B4-BE49-F238E27FC236}">
                        <a16:creationId xmlns:a16="http://schemas.microsoft.com/office/drawing/2014/main" id="{D1727280-BAB3-D543-882B-C7B89CDC84D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6209" y="3717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9">
                <p14:nvContentPartPr>
                  <p14:cNvPr id="1078" name="Ink 1077">
                    <a:extLst>
                      <a:ext uri="{FF2B5EF4-FFF2-40B4-BE49-F238E27FC236}">
                        <a16:creationId xmlns:a16="http://schemas.microsoft.com/office/drawing/2014/main" id="{B3587C97-EF5B-AC46-BC09-9B9DA4CFBAA3}"/>
                      </a:ext>
                    </a:extLst>
                  </p14:cNvPr>
                  <p14:cNvContentPartPr/>
                  <p14:nvPr/>
                </p14:nvContentPartPr>
                <p14:xfrm>
                  <a:off x="5276449" y="3604804"/>
                  <a:ext cx="360" cy="360"/>
                </p14:xfrm>
              </p:contentPart>
            </mc:Choice>
            <mc:Fallback>
              <p:pic>
                <p:nvPicPr>
                  <p:cNvPr id="1078" name="Ink 1077">
                    <a:extLst>
                      <a:ext uri="{FF2B5EF4-FFF2-40B4-BE49-F238E27FC236}">
                        <a16:creationId xmlns:a16="http://schemas.microsoft.com/office/drawing/2014/main" id="{B3587C97-EF5B-AC46-BC09-9B9DA4CFBAA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8889" y="359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0">
                <p14:nvContentPartPr>
                  <p14:cNvPr id="1079" name="Ink 1078">
                    <a:extLst>
                      <a:ext uri="{FF2B5EF4-FFF2-40B4-BE49-F238E27FC236}">
                        <a16:creationId xmlns:a16="http://schemas.microsoft.com/office/drawing/2014/main" id="{37103FC8-2B0E-9344-8CAD-1A406C106C7F}"/>
                      </a:ext>
                    </a:extLst>
                  </p14:cNvPr>
                  <p14:cNvContentPartPr/>
                  <p14:nvPr/>
                </p14:nvContentPartPr>
                <p14:xfrm>
                  <a:off x="5703769" y="4039684"/>
                  <a:ext cx="360" cy="360"/>
                </p14:xfrm>
              </p:contentPart>
            </mc:Choice>
            <mc:Fallback>
              <p:pic>
                <p:nvPicPr>
                  <p:cNvPr id="1079" name="Ink 1078">
                    <a:extLst>
                      <a:ext uri="{FF2B5EF4-FFF2-40B4-BE49-F238E27FC236}">
                        <a16:creationId xmlns:a16="http://schemas.microsoft.com/office/drawing/2014/main" id="{37103FC8-2B0E-9344-8CAD-1A406C106C7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6209" y="403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1">
                <p14:nvContentPartPr>
                  <p14:cNvPr id="1080" name="Ink 1079">
                    <a:extLst>
                      <a:ext uri="{FF2B5EF4-FFF2-40B4-BE49-F238E27FC236}">
                        <a16:creationId xmlns:a16="http://schemas.microsoft.com/office/drawing/2014/main" id="{AF417964-7BC8-B44D-A115-26535A1101B9}"/>
                      </a:ext>
                    </a:extLst>
                  </p14:cNvPr>
                  <p14:cNvContentPartPr/>
                  <p14:nvPr/>
                </p14:nvContentPartPr>
                <p14:xfrm>
                  <a:off x="5755969" y="4174684"/>
                  <a:ext cx="360" cy="360"/>
                </p14:xfrm>
              </p:contentPart>
            </mc:Choice>
            <mc:Fallback>
              <p:pic>
                <p:nvPicPr>
                  <p:cNvPr id="1080" name="Ink 1079">
                    <a:extLst>
                      <a:ext uri="{FF2B5EF4-FFF2-40B4-BE49-F238E27FC236}">
                        <a16:creationId xmlns:a16="http://schemas.microsoft.com/office/drawing/2014/main" id="{AF417964-7BC8-B44D-A115-26535A1101B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8409" y="416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2">
                <p14:nvContentPartPr>
                  <p14:cNvPr id="1081" name="Ink 1080">
                    <a:extLst>
                      <a:ext uri="{FF2B5EF4-FFF2-40B4-BE49-F238E27FC236}">
                        <a16:creationId xmlns:a16="http://schemas.microsoft.com/office/drawing/2014/main" id="{EE91303D-E7A4-D54B-B77C-D0BB5E398679}"/>
                      </a:ext>
                    </a:extLst>
                  </p14:cNvPr>
                  <p14:cNvContentPartPr/>
                  <p14:nvPr/>
                </p14:nvContentPartPr>
                <p14:xfrm>
                  <a:off x="5838409" y="4189444"/>
                  <a:ext cx="1440" cy="6120"/>
                </p14:xfrm>
              </p:contentPart>
            </mc:Choice>
            <mc:Fallback>
              <p:pic>
                <p:nvPicPr>
                  <p:cNvPr id="1081" name="Ink 1080">
                    <a:extLst>
                      <a:ext uri="{FF2B5EF4-FFF2-40B4-BE49-F238E27FC236}">
                        <a16:creationId xmlns:a16="http://schemas.microsoft.com/office/drawing/2014/main" id="{EE91303D-E7A4-D54B-B77C-D0BB5E39867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0849" y="4181884"/>
                    <a:ext cx="1656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3">
                <p14:nvContentPartPr>
                  <p14:cNvPr id="1082" name="Ink 1081">
                    <a:extLst>
                      <a:ext uri="{FF2B5EF4-FFF2-40B4-BE49-F238E27FC236}">
                        <a16:creationId xmlns:a16="http://schemas.microsoft.com/office/drawing/2014/main" id="{6DDC0238-B2B9-C94C-8AF9-A6B8C3FF661B}"/>
                      </a:ext>
                    </a:extLst>
                  </p14:cNvPr>
                  <p14:cNvContentPartPr/>
                  <p14:nvPr/>
                </p14:nvContentPartPr>
                <p14:xfrm>
                  <a:off x="5643649" y="4504444"/>
                  <a:ext cx="360" cy="360"/>
                </p14:xfrm>
              </p:contentPart>
            </mc:Choice>
            <mc:Fallback>
              <p:pic>
                <p:nvPicPr>
                  <p:cNvPr id="1082" name="Ink 1081">
                    <a:extLst>
                      <a:ext uri="{FF2B5EF4-FFF2-40B4-BE49-F238E27FC236}">
                        <a16:creationId xmlns:a16="http://schemas.microsoft.com/office/drawing/2014/main" id="{6DDC0238-B2B9-C94C-8AF9-A6B8C3FF661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36089" y="4496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4">
                <p14:nvContentPartPr>
                  <p14:cNvPr id="1083" name="Ink 1082">
                    <a:extLst>
                      <a:ext uri="{FF2B5EF4-FFF2-40B4-BE49-F238E27FC236}">
                        <a16:creationId xmlns:a16="http://schemas.microsoft.com/office/drawing/2014/main" id="{61504833-0632-D74D-85C4-C1085D3F8890}"/>
                      </a:ext>
                    </a:extLst>
                  </p14:cNvPr>
                  <p14:cNvContentPartPr/>
                  <p14:nvPr/>
                </p14:nvContentPartPr>
                <p14:xfrm>
                  <a:off x="5493529" y="4609204"/>
                  <a:ext cx="360" cy="360"/>
                </p14:xfrm>
              </p:contentPart>
            </mc:Choice>
            <mc:Fallback>
              <p:pic>
                <p:nvPicPr>
                  <p:cNvPr id="1083" name="Ink 1082">
                    <a:extLst>
                      <a:ext uri="{FF2B5EF4-FFF2-40B4-BE49-F238E27FC236}">
                        <a16:creationId xmlns:a16="http://schemas.microsoft.com/office/drawing/2014/main" id="{61504833-0632-D74D-85C4-C1085D3F889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86329" y="4601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5">
                <p14:nvContentPartPr>
                  <p14:cNvPr id="1084" name="Ink 1083">
                    <a:extLst>
                      <a:ext uri="{FF2B5EF4-FFF2-40B4-BE49-F238E27FC236}">
                        <a16:creationId xmlns:a16="http://schemas.microsoft.com/office/drawing/2014/main" id="{1FDB3C45-DACC-CB40-B495-490DB95C7D3E}"/>
                      </a:ext>
                    </a:extLst>
                  </p14:cNvPr>
                  <p14:cNvContentPartPr/>
                  <p14:nvPr/>
                </p14:nvContentPartPr>
                <p14:xfrm>
                  <a:off x="5411449" y="4572124"/>
                  <a:ext cx="7560" cy="7560"/>
                </p14:xfrm>
              </p:contentPart>
            </mc:Choice>
            <mc:Fallback>
              <p:pic>
                <p:nvPicPr>
                  <p:cNvPr id="1084" name="Ink 1083">
                    <a:extLst>
                      <a:ext uri="{FF2B5EF4-FFF2-40B4-BE49-F238E27FC236}">
                        <a16:creationId xmlns:a16="http://schemas.microsoft.com/office/drawing/2014/main" id="{1FDB3C45-DACC-CB40-B495-490DB95C7D3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03889" y="4564564"/>
                    <a:ext cx="2268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6">
                <p14:nvContentPartPr>
                  <p14:cNvPr id="1085" name="Ink 1084">
                    <a:extLst>
                      <a:ext uri="{FF2B5EF4-FFF2-40B4-BE49-F238E27FC236}">
                        <a16:creationId xmlns:a16="http://schemas.microsoft.com/office/drawing/2014/main" id="{59718C5F-C436-5940-A72F-9099CC52A091}"/>
                      </a:ext>
                    </a:extLst>
                  </p14:cNvPr>
                  <p14:cNvContentPartPr/>
                  <p14:nvPr/>
                </p14:nvContentPartPr>
                <p14:xfrm>
                  <a:off x="5276449" y="4332004"/>
                  <a:ext cx="360" cy="360"/>
                </p14:xfrm>
              </p:contentPart>
            </mc:Choice>
            <mc:Fallback>
              <p:pic>
                <p:nvPicPr>
                  <p:cNvPr id="1085" name="Ink 1084">
                    <a:extLst>
                      <a:ext uri="{FF2B5EF4-FFF2-40B4-BE49-F238E27FC236}">
                        <a16:creationId xmlns:a16="http://schemas.microsoft.com/office/drawing/2014/main" id="{59718C5F-C436-5940-A72F-9099CC52A09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8889" y="432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7">
                <p14:nvContentPartPr>
                  <p14:cNvPr id="1086" name="Ink 1085">
                    <a:extLst>
                      <a:ext uri="{FF2B5EF4-FFF2-40B4-BE49-F238E27FC236}">
                        <a16:creationId xmlns:a16="http://schemas.microsoft.com/office/drawing/2014/main" id="{FDB2C84F-2451-364F-ACC7-F076F41E8409}"/>
                      </a:ext>
                    </a:extLst>
                  </p14:cNvPr>
                  <p14:cNvContentPartPr/>
                  <p14:nvPr/>
                </p14:nvContentPartPr>
                <p14:xfrm>
                  <a:off x="5176009" y="4341724"/>
                  <a:ext cx="10440" cy="5760"/>
                </p14:xfrm>
              </p:contentPart>
            </mc:Choice>
            <mc:Fallback>
              <p:pic>
                <p:nvPicPr>
                  <p:cNvPr id="1086" name="Ink 1085">
                    <a:extLst>
                      <a:ext uri="{FF2B5EF4-FFF2-40B4-BE49-F238E27FC236}">
                        <a16:creationId xmlns:a16="http://schemas.microsoft.com/office/drawing/2014/main" id="{FDB2C84F-2451-364F-ACC7-F076F41E8409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168449" y="4334164"/>
                    <a:ext cx="2556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8">
                <p14:nvContentPartPr>
                  <p14:cNvPr id="1087" name="Ink 1086">
                    <a:extLst>
                      <a:ext uri="{FF2B5EF4-FFF2-40B4-BE49-F238E27FC236}">
                        <a16:creationId xmlns:a16="http://schemas.microsoft.com/office/drawing/2014/main" id="{569F5167-0D9F-CC42-B547-9FD700EFC2F6}"/>
                      </a:ext>
                    </a:extLst>
                  </p14:cNvPr>
                  <p14:cNvContentPartPr/>
                  <p14:nvPr/>
                </p14:nvContentPartPr>
                <p14:xfrm>
                  <a:off x="5104009" y="4226884"/>
                  <a:ext cx="7920" cy="360"/>
                </p14:xfrm>
              </p:contentPart>
            </mc:Choice>
            <mc:Fallback>
              <p:pic>
                <p:nvPicPr>
                  <p:cNvPr id="1087" name="Ink 1086">
                    <a:extLst>
                      <a:ext uri="{FF2B5EF4-FFF2-40B4-BE49-F238E27FC236}">
                        <a16:creationId xmlns:a16="http://schemas.microsoft.com/office/drawing/2014/main" id="{569F5167-0D9F-CC42-B547-9FD700EFC2F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6449" y="421968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9">
                <p14:nvContentPartPr>
                  <p14:cNvPr id="1088" name="Ink 1087">
                    <a:extLst>
                      <a:ext uri="{FF2B5EF4-FFF2-40B4-BE49-F238E27FC236}">
                        <a16:creationId xmlns:a16="http://schemas.microsoft.com/office/drawing/2014/main" id="{F153A265-0DC6-C24D-8A30-047F12AC5A24}"/>
                      </a:ext>
                    </a:extLst>
                  </p14:cNvPr>
                  <p14:cNvContentPartPr/>
                  <p14:nvPr/>
                </p14:nvContentPartPr>
                <p14:xfrm>
                  <a:off x="5051449" y="4129684"/>
                  <a:ext cx="360" cy="360"/>
                </p14:xfrm>
              </p:contentPart>
            </mc:Choice>
            <mc:Fallback>
              <p:pic>
                <p:nvPicPr>
                  <p:cNvPr id="1088" name="Ink 1087">
                    <a:extLst>
                      <a:ext uri="{FF2B5EF4-FFF2-40B4-BE49-F238E27FC236}">
                        <a16:creationId xmlns:a16="http://schemas.microsoft.com/office/drawing/2014/main" id="{F153A265-0DC6-C24D-8A30-047F12AC5A2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43889" y="412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0">
                <p14:nvContentPartPr>
                  <p14:cNvPr id="1089" name="Ink 1088">
                    <a:extLst>
                      <a:ext uri="{FF2B5EF4-FFF2-40B4-BE49-F238E27FC236}">
                        <a16:creationId xmlns:a16="http://schemas.microsoft.com/office/drawing/2014/main" id="{90D87253-CA14-1C49-AF15-CC2F1C14492B}"/>
                      </a:ext>
                    </a:extLst>
                  </p14:cNvPr>
                  <p14:cNvContentPartPr/>
                  <p14:nvPr/>
                </p14:nvContentPartPr>
                <p14:xfrm>
                  <a:off x="4886569" y="4054804"/>
                  <a:ext cx="360" cy="360"/>
                </p14:xfrm>
              </p:contentPart>
            </mc:Choice>
            <mc:Fallback>
              <p:pic>
                <p:nvPicPr>
                  <p:cNvPr id="1089" name="Ink 1088">
                    <a:extLst>
                      <a:ext uri="{FF2B5EF4-FFF2-40B4-BE49-F238E27FC236}">
                        <a16:creationId xmlns:a16="http://schemas.microsoft.com/office/drawing/2014/main" id="{90D87253-CA14-1C49-AF15-CC2F1C14492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79009" y="404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1">
                <p14:nvContentPartPr>
                  <p14:cNvPr id="1090" name="Ink 1089">
                    <a:extLst>
                      <a:ext uri="{FF2B5EF4-FFF2-40B4-BE49-F238E27FC236}">
                        <a16:creationId xmlns:a16="http://schemas.microsoft.com/office/drawing/2014/main" id="{48A847D8-D7BB-274C-9133-DEE8A0288840}"/>
                      </a:ext>
                    </a:extLst>
                  </p14:cNvPr>
                  <p14:cNvContentPartPr/>
                  <p14:nvPr/>
                </p14:nvContentPartPr>
                <p14:xfrm>
                  <a:off x="5021569" y="3844924"/>
                  <a:ext cx="360" cy="360"/>
                </p14:xfrm>
              </p:contentPart>
            </mc:Choice>
            <mc:Fallback>
              <p:pic>
                <p:nvPicPr>
                  <p:cNvPr id="1090" name="Ink 1089">
                    <a:extLst>
                      <a:ext uri="{FF2B5EF4-FFF2-40B4-BE49-F238E27FC236}">
                        <a16:creationId xmlns:a16="http://schemas.microsoft.com/office/drawing/2014/main" id="{48A847D8-D7BB-274C-9133-DEE8A028884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4009" y="3837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2">
                <p14:nvContentPartPr>
                  <p14:cNvPr id="1091" name="Ink 1090">
                    <a:extLst>
                      <a:ext uri="{FF2B5EF4-FFF2-40B4-BE49-F238E27FC236}">
                        <a16:creationId xmlns:a16="http://schemas.microsoft.com/office/drawing/2014/main" id="{2E5870E5-8CFB-E84E-BC7E-82DF65885314}"/>
                      </a:ext>
                    </a:extLst>
                  </p14:cNvPr>
                  <p14:cNvContentPartPr/>
                  <p14:nvPr/>
                </p14:nvContentPartPr>
                <p14:xfrm>
                  <a:off x="5051449" y="3784804"/>
                  <a:ext cx="2520" cy="3600"/>
                </p14:xfrm>
              </p:contentPart>
            </mc:Choice>
            <mc:Fallback>
              <p:pic>
                <p:nvPicPr>
                  <p:cNvPr id="1091" name="Ink 1090">
                    <a:extLst>
                      <a:ext uri="{FF2B5EF4-FFF2-40B4-BE49-F238E27FC236}">
                        <a16:creationId xmlns:a16="http://schemas.microsoft.com/office/drawing/2014/main" id="{2E5870E5-8CFB-E84E-BC7E-82DF6588531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43889" y="3777244"/>
                    <a:ext cx="1764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3">
                <p14:nvContentPartPr>
                  <p14:cNvPr id="1092" name="Ink 1091">
                    <a:extLst>
                      <a:ext uri="{FF2B5EF4-FFF2-40B4-BE49-F238E27FC236}">
                        <a16:creationId xmlns:a16="http://schemas.microsoft.com/office/drawing/2014/main" id="{44CDC960-9817-BD42-9863-3ABD52CEC91A}"/>
                      </a:ext>
                    </a:extLst>
                  </p14:cNvPr>
                  <p14:cNvContentPartPr/>
                  <p14:nvPr/>
                </p14:nvContentPartPr>
                <p14:xfrm>
                  <a:off x="5171329" y="3709924"/>
                  <a:ext cx="360" cy="360"/>
                </p14:xfrm>
              </p:contentPart>
            </mc:Choice>
            <mc:Fallback>
              <p:pic>
                <p:nvPicPr>
                  <p:cNvPr id="1092" name="Ink 1091">
                    <a:extLst>
                      <a:ext uri="{FF2B5EF4-FFF2-40B4-BE49-F238E27FC236}">
                        <a16:creationId xmlns:a16="http://schemas.microsoft.com/office/drawing/2014/main" id="{44CDC960-9817-BD42-9863-3ABD52CEC91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3769" y="370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4">
                <p14:nvContentPartPr>
                  <p14:cNvPr id="1094" name="Ink 1093">
                    <a:extLst>
                      <a:ext uri="{FF2B5EF4-FFF2-40B4-BE49-F238E27FC236}">
                        <a16:creationId xmlns:a16="http://schemas.microsoft.com/office/drawing/2014/main" id="{833B7FD8-2CD0-4D41-BD4B-DB2880D05E1E}"/>
                      </a:ext>
                    </a:extLst>
                  </p14:cNvPr>
                  <p14:cNvContentPartPr/>
                  <p14:nvPr/>
                </p14:nvContentPartPr>
                <p14:xfrm>
                  <a:off x="4871449" y="3972364"/>
                  <a:ext cx="360" cy="360"/>
                </p14:xfrm>
              </p:contentPart>
            </mc:Choice>
            <mc:Fallback>
              <p:pic>
                <p:nvPicPr>
                  <p:cNvPr id="1094" name="Ink 1093">
                    <a:extLst>
                      <a:ext uri="{FF2B5EF4-FFF2-40B4-BE49-F238E27FC236}">
                        <a16:creationId xmlns:a16="http://schemas.microsoft.com/office/drawing/2014/main" id="{833B7FD8-2CD0-4D41-BD4B-DB2880D05E1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63889" y="3964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5">
                <p14:nvContentPartPr>
                  <p14:cNvPr id="1095" name="Ink 1094">
                    <a:extLst>
                      <a:ext uri="{FF2B5EF4-FFF2-40B4-BE49-F238E27FC236}">
                        <a16:creationId xmlns:a16="http://schemas.microsoft.com/office/drawing/2014/main" id="{A395EE3D-4AFC-EE46-A59A-1AEF3B0FFEC0}"/>
                      </a:ext>
                    </a:extLst>
                  </p14:cNvPr>
                  <p14:cNvContentPartPr/>
                  <p14:nvPr/>
                </p14:nvContentPartPr>
                <p14:xfrm>
                  <a:off x="4927969" y="3884524"/>
                  <a:ext cx="11160" cy="5400"/>
                </p14:xfrm>
              </p:contentPart>
            </mc:Choice>
            <mc:Fallback>
              <p:pic>
                <p:nvPicPr>
                  <p:cNvPr id="1095" name="Ink 1094">
                    <a:extLst>
                      <a:ext uri="{FF2B5EF4-FFF2-40B4-BE49-F238E27FC236}">
                        <a16:creationId xmlns:a16="http://schemas.microsoft.com/office/drawing/2014/main" id="{A395EE3D-4AFC-EE46-A59A-1AEF3B0FFEC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4920409" y="3876964"/>
                    <a:ext cx="2628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6">
                <p14:nvContentPartPr>
                  <p14:cNvPr id="1096" name="Ink 1095">
                    <a:extLst>
                      <a:ext uri="{FF2B5EF4-FFF2-40B4-BE49-F238E27FC236}">
                        <a16:creationId xmlns:a16="http://schemas.microsoft.com/office/drawing/2014/main" id="{579A5326-EA70-CE43-AE2E-263C8D82EA61}"/>
                      </a:ext>
                    </a:extLst>
                  </p14:cNvPr>
                  <p14:cNvContentPartPr/>
                  <p14:nvPr/>
                </p14:nvContentPartPr>
                <p14:xfrm>
                  <a:off x="4856689" y="3987124"/>
                  <a:ext cx="360" cy="360"/>
                </p14:xfrm>
              </p:contentPart>
            </mc:Choice>
            <mc:Fallback>
              <p:pic>
                <p:nvPicPr>
                  <p:cNvPr id="1096" name="Ink 1095">
                    <a:extLst>
                      <a:ext uri="{FF2B5EF4-FFF2-40B4-BE49-F238E27FC236}">
                        <a16:creationId xmlns:a16="http://schemas.microsoft.com/office/drawing/2014/main" id="{579A5326-EA70-CE43-AE2E-263C8D82EA6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49129" y="397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7">
                <p14:nvContentPartPr>
                  <p14:cNvPr id="1097" name="Ink 1096">
                    <a:extLst>
                      <a:ext uri="{FF2B5EF4-FFF2-40B4-BE49-F238E27FC236}">
                        <a16:creationId xmlns:a16="http://schemas.microsoft.com/office/drawing/2014/main" id="{F52CBBBC-B551-F14B-8904-9213EA65808A}"/>
                      </a:ext>
                    </a:extLst>
                  </p14:cNvPr>
                  <p14:cNvContentPartPr/>
                  <p14:nvPr/>
                </p14:nvContentPartPr>
                <p14:xfrm>
                  <a:off x="4916449" y="4002244"/>
                  <a:ext cx="1800" cy="2880"/>
                </p14:xfrm>
              </p:contentPart>
            </mc:Choice>
            <mc:Fallback>
              <p:pic>
                <p:nvPicPr>
                  <p:cNvPr id="1097" name="Ink 1096">
                    <a:extLst>
                      <a:ext uri="{FF2B5EF4-FFF2-40B4-BE49-F238E27FC236}">
                        <a16:creationId xmlns:a16="http://schemas.microsoft.com/office/drawing/2014/main" id="{F52CBBBC-B551-F14B-8904-9213EA6580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9249" y="3994684"/>
                    <a:ext cx="1692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8">
                <p14:nvContentPartPr>
                  <p14:cNvPr id="1098" name="Ink 1097">
                    <a:extLst>
                      <a:ext uri="{FF2B5EF4-FFF2-40B4-BE49-F238E27FC236}">
                        <a16:creationId xmlns:a16="http://schemas.microsoft.com/office/drawing/2014/main" id="{D8C699BF-4CF4-2843-A88E-D6F78D332D93}"/>
                      </a:ext>
                    </a:extLst>
                  </p14:cNvPr>
                  <p14:cNvContentPartPr/>
                  <p14:nvPr/>
                </p14:nvContentPartPr>
                <p14:xfrm>
                  <a:off x="4916449" y="4002244"/>
                  <a:ext cx="360" cy="360"/>
                </p14:xfrm>
              </p:contentPart>
            </mc:Choice>
            <mc:Fallback>
              <p:pic>
                <p:nvPicPr>
                  <p:cNvPr id="1098" name="Ink 1097">
                    <a:extLst>
                      <a:ext uri="{FF2B5EF4-FFF2-40B4-BE49-F238E27FC236}">
                        <a16:creationId xmlns:a16="http://schemas.microsoft.com/office/drawing/2014/main" id="{D8C699BF-4CF4-2843-A88E-D6F78D332D9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8889" y="399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9">
                <p14:nvContentPartPr>
                  <p14:cNvPr id="1099" name="Ink 1098">
                    <a:extLst>
                      <a:ext uri="{FF2B5EF4-FFF2-40B4-BE49-F238E27FC236}">
                        <a16:creationId xmlns:a16="http://schemas.microsoft.com/office/drawing/2014/main" id="{106ABB32-C4B0-B747-866D-D02EE572BDFB}"/>
                      </a:ext>
                    </a:extLst>
                  </p14:cNvPr>
                  <p14:cNvContentPartPr/>
                  <p14:nvPr/>
                </p14:nvContentPartPr>
                <p14:xfrm>
                  <a:off x="4891609" y="4068844"/>
                  <a:ext cx="2880" cy="1080"/>
                </p14:xfrm>
              </p:contentPart>
            </mc:Choice>
            <mc:Fallback>
              <p:pic>
                <p:nvPicPr>
                  <p:cNvPr id="1099" name="Ink 1098">
                    <a:extLst>
                      <a:ext uri="{FF2B5EF4-FFF2-40B4-BE49-F238E27FC236}">
                        <a16:creationId xmlns:a16="http://schemas.microsoft.com/office/drawing/2014/main" id="{106ABB32-C4B0-B747-866D-D02EE572BDF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84049" y="4061284"/>
                    <a:ext cx="1800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0">
                <p14:nvContentPartPr>
                  <p14:cNvPr id="1100" name="Ink 1099">
                    <a:extLst>
                      <a:ext uri="{FF2B5EF4-FFF2-40B4-BE49-F238E27FC236}">
                        <a16:creationId xmlns:a16="http://schemas.microsoft.com/office/drawing/2014/main" id="{1CDBA7AC-44CF-5447-AF9C-CD616F8C3CB9}"/>
                      </a:ext>
                    </a:extLst>
                  </p14:cNvPr>
                  <p14:cNvContentPartPr/>
                  <p14:nvPr/>
                </p14:nvContentPartPr>
                <p14:xfrm>
                  <a:off x="4879009" y="4002244"/>
                  <a:ext cx="360" cy="360"/>
                </p14:xfrm>
              </p:contentPart>
            </mc:Choice>
            <mc:Fallback>
              <p:pic>
                <p:nvPicPr>
                  <p:cNvPr id="1100" name="Ink 1099">
                    <a:extLst>
                      <a:ext uri="{FF2B5EF4-FFF2-40B4-BE49-F238E27FC236}">
                        <a16:creationId xmlns:a16="http://schemas.microsoft.com/office/drawing/2014/main" id="{1CDBA7AC-44CF-5447-AF9C-CD616F8C3CB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71449" y="399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1">
                <p14:nvContentPartPr>
                  <p14:cNvPr id="1102" name="Ink 1101">
                    <a:extLst>
                      <a:ext uri="{FF2B5EF4-FFF2-40B4-BE49-F238E27FC236}">
                        <a16:creationId xmlns:a16="http://schemas.microsoft.com/office/drawing/2014/main" id="{794E6A80-89E7-A048-9F14-92D4EFB3D134}"/>
                      </a:ext>
                    </a:extLst>
                  </p14:cNvPr>
                  <p14:cNvContentPartPr/>
                  <p14:nvPr/>
                </p14:nvContentPartPr>
                <p14:xfrm>
                  <a:off x="4909249" y="3942124"/>
                  <a:ext cx="360" cy="360"/>
                </p14:xfrm>
              </p:contentPart>
            </mc:Choice>
            <mc:Fallback>
              <p:pic>
                <p:nvPicPr>
                  <p:cNvPr id="1102" name="Ink 1101">
                    <a:extLst>
                      <a:ext uri="{FF2B5EF4-FFF2-40B4-BE49-F238E27FC236}">
                        <a16:creationId xmlns:a16="http://schemas.microsoft.com/office/drawing/2014/main" id="{794E6A80-89E7-A048-9F14-92D4EFB3D13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1689" y="393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2">
                <p14:nvContentPartPr>
                  <p14:cNvPr id="1103" name="Ink 1102">
                    <a:extLst>
                      <a:ext uri="{FF2B5EF4-FFF2-40B4-BE49-F238E27FC236}">
                        <a16:creationId xmlns:a16="http://schemas.microsoft.com/office/drawing/2014/main" id="{CB968627-FC8E-9B49-A739-AF1A61AA337F}"/>
                      </a:ext>
                    </a:extLst>
                  </p14:cNvPr>
                  <p14:cNvContentPartPr/>
                  <p14:nvPr/>
                </p14:nvContentPartPr>
                <p14:xfrm>
                  <a:off x="4909249" y="3942124"/>
                  <a:ext cx="360" cy="360"/>
                </p14:xfrm>
              </p:contentPart>
            </mc:Choice>
            <mc:Fallback>
              <p:pic>
                <p:nvPicPr>
                  <p:cNvPr id="1103" name="Ink 1102">
                    <a:extLst>
                      <a:ext uri="{FF2B5EF4-FFF2-40B4-BE49-F238E27FC236}">
                        <a16:creationId xmlns:a16="http://schemas.microsoft.com/office/drawing/2014/main" id="{CB968627-FC8E-9B49-A739-AF1A61AA337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1689" y="393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3">
                <p14:nvContentPartPr>
                  <p14:cNvPr id="1104" name="Ink 1103">
                    <a:extLst>
                      <a:ext uri="{FF2B5EF4-FFF2-40B4-BE49-F238E27FC236}">
                        <a16:creationId xmlns:a16="http://schemas.microsoft.com/office/drawing/2014/main" id="{131C9ECA-0C9A-B94E-9476-87895D27361B}"/>
                      </a:ext>
                    </a:extLst>
                  </p14:cNvPr>
                  <p14:cNvContentPartPr/>
                  <p14:nvPr/>
                </p14:nvContentPartPr>
                <p14:xfrm>
                  <a:off x="4946689" y="3867244"/>
                  <a:ext cx="360" cy="360"/>
                </p14:xfrm>
              </p:contentPart>
            </mc:Choice>
            <mc:Fallback>
              <p:pic>
                <p:nvPicPr>
                  <p:cNvPr id="1104" name="Ink 1103">
                    <a:extLst>
                      <a:ext uri="{FF2B5EF4-FFF2-40B4-BE49-F238E27FC236}">
                        <a16:creationId xmlns:a16="http://schemas.microsoft.com/office/drawing/2014/main" id="{131C9ECA-0C9A-B94E-9476-87895D27361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9129" y="385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4">
                <p14:nvContentPartPr>
                  <p14:cNvPr id="1105" name="Ink 1104">
                    <a:extLst>
                      <a:ext uri="{FF2B5EF4-FFF2-40B4-BE49-F238E27FC236}">
                        <a16:creationId xmlns:a16="http://schemas.microsoft.com/office/drawing/2014/main" id="{5F571102-7E71-8543-963D-583BB3411665}"/>
                      </a:ext>
                    </a:extLst>
                  </p14:cNvPr>
                  <p14:cNvContentPartPr/>
                  <p14:nvPr/>
                </p14:nvContentPartPr>
                <p14:xfrm>
                  <a:off x="4953889" y="3818284"/>
                  <a:ext cx="45720" cy="56880"/>
                </p14:xfrm>
              </p:contentPart>
            </mc:Choice>
            <mc:Fallback>
              <p:pic>
                <p:nvPicPr>
                  <p:cNvPr id="1105" name="Ink 1104">
                    <a:extLst>
                      <a:ext uri="{FF2B5EF4-FFF2-40B4-BE49-F238E27FC236}">
                        <a16:creationId xmlns:a16="http://schemas.microsoft.com/office/drawing/2014/main" id="{5F571102-7E71-8543-963D-583BB3411665}"/>
                      </a:ext>
                    </a:extLst>
                  </p:cNvPr>
                  <p:cNvPicPr/>
                  <p:nvPr/>
                </p:nvPicPr>
                <p:blipFill>
                  <a:blip r:embed="rId745"/>
                  <a:stretch>
                    <a:fillRect/>
                  </a:stretch>
                </p:blipFill>
                <p:spPr>
                  <a:xfrm>
                    <a:off x="4946329" y="3810724"/>
                    <a:ext cx="6084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6">
                <p14:nvContentPartPr>
                  <p14:cNvPr id="1106" name="Ink 1105">
                    <a:extLst>
                      <a:ext uri="{FF2B5EF4-FFF2-40B4-BE49-F238E27FC236}">
                        <a16:creationId xmlns:a16="http://schemas.microsoft.com/office/drawing/2014/main" id="{2753FB32-3AFA-4D41-88DA-0A04780DB4CD}"/>
                      </a:ext>
                    </a:extLst>
                  </p14:cNvPr>
                  <p14:cNvContentPartPr/>
                  <p14:nvPr/>
                </p14:nvContentPartPr>
                <p14:xfrm>
                  <a:off x="5043889" y="3777244"/>
                  <a:ext cx="360" cy="360"/>
                </p14:xfrm>
              </p:contentPart>
            </mc:Choice>
            <mc:Fallback>
              <p:pic>
                <p:nvPicPr>
                  <p:cNvPr id="1106" name="Ink 1105">
                    <a:extLst>
                      <a:ext uri="{FF2B5EF4-FFF2-40B4-BE49-F238E27FC236}">
                        <a16:creationId xmlns:a16="http://schemas.microsoft.com/office/drawing/2014/main" id="{2753FB32-3AFA-4D41-88DA-0A04780DB4C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36329" y="376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7">
                <p14:nvContentPartPr>
                  <p14:cNvPr id="1107" name="Ink 1106">
                    <a:extLst>
                      <a:ext uri="{FF2B5EF4-FFF2-40B4-BE49-F238E27FC236}">
                        <a16:creationId xmlns:a16="http://schemas.microsoft.com/office/drawing/2014/main" id="{AD5264BE-E29F-C947-8B0D-2B76AA322AA6}"/>
                      </a:ext>
                    </a:extLst>
                  </p14:cNvPr>
                  <p14:cNvContentPartPr/>
                  <p14:nvPr/>
                </p14:nvContentPartPr>
                <p14:xfrm>
                  <a:off x="5133889" y="3708484"/>
                  <a:ext cx="11520" cy="15480"/>
                </p14:xfrm>
              </p:contentPart>
            </mc:Choice>
            <mc:Fallback>
              <p:pic>
                <p:nvPicPr>
                  <p:cNvPr id="1107" name="Ink 1106">
                    <a:extLst>
                      <a:ext uri="{FF2B5EF4-FFF2-40B4-BE49-F238E27FC236}">
                        <a16:creationId xmlns:a16="http://schemas.microsoft.com/office/drawing/2014/main" id="{AD5264BE-E29F-C947-8B0D-2B76AA322AA6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5126329" y="3700924"/>
                    <a:ext cx="2664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8">
                <p14:nvContentPartPr>
                  <p14:cNvPr id="1108" name="Ink 1107">
                    <a:extLst>
                      <a:ext uri="{FF2B5EF4-FFF2-40B4-BE49-F238E27FC236}">
                        <a16:creationId xmlns:a16="http://schemas.microsoft.com/office/drawing/2014/main" id="{9A4B38EA-95FF-CD4A-80E2-33DFF07BDA4F}"/>
                      </a:ext>
                    </a:extLst>
                  </p14:cNvPr>
                  <p14:cNvContentPartPr/>
                  <p14:nvPr/>
                </p14:nvContentPartPr>
                <p14:xfrm>
                  <a:off x="5231449" y="3635044"/>
                  <a:ext cx="360" cy="360"/>
                </p14:xfrm>
              </p:contentPart>
            </mc:Choice>
            <mc:Fallback>
              <p:pic>
                <p:nvPicPr>
                  <p:cNvPr id="1108" name="Ink 1107">
                    <a:extLst>
                      <a:ext uri="{FF2B5EF4-FFF2-40B4-BE49-F238E27FC236}">
                        <a16:creationId xmlns:a16="http://schemas.microsoft.com/office/drawing/2014/main" id="{9A4B38EA-95FF-CD4A-80E2-33DFF07BDA4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23889" y="3627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9">
                <p14:nvContentPartPr>
                  <p14:cNvPr id="1109" name="Ink 1108">
                    <a:extLst>
                      <a:ext uri="{FF2B5EF4-FFF2-40B4-BE49-F238E27FC236}">
                        <a16:creationId xmlns:a16="http://schemas.microsoft.com/office/drawing/2014/main" id="{38C9D6EB-96F6-7D48-B7F4-97C9FBCC11EA}"/>
                      </a:ext>
                    </a:extLst>
                  </p14:cNvPr>
                  <p14:cNvContentPartPr/>
                  <p14:nvPr/>
                </p14:nvContentPartPr>
                <p14:xfrm>
                  <a:off x="5351329" y="3582484"/>
                  <a:ext cx="360" cy="360"/>
                </p14:xfrm>
              </p:contentPart>
            </mc:Choice>
            <mc:Fallback>
              <p:pic>
                <p:nvPicPr>
                  <p:cNvPr id="1109" name="Ink 1108">
                    <a:extLst>
                      <a:ext uri="{FF2B5EF4-FFF2-40B4-BE49-F238E27FC236}">
                        <a16:creationId xmlns:a16="http://schemas.microsoft.com/office/drawing/2014/main" id="{38C9D6EB-96F6-7D48-B7F4-97C9FBCC11E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769" y="3574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0">
                <p14:nvContentPartPr>
                  <p14:cNvPr id="1110" name="Ink 1109">
                    <a:extLst>
                      <a:ext uri="{FF2B5EF4-FFF2-40B4-BE49-F238E27FC236}">
                        <a16:creationId xmlns:a16="http://schemas.microsoft.com/office/drawing/2014/main" id="{D4868294-D87B-7B4F-B91B-6BD5AC63AFFA}"/>
                      </a:ext>
                    </a:extLst>
                  </p14:cNvPr>
                  <p14:cNvContentPartPr/>
                  <p14:nvPr/>
                </p14:nvContentPartPr>
                <p14:xfrm>
                  <a:off x="5329009" y="3627484"/>
                  <a:ext cx="8640" cy="6480"/>
                </p14:xfrm>
              </p:contentPart>
            </mc:Choice>
            <mc:Fallback>
              <p:pic>
                <p:nvPicPr>
                  <p:cNvPr id="1110" name="Ink 1109">
                    <a:extLst>
                      <a:ext uri="{FF2B5EF4-FFF2-40B4-BE49-F238E27FC236}">
                        <a16:creationId xmlns:a16="http://schemas.microsoft.com/office/drawing/2014/main" id="{D4868294-D87B-7B4F-B91B-6BD5AC63AF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1449" y="3619924"/>
                    <a:ext cx="2376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1">
                <p14:nvContentPartPr>
                  <p14:cNvPr id="709" name="Ink 708">
                    <a:extLst>
                      <a:ext uri="{FF2B5EF4-FFF2-40B4-BE49-F238E27FC236}">
                        <a16:creationId xmlns:a16="http://schemas.microsoft.com/office/drawing/2014/main" id="{8EBD2DDD-7C67-0946-8E18-02DFB3484BA6}"/>
                      </a:ext>
                    </a:extLst>
                  </p14:cNvPr>
                  <p14:cNvContentPartPr/>
                  <p14:nvPr/>
                </p14:nvContentPartPr>
                <p14:xfrm>
                  <a:off x="5336209" y="3672484"/>
                  <a:ext cx="15480" cy="2520"/>
                </p14:xfrm>
              </p:contentPart>
            </mc:Choice>
            <mc:Fallback>
              <p:pic>
                <p:nvPicPr>
                  <p:cNvPr id="709" name="Ink 708">
                    <a:extLst>
                      <a:ext uri="{FF2B5EF4-FFF2-40B4-BE49-F238E27FC236}">
                        <a16:creationId xmlns:a16="http://schemas.microsoft.com/office/drawing/2014/main" id="{8EBD2DDD-7C67-0946-8E18-02DFB3484BA6}"/>
                      </a:ext>
                    </a:extLst>
                  </p:cNvPr>
                  <p:cNvPicPr/>
                  <p:nvPr/>
                </p:nvPicPr>
                <p:blipFill>
                  <a:blip r:embed="rId752"/>
                  <a:stretch>
                    <a:fillRect/>
                  </a:stretch>
                </p:blipFill>
                <p:spPr>
                  <a:xfrm>
                    <a:off x="5328649" y="3664924"/>
                    <a:ext cx="306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3">
                <p14:nvContentPartPr>
                  <p14:cNvPr id="710" name="Ink 709">
                    <a:extLst>
                      <a:ext uri="{FF2B5EF4-FFF2-40B4-BE49-F238E27FC236}">
                        <a16:creationId xmlns:a16="http://schemas.microsoft.com/office/drawing/2014/main" id="{D45A5EE5-2519-E54E-A41B-CBBBAC2DE804}"/>
                      </a:ext>
                    </a:extLst>
                  </p14:cNvPr>
                  <p14:cNvContentPartPr/>
                  <p14:nvPr/>
                </p14:nvContentPartPr>
                <p14:xfrm>
                  <a:off x="5396329" y="3687244"/>
                  <a:ext cx="11160" cy="1800"/>
                </p14:xfrm>
              </p:contentPart>
            </mc:Choice>
            <mc:Fallback>
              <p:pic>
                <p:nvPicPr>
                  <p:cNvPr id="710" name="Ink 709">
                    <a:extLst>
                      <a:ext uri="{FF2B5EF4-FFF2-40B4-BE49-F238E27FC236}">
                        <a16:creationId xmlns:a16="http://schemas.microsoft.com/office/drawing/2014/main" id="{D45A5EE5-2519-E54E-A41B-CBBBAC2DE80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388769" y="3680044"/>
                    <a:ext cx="2628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4">
                <p14:nvContentPartPr>
                  <p14:cNvPr id="753" name="Ink 752">
                    <a:extLst>
                      <a:ext uri="{FF2B5EF4-FFF2-40B4-BE49-F238E27FC236}">
                        <a16:creationId xmlns:a16="http://schemas.microsoft.com/office/drawing/2014/main" id="{95EBF8A0-8469-9A43-8567-B1AF238D4810}"/>
                      </a:ext>
                    </a:extLst>
                  </p14:cNvPr>
                  <p14:cNvContentPartPr/>
                  <p14:nvPr/>
                </p14:nvContentPartPr>
                <p14:xfrm>
                  <a:off x="5332609" y="3672484"/>
                  <a:ext cx="19080" cy="5400"/>
                </p14:xfrm>
              </p:contentPart>
            </mc:Choice>
            <mc:Fallback>
              <p:pic>
                <p:nvPicPr>
                  <p:cNvPr id="753" name="Ink 752">
                    <a:extLst>
                      <a:ext uri="{FF2B5EF4-FFF2-40B4-BE49-F238E27FC236}">
                        <a16:creationId xmlns:a16="http://schemas.microsoft.com/office/drawing/2014/main" id="{95EBF8A0-8469-9A43-8567-B1AF238D4810}"/>
                      </a:ext>
                    </a:extLst>
                  </p:cNvPr>
                  <p:cNvPicPr/>
                  <p:nvPr/>
                </p:nvPicPr>
                <p:blipFill>
                  <a:blip r:embed="rId755"/>
                  <a:stretch>
                    <a:fillRect/>
                  </a:stretch>
                </p:blipFill>
                <p:spPr>
                  <a:xfrm>
                    <a:off x="5325049" y="3664924"/>
                    <a:ext cx="3420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6">
                <p14:nvContentPartPr>
                  <p14:cNvPr id="756" name="Ink 755">
                    <a:extLst>
                      <a:ext uri="{FF2B5EF4-FFF2-40B4-BE49-F238E27FC236}">
                        <a16:creationId xmlns:a16="http://schemas.microsoft.com/office/drawing/2014/main" id="{290AC1A7-F036-9A4E-ACE0-29C5878B5B97}"/>
                      </a:ext>
                    </a:extLst>
                  </p14:cNvPr>
                  <p14:cNvContentPartPr/>
                  <p14:nvPr/>
                </p14:nvContentPartPr>
                <p14:xfrm>
                  <a:off x="5354929" y="3686524"/>
                  <a:ext cx="4320" cy="1440"/>
                </p14:xfrm>
              </p:contentPart>
            </mc:Choice>
            <mc:Fallback>
              <p:pic>
                <p:nvPicPr>
                  <p:cNvPr id="756" name="Ink 755">
                    <a:extLst>
                      <a:ext uri="{FF2B5EF4-FFF2-40B4-BE49-F238E27FC236}">
                        <a16:creationId xmlns:a16="http://schemas.microsoft.com/office/drawing/2014/main" id="{290AC1A7-F036-9A4E-ACE0-29C5878B5B9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7369" y="3678964"/>
                    <a:ext cx="19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7">
                <p14:nvContentPartPr>
                  <p14:cNvPr id="757" name="Ink 756">
                    <a:extLst>
                      <a:ext uri="{FF2B5EF4-FFF2-40B4-BE49-F238E27FC236}">
                        <a16:creationId xmlns:a16="http://schemas.microsoft.com/office/drawing/2014/main" id="{D7422EB3-8455-3149-BB7D-CF210AD7D3F6}"/>
                      </a:ext>
                    </a:extLst>
                  </p14:cNvPr>
                  <p14:cNvContentPartPr/>
                  <p14:nvPr/>
                </p14:nvContentPartPr>
                <p14:xfrm>
                  <a:off x="5354929" y="3686524"/>
                  <a:ext cx="4320" cy="1440"/>
                </p14:xfrm>
              </p:contentPart>
            </mc:Choice>
            <mc:Fallback>
              <p:pic>
                <p:nvPicPr>
                  <p:cNvPr id="757" name="Ink 756">
                    <a:extLst>
                      <a:ext uri="{FF2B5EF4-FFF2-40B4-BE49-F238E27FC236}">
                        <a16:creationId xmlns:a16="http://schemas.microsoft.com/office/drawing/2014/main" id="{D7422EB3-8455-3149-BB7D-CF210AD7D3F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7369" y="3678964"/>
                    <a:ext cx="19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8">
                <p14:nvContentPartPr>
                  <p14:cNvPr id="762" name="Ink 761">
                    <a:extLst>
                      <a:ext uri="{FF2B5EF4-FFF2-40B4-BE49-F238E27FC236}">
                        <a16:creationId xmlns:a16="http://schemas.microsoft.com/office/drawing/2014/main" id="{E41C64A8-FE4D-AD44-8DD0-AE962928F098}"/>
                      </a:ext>
                    </a:extLst>
                  </p14:cNvPr>
                  <p14:cNvContentPartPr/>
                  <p14:nvPr/>
                </p14:nvContentPartPr>
                <p14:xfrm>
                  <a:off x="5388769" y="3702364"/>
                  <a:ext cx="360" cy="360"/>
                </p14:xfrm>
              </p:contentPart>
            </mc:Choice>
            <mc:Fallback>
              <p:pic>
                <p:nvPicPr>
                  <p:cNvPr id="762" name="Ink 761">
                    <a:extLst>
                      <a:ext uri="{FF2B5EF4-FFF2-40B4-BE49-F238E27FC236}">
                        <a16:creationId xmlns:a16="http://schemas.microsoft.com/office/drawing/2014/main" id="{E41C64A8-FE4D-AD44-8DD0-AE962928F09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209" y="3694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9">
                <p14:nvContentPartPr>
                  <p14:cNvPr id="1111" name="Ink 1110">
                    <a:extLst>
                      <a:ext uri="{FF2B5EF4-FFF2-40B4-BE49-F238E27FC236}">
                        <a16:creationId xmlns:a16="http://schemas.microsoft.com/office/drawing/2014/main" id="{AA804097-547F-D34E-9293-8A01F7220920}"/>
                      </a:ext>
                    </a:extLst>
                  </p14:cNvPr>
                  <p14:cNvContentPartPr/>
                  <p14:nvPr/>
                </p14:nvContentPartPr>
                <p14:xfrm>
                  <a:off x="5388769" y="3680044"/>
                  <a:ext cx="360" cy="360"/>
                </p14:xfrm>
              </p:contentPart>
            </mc:Choice>
            <mc:Fallback>
              <p:pic>
                <p:nvPicPr>
                  <p:cNvPr id="1111" name="Ink 1110">
                    <a:extLst>
                      <a:ext uri="{FF2B5EF4-FFF2-40B4-BE49-F238E27FC236}">
                        <a16:creationId xmlns:a16="http://schemas.microsoft.com/office/drawing/2014/main" id="{AA804097-547F-D34E-9293-8A01F722092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209" y="3672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0">
                <p14:nvContentPartPr>
                  <p14:cNvPr id="989" name="Ink 988">
                    <a:extLst>
                      <a:ext uri="{FF2B5EF4-FFF2-40B4-BE49-F238E27FC236}">
                        <a16:creationId xmlns:a16="http://schemas.microsoft.com/office/drawing/2014/main" id="{1C50A565-D838-6446-9E5C-2D4B611C9F9E}"/>
                      </a:ext>
                    </a:extLst>
                  </p14:cNvPr>
                  <p14:cNvContentPartPr/>
                  <p14:nvPr/>
                </p14:nvContentPartPr>
                <p14:xfrm>
                  <a:off x="5441329" y="3739804"/>
                  <a:ext cx="2160" cy="3600"/>
                </p14:xfrm>
              </p:contentPart>
            </mc:Choice>
            <mc:Fallback>
              <p:pic>
                <p:nvPicPr>
                  <p:cNvPr id="989" name="Ink 988">
                    <a:extLst>
                      <a:ext uri="{FF2B5EF4-FFF2-40B4-BE49-F238E27FC236}">
                        <a16:creationId xmlns:a16="http://schemas.microsoft.com/office/drawing/2014/main" id="{1C50A565-D838-6446-9E5C-2D4B611C9F9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33769" y="3732244"/>
                    <a:ext cx="172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1">
                <p14:nvContentPartPr>
                  <p14:cNvPr id="990" name="Ink 989">
                    <a:extLst>
                      <a:ext uri="{FF2B5EF4-FFF2-40B4-BE49-F238E27FC236}">
                        <a16:creationId xmlns:a16="http://schemas.microsoft.com/office/drawing/2014/main" id="{419676F7-C064-FB44-8E69-372F1C99333E}"/>
                      </a:ext>
                    </a:extLst>
                  </p14:cNvPr>
                  <p14:cNvContentPartPr/>
                  <p14:nvPr/>
                </p14:nvContentPartPr>
                <p14:xfrm>
                  <a:off x="5443129" y="3743404"/>
                  <a:ext cx="5760" cy="4320"/>
                </p14:xfrm>
              </p:contentPart>
            </mc:Choice>
            <mc:Fallback>
              <p:pic>
                <p:nvPicPr>
                  <p:cNvPr id="990" name="Ink 989">
                    <a:extLst>
                      <a:ext uri="{FF2B5EF4-FFF2-40B4-BE49-F238E27FC236}">
                        <a16:creationId xmlns:a16="http://schemas.microsoft.com/office/drawing/2014/main" id="{419676F7-C064-FB44-8E69-372F1C99333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35569" y="3735844"/>
                    <a:ext cx="2088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2">
                <p14:nvContentPartPr>
                  <p14:cNvPr id="1112" name="Ink 1111">
                    <a:extLst>
                      <a:ext uri="{FF2B5EF4-FFF2-40B4-BE49-F238E27FC236}">
                        <a16:creationId xmlns:a16="http://schemas.microsoft.com/office/drawing/2014/main" id="{87B0FAD2-9768-5246-95FF-BA568020FA1B}"/>
                      </a:ext>
                    </a:extLst>
                  </p14:cNvPr>
                  <p14:cNvContentPartPr/>
                  <p14:nvPr/>
                </p14:nvContentPartPr>
                <p14:xfrm>
                  <a:off x="5441329" y="3747364"/>
                  <a:ext cx="3960" cy="5040"/>
                </p14:xfrm>
              </p:contentPart>
            </mc:Choice>
            <mc:Fallback>
              <p:pic>
                <p:nvPicPr>
                  <p:cNvPr id="1112" name="Ink 1111">
                    <a:extLst>
                      <a:ext uri="{FF2B5EF4-FFF2-40B4-BE49-F238E27FC236}">
                        <a16:creationId xmlns:a16="http://schemas.microsoft.com/office/drawing/2014/main" id="{87B0FAD2-9768-5246-95FF-BA568020FA1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33769" y="3739804"/>
                    <a:ext cx="1908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3">
                <p14:nvContentPartPr>
                  <p14:cNvPr id="1113" name="Ink 1112">
                    <a:extLst>
                      <a:ext uri="{FF2B5EF4-FFF2-40B4-BE49-F238E27FC236}">
                        <a16:creationId xmlns:a16="http://schemas.microsoft.com/office/drawing/2014/main" id="{DA0208B7-1A99-424C-8B43-F7A9DC047FCA}"/>
                      </a:ext>
                    </a:extLst>
                  </p14:cNvPr>
                  <p14:cNvContentPartPr/>
                  <p14:nvPr/>
                </p14:nvContentPartPr>
                <p14:xfrm>
                  <a:off x="5493889" y="3725044"/>
                  <a:ext cx="360" cy="360"/>
                </p14:xfrm>
              </p:contentPart>
            </mc:Choice>
            <mc:Fallback>
              <p:pic>
                <p:nvPicPr>
                  <p:cNvPr id="1113" name="Ink 1112">
                    <a:extLst>
                      <a:ext uri="{FF2B5EF4-FFF2-40B4-BE49-F238E27FC236}">
                        <a16:creationId xmlns:a16="http://schemas.microsoft.com/office/drawing/2014/main" id="{DA0208B7-1A99-424C-8B43-F7A9DC047FC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86329" y="37174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4">
                <p14:nvContentPartPr>
                  <p14:cNvPr id="1117" name="Ink 1116">
                    <a:extLst>
                      <a:ext uri="{FF2B5EF4-FFF2-40B4-BE49-F238E27FC236}">
                        <a16:creationId xmlns:a16="http://schemas.microsoft.com/office/drawing/2014/main" id="{64E45422-F0F2-014E-A03A-2D40CB6EB909}"/>
                      </a:ext>
                    </a:extLst>
                  </p14:cNvPr>
                  <p14:cNvContentPartPr/>
                  <p14:nvPr/>
                </p14:nvContentPartPr>
                <p14:xfrm>
                  <a:off x="5598649" y="3799924"/>
                  <a:ext cx="360" cy="360"/>
                </p14:xfrm>
              </p:contentPart>
            </mc:Choice>
            <mc:Fallback>
              <p:pic>
                <p:nvPicPr>
                  <p:cNvPr id="1117" name="Ink 1116">
                    <a:extLst>
                      <a:ext uri="{FF2B5EF4-FFF2-40B4-BE49-F238E27FC236}">
                        <a16:creationId xmlns:a16="http://schemas.microsoft.com/office/drawing/2014/main" id="{64E45422-F0F2-014E-A03A-2D40CB6EB9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91089" y="379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5">
                <p14:nvContentPartPr>
                  <p14:cNvPr id="1120" name="Ink 1119">
                    <a:extLst>
                      <a:ext uri="{FF2B5EF4-FFF2-40B4-BE49-F238E27FC236}">
                        <a16:creationId xmlns:a16="http://schemas.microsoft.com/office/drawing/2014/main" id="{0786AF83-0922-644E-A05C-540F84683082}"/>
                      </a:ext>
                    </a:extLst>
                  </p14:cNvPr>
                  <p14:cNvContentPartPr/>
                  <p14:nvPr/>
                </p14:nvContentPartPr>
                <p14:xfrm>
                  <a:off x="5710969" y="4077124"/>
                  <a:ext cx="360" cy="7920"/>
                </p14:xfrm>
              </p:contentPart>
            </mc:Choice>
            <mc:Fallback>
              <p:pic>
                <p:nvPicPr>
                  <p:cNvPr id="1120" name="Ink 1119">
                    <a:extLst>
                      <a:ext uri="{FF2B5EF4-FFF2-40B4-BE49-F238E27FC236}">
                        <a16:creationId xmlns:a16="http://schemas.microsoft.com/office/drawing/2014/main" id="{0786AF83-0922-644E-A05C-540F8468308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03409" y="406956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6">
                <p14:nvContentPartPr>
                  <p14:cNvPr id="1121" name="Ink 1120">
                    <a:extLst>
                      <a:ext uri="{FF2B5EF4-FFF2-40B4-BE49-F238E27FC236}">
                        <a16:creationId xmlns:a16="http://schemas.microsoft.com/office/drawing/2014/main" id="{A15127D4-5CDA-344D-8724-2AB94BB57021}"/>
                      </a:ext>
                    </a:extLst>
                  </p14:cNvPr>
                  <p14:cNvContentPartPr/>
                  <p14:nvPr/>
                </p14:nvContentPartPr>
                <p14:xfrm>
                  <a:off x="5733649" y="4137244"/>
                  <a:ext cx="3960" cy="2160"/>
                </p14:xfrm>
              </p:contentPart>
            </mc:Choice>
            <mc:Fallback>
              <p:pic>
                <p:nvPicPr>
                  <p:cNvPr id="1121" name="Ink 1120">
                    <a:extLst>
                      <a:ext uri="{FF2B5EF4-FFF2-40B4-BE49-F238E27FC236}">
                        <a16:creationId xmlns:a16="http://schemas.microsoft.com/office/drawing/2014/main" id="{A15127D4-5CDA-344D-8724-2AB94BB5702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26089" y="4129684"/>
                    <a:ext cx="1908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7">
                <p14:nvContentPartPr>
                  <p14:cNvPr id="1122" name="Ink 1121">
                    <a:extLst>
                      <a:ext uri="{FF2B5EF4-FFF2-40B4-BE49-F238E27FC236}">
                        <a16:creationId xmlns:a16="http://schemas.microsoft.com/office/drawing/2014/main" id="{1FA387C2-2486-324E-A479-AD8142B0ABF6}"/>
                      </a:ext>
                    </a:extLst>
                  </p14:cNvPr>
                  <p14:cNvContentPartPr/>
                  <p14:nvPr/>
                </p14:nvContentPartPr>
                <p14:xfrm>
                  <a:off x="5808529" y="4174684"/>
                  <a:ext cx="360" cy="360"/>
                </p14:xfrm>
              </p:contentPart>
            </mc:Choice>
            <mc:Fallback>
              <p:pic>
                <p:nvPicPr>
                  <p:cNvPr id="1122" name="Ink 1121">
                    <a:extLst>
                      <a:ext uri="{FF2B5EF4-FFF2-40B4-BE49-F238E27FC236}">
                        <a16:creationId xmlns:a16="http://schemas.microsoft.com/office/drawing/2014/main" id="{1FA387C2-2486-324E-A479-AD8142B0ABF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0969" y="416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8">
                <p14:nvContentPartPr>
                  <p14:cNvPr id="1123" name="Ink 1122">
                    <a:extLst>
                      <a:ext uri="{FF2B5EF4-FFF2-40B4-BE49-F238E27FC236}">
                        <a16:creationId xmlns:a16="http://schemas.microsoft.com/office/drawing/2014/main" id="{D8926DD5-8489-4A48-A536-36673179221E}"/>
                      </a:ext>
                    </a:extLst>
                  </p14:cNvPr>
                  <p14:cNvContentPartPr/>
                  <p14:nvPr/>
                </p14:nvContentPartPr>
                <p14:xfrm>
                  <a:off x="5808529" y="4174684"/>
                  <a:ext cx="360" cy="360"/>
                </p14:xfrm>
              </p:contentPart>
            </mc:Choice>
            <mc:Fallback>
              <p:pic>
                <p:nvPicPr>
                  <p:cNvPr id="1123" name="Ink 1122">
                    <a:extLst>
                      <a:ext uri="{FF2B5EF4-FFF2-40B4-BE49-F238E27FC236}">
                        <a16:creationId xmlns:a16="http://schemas.microsoft.com/office/drawing/2014/main" id="{D8926DD5-8489-4A48-A536-36673179221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0969" y="416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9">
                <p14:nvContentPartPr>
                  <p14:cNvPr id="1124" name="Ink 1123">
                    <a:extLst>
                      <a:ext uri="{FF2B5EF4-FFF2-40B4-BE49-F238E27FC236}">
                        <a16:creationId xmlns:a16="http://schemas.microsoft.com/office/drawing/2014/main" id="{B8570957-C6FA-D543-9FD6-719C159AF464}"/>
                      </a:ext>
                    </a:extLst>
                  </p14:cNvPr>
                  <p14:cNvContentPartPr/>
                  <p14:nvPr/>
                </p14:nvContentPartPr>
                <p14:xfrm>
                  <a:off x="5784409" y="4253884"/>
                  <a:ext cx="1800" cy="3600"/>
                </p14:xfrm>
              </p:contentPart>
            </mc:Choice>
            <mc:Fallback>
              <p:pic>
                <p:nvPicPr>
                  <p:cNvPr id="1124" name="Ink 1123">
                    <a:extLst>
                      <a:ext uri="{FF2B5EF4-FFF2-40B4-BE49-F238E27FC236}">
                        <a16:creationId xmlns:a16="http://schemas.microsoft.com/office/drawing/2014/main" id="{B8570957-C6FA-D543-9FD6-719C159AF46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7209" y="4246324"/>
                    <a:ext cx="1692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0">
                <p14:nvContentPartPr>
                  <p14:cNvPr id="1125" name="Ink 1124">
                    <a:extLst>
                      <a:ext uri="{FF2B5EF4-FFF2-40B4-BE49-F238E27FC236}">
                        <a16:creationId xmlns:a16="http://schemas.microsoft.com/office/drawing/2014/main" id="{AFC8151F-47C2-E547-930A-8D3B0D80D766}"/>
                      </a:ext>
                    </a:extLst>
                  </p14:cNvPr>
                  <p14:cNvContentPartPr/>
                  <p14:nvPr/>
                </p14:nvContentPartPr>
                <p14:xfrm>
                  <a:off x="5830849" y="4189444"/>
                  <a:ext cx="360" cy="360"/>
                </p14:xfrm>
              </p:contentPart>
            </mc:Choice>
            <mc:Fallback>
              <p:pic>
                <p:nvPicPr>
                  <p:cNvPr id="1125" name="Ink 1124">
                    <a:extLst>
                      <a:ext uri="{FF2B5EF4-FFF2-40B4-BE49-F238E27FC236}">
                        <a16:creationId xmlns:a16="http://schemas.microsoft.com/office/drawing/2014/main" id="{AFC8151F-47C2-E547-930A-8D3B0D80D76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23289" y="418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1">
                <p14:nvContentPartPr>
                  <p14:cNvPr id="1126" name="Ink 1125">
                    <a:extLst>
                      <a:ext uri="{FF2B5EF4-FFF2-40B4-BE49-F238E27FC236}">
                        <a16:creationId xmlns:a16="http://schemas.microsoft.com/office/drawing/2014/main" id="{0DD25544-FA7A-324A-B7DE-7BAA9E32C3FB}"/>
                      </a:ext>
                    </a:extLst>
                  </p14:cNvPr>
                  <p14:cNvContentPartPr/>
                  <p14:nvPr/>
                </p14:nvContentPartPr>
                <p14:xfrm>
                  <a:off x="5890969" y="4197004"/>
                  <a:ext cx="5040" cy="2880"/>
                </p14:xfrm>
              </p:contentPart>
            </mc:Choice>
            <mc:Fallback>
              <p:pic>
                <p:nvPicPr>
                  <p:cNvPr id="1126" name="Ink 1125">
                    <a:extLst>
                      <a:ext uri="{FF2B5EF4-FFF2-40B4-BE49-F238E27FC236}">
                        <a16:creationId xmlns:a16="http://schemas.microsoft.com/office/drawing/2014/main" id="{0DD25544-FA7A-324A-B7DE-7BAA9E32C3F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83409" y="4189444"/>
                    <a:ext cx="201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2">
                <p14:nvContentPartPr>
                  <p14:cNvPr id="1127" name="Ink 1126">
                    <a:extLst>
                      <a:ext uri="{FF2B5EF4-FFF2-40B4-BE49-F238E27FC236}">
                        <a16:creationId xmlns:a16="http://schemas.microsoft.com/office/drawing/2014/main" id="{397E1CBB-363B-1540-BFDC-3E29715174D1}"/>
                      </a:ext>
                    </a:extLst>
                  </p14:cNvPr>
                  <p14:cNvContentPartPr/>
                  <p14:nvPr/>
                </p14:nvContentPartPr>
                <p14:xfrm>
                  <a:off x="5875489" y="4264324"/>
                  <a:ext cx="8280" cy="360"/>
                </p14:xfrm>
              </p:contentPart>
            </mc:Choice>
            <mc:Fallback>
              <p:pic>
                <p:nvPicPr>
                  <p:cNvPr id="1127" name="Ink 1126">
                    <a:extLst>
                      <a:ext uri="{FF2B5EF4-FFF2-40B4-BE49-F238E27FC236}">
                        <a16:creationId xmlns:a16="http://schemas.microsoft.com/office/drawing/2014/main" id="{397E1CBB-363B-1540-BFDC-3E29715174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67929" y="4257124"/>
                    <a:ext cx="234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3">
                <p14:nvContentPartPr>
                  <p14:cNvPr id="1128" name="Ink 1127">
                    <a:extLst>
                      <a:ext uri="{FF2B5EF4-FFF2-40B4-BE49-F238E27FC236}">
                        <a16:creationId xmlns:a16="http://schemas.microsoft.com/office/drawing/2014/main" id="{97EFED30-D7A8-3643-8A73-29F89BE9B421}"/>
                      </a:ext>
                    </a:extLst>
                  </p14:cNvPr>
                  <p14:cNvContentPartPr/>
                  <p14:nvPr/>
                </p14:nvContentPartPr>
                <p14:xfrm>
                  <a:off x="5920849" y="4271884"/>
                  <a:ext cx="360" cy="7920"/>
                </p14:xfrm>
              </p:contentPart>
            </mc:Choice>
            <mc:Fallback>
              <p:pic>
                <p:nvPicPr>
                  <p:cNvPr id="1128" name="Ink 1127">
                    <a:extLst>
                      <a:ext uri="{FF2B5EF4-FFF2-40B4-BE49-F238E27FC236}">
                        <a16:creationId xmlns:a16="http://schemas.microsoft.com/office/drawing/2014/main" id="{97EFED30-D7A8-3643-8A73-29F89BE9B42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13289" y="426432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4">
                <p14:nvContentPartPr>
                  <p14:cNvPr id="1129" name="Ink 1128">
                    <a:extLst>
                      <a:ext uri="{FF2B5EF4-FFF2-40B4-BE49-F238E27FC236}">
                        <a16:creationId xmlns:a16="http://schemas.microsoft.com/office/drawing/2014/main" id="{13F90E37-C572-C34A-B46E-B0A01407D412}"/>
                      </a:ext>
                    </a:extLst>
                  </p14:cNvPr>
                  <p14:cNvContentPartPr/>
                  <p14:nvPr/>
                </p14:nvContentPartPr>
                <p14:xfrm>
                  <a:off x="5740849" y="4429564"/>
                  <a:ext cx="7920" cy="7920"/>
                </p14:xfrm>
              </p:contentPart>
            </mc:Choice>
            <mc:Fallback>
              <p:pic>
                <p:nvPicPr>
                  <p:cNvPr id="1129" name="Ink 1128">
                    <a:extLst>
                      <a:ext uri="{FF2B5EF4-FFF2-40B4-BE49-F238E27FC236}">
                        <a16:creationId xmlns:a16="http://schemas.microsoft.com/office/drawing/2014/main" id="{13F90E37-C572-C34A-B46E-B0A01407D41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33649" y="4422004"/>
                    <a:ext cx="230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5">
                <p14:nvContentPartPr>
                  <p14:cNvPr id="1130" name="Ink 1129">
                    <a:extLst>
                      <a:ext uri="{FF2B5EF4-FFF2-40B4-BE49-F238E27FC236}">
                        <a16:creationId xmlns:a16="http://schemas.microsoft.com/office/drawing/2014/main" id="{F10F602E-6214-0542-8CA9-CFA5EB0A262F}"/>
                      </a:ext>
                    </a:extLst>
                  </p14:cNvPr>
                  <p14:cNvContentPartPr/>
                  <p14:nvPr/>
                </p14:nvContentPartPr>
                <p14:xfrm>
                  <a:off x="5636089" y="4534324"/>
                  <a:ext cx="360" cy="360"/>
                </p14:xfrm>
              </p:contentPart>
            </mc:Choice>
            <mc:Fallback>
              <p:pic>
                <p:nvPicPr>
                  <p:cNvPr id="1130" name="Ink 1129">
                    <a:extLst>
                      <a:ext uri="{FF2B5EF4-FFF2-40B4-BE49-F238E27FC236}">
                        <a16:creationId xmlns:a16="http://schemas.microsoft.com/office/drawing/2014/main" id="{F10F602E-6214-0542-8CA9-CFA5EB0A262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8529" y="4526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6">
                <p14:nvContentPartPr>
                  <p14:cNvPr id="1131" name="Ink 1130">
                    <a:extLst>
                      <a:ext uri="{FF2B5EF4-FFF2-40B4-BE49-F238E27FC236}">
                        <a16:creationId xmlns:a16="http://schemas.microsoft.com/office/drawing/2014/main" id="{6A797CB7-8CC7-7B44-994F-B7429557D1AF}"/>
                      </a:ext>
                    </a:extLst>
                  </p14:cNvPr>
                  <p14:cNvContentPartPr/>
                  <p14:nvPr/>
                </p14:nvContentPartPr>
                <p14:xfrm>
                  <a:off x="5577049" y="4584004"/>
                  <a:ext cx="7200" cy="3240"/>
                </p14:xfrm>
              </p:contentPart>
            </mc:Choice>
            <mc:Fallback>
              <p:pic>
                <p:nvPicPr>
                  <p:cNvPr id="1131" name="Ink 1130">
                    <a:extLst>
                      <a:ext uri="{FF2B5EF4-FFF2-40B4-BE49-F238E27FC236}">
                        <a16:creationId xmlns:a16="http://schemas.microsoft.com/office/drawing/2014/main" id="{6A797CB7-8CC7-7B44-994F-B7429557D1A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9489" y="4576444"/>
                    <a:ext cx="2196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7">
                <p14:nvContentPartPr>
                  <p14:cNvPr id="1135" name="Ink 1134">
                    <a:extLst>
                      <a:ext uri="{FF2B5EF4-FFF2-40B4-BE49-F238E27FC236}">
                        <a16:creationId xmlns:a16="http://schemas.microsoft.com/office/drawing/2014/main" id="{26F47F0F-7EA9-E144-893B-72165BAD8FF3}"/>
                      </a:ext>
                    </a:extLst>
                  </p14:cNvPr>
                  <p14:cNvContentPartPr/>
                  <p14:nvPr/>
                </p14:nvContentPartPr>
                <p14:xfrm>
                  <a:off x="5486329" y="4571764"/>
                  <a:ext cx="6480" cy="7560"/>
                </p14:xfrm>
              </p:contentPart>
            </mc:Choice>
            <mc:Fallback>
              <p:pic>
                <p:nvPicPr>
                  <p:cNvPr id="1135" name="Ink 1134">
                    <a:extLst>
                      <a:ext uri="{FF2B5EF4-FFF2-40B4-BE49-F238E27FC236}">
                        <a16:creationId xmlns:a16="http://schemas.microsoft.com/office/drawing/2014/main" id="{26F47F0F-7EA9-E144-893B-72165BAD8FF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78769" y="4564204"/>
                    <a:ext cx="2160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8">
                <p14:nvContentPartPr>
                  <p14:cNvPr id="1136" name="Ink 1135">
                    <a:extLst>
                      <a:ext uri="{FF2B5EF4-FFF2-40B4-BE49-F238E27FC236}">
                        <a16:creationId xmlns:a16="http://schemas.microsoft.com/office/drawing/2014/main" id="{F569AB4A-0866-DB41-9E98-3FD5133AE243}"/>
                      </a:ext>
                    </a:extLst>
                  </p14:cNvPr>
                  <p14:cNvContentPartPr/>
                  <p14:nvPr/>
                </p14:nvContentPartPr>
                <p14:xfrm>
                  <a:off x="5538889" y="4609204"/>
                  <a:ext cx="3960" cy="720"/>
                </p14:xfrm>
              </p:contentPart>
            </mc:Choice>
            <mc:Fallback>
              <p:pic>
                <p:nvPicPr>
                  <p:cNvPr id="1136" name="Ink 1135">
                    <a:extLst>
                      <a:ext uri="{FF2B5EF4-FFF2-40B4-BE49-F238E27FC236}">
                        <a16:creationId xmlns:a16="http://schemas.microsoft.com/office/drawing/2014/main" id="{F569AB4A-0866-DB41-9E98-3FD5133AE24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1329" y="4601644"/>
                    <a:ext cx="1908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9">
                <p14:nvContentPartPr>
                  <p14:cNvPr id="1137" name="Ink 1136">
                    <a:extLst>
                      <a:ext uri="{FF2B5EF4-FFF2-40B4-BE49-F238E27FC236}">
                        <a16:creationId xmlns:a16="http://schemas.microsoft.com/office/drawing/2014/main" id="{2E8CF209-64EE-BC40-AAC0-360CCA47F0DF}"/>
                      </a:ext>
                    </a:extLst>
                  </p14:cNvPr>
                  <p14:cNvContentPartPr/>
                  <p14:nvPr/>
                </p14:nvContentPartPr>
                <p14:xfrm>
                  <a:off x="5538529" y="4609204"/>
                  <a:ext cx="360" cy="360"/>
                </p14:xfrm>
              </p:contentPart>
            </mc:Choice>
            <mc:Fallback>
              <p:pic>
                <p:nvPicPr>
                  <p:cNvPr id="1137" name="Ink 1136">
                    <a:extLst>
                      <a:ext uri="{FF2B5EF4-FFF2-40B4-BE49-F238E27FC236}">
                        <a16:creationId xmlns:a16="http://schemas.microsoft.com/office/drawing/2014/main" id="{2E8CF209-64EE-BC40-AAC0-360CCA47F0D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1329" y="4601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0">
                <p14:nvContentPartPr>
                  <p14:cNvPr id="1138" name="Ink 1137">
                    <a:extLst>
                      <a:ext uri="{FF2B5EF4-FFF2-40B4-BE49-F238E27FC236}">
                        <a16:creationId xmlns:a16="http://schemas.microsoft.com/office/drawing/2014/main" id="{DE42B65E-C401-B74E-AB1F-79C87ED9015F}"/>
                      </a:ext>
                    </a:extLst>
                  </p14:cNvPr>
                  <p14:cNvContentPartPr/>
                  <p14:nvPr/>
                </p14:nvContentPartPr>
                <p14:xfrm>
                  <a:off x="5453209" y="4582564"/>
                  <a:ext cx="3240" cy="4320"/>
                </p14:xfrm>
              </p:contentPart>
            </mc:Choice>
            <mc:Fallback>
              <p:pic>
                <p:nvPicPr>
                  <p:cNvPr id="1138" name="Ink 1137">
                    <a:extLst>
                      <a:ext uri="{FF2B5EF4-FFF2-40B4-BE49-F238E27FC236}">
                        <a16:creationId xmlns:a16="http://schemas.microsoft.com/office/drawing/2014/main" id="{DE42B65E-C401-B74E-AB1F-79C87ED9015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45649" y="4575004"/>
                    <a:ext cx="1836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1">
                <p14:nvContentPartPr>
                  <p14:cNvPr id="1139" name="Ink 1138">
                    <a:extLst>
                      <a:ext uri="{FF2B5EF4-FFF2-40B4-BE49-F238E27FC236}">
                        <a16:creationId xmlns:a16="http://schemas.microsoft.com/office/drawing/2014/main" id="{AD2F4AA1-31D2-AC4A-906F-6382D4B708DF}"/>
                      </a:ext>
                    </a:extLst>
                  </p14:cNvPr>
                  <p14:cNvContentPartPr/>
                  <p14:nvPr/>
                </p14:nvContentPartPr>
                <p14:xfrm>
                  <a:off x="5366449" y="4384564"/>
                  <a:ext cx="360" cy="360"/>
                </p14:xfrm>
              </p:contentPart>
            </mc:Choice>
            <mc:Fallback>
              <p:pic>
                <p:nvPicPr>
                  <p:cNvPr id="1139" name="Ink 1138">
                    <a:extLst>
                      <a:ext uri="{FF2B5EF4-FFF2-40B4-BE49-F238E27FC236}">
                        <a16:creationId xmlns:a16="http://schemas.microsoft.com/office/drawing/2014/main" id="{AD2F4AA1-31D2-AC4A-906F-6382D4B708D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58889" y="4377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2">
                <p14:nvContentPartPr>
                  <p14:cNvPr id="1142" name="Ink 1141">
                    <a:extLst>
                      <a:ext uri="{FF2B5EF4-FFF2-40B4-BE49-F238E27FC236}">
                        <a16:creationId xmlns:a16="http://schemas.microsoft.com/office/drawing/2014/main" id="{D73D9059-18A7-8548-B0D7-732B06F66359}"/>
                      </a:ext>
                    </a:extLst>
                  </p14:cNvPr>
                  <p14:cNvContentPartPr/>
                  <p14:nvPr/>
                </p14:nvContentPartPr>
                <p14:xfrm>
                  <a:off x="5081689" y="3994684"/>
                  <a:ext cx="7920" cy="360"/>
                </p14:xfrm>
              </p:contentPart>
            </mc:Choice>
            <mc:Fallback>
              <p:pic>
                <p:nvPicPr>
                  <p:cNvPr id="1142" name="Ink 1141">
                    <a:extLst>
                      <a:ext uri="{FF2B5EF4-FFF2-40B4-BE49-F238E27FC236}">
                        <a16:creationId xmlns:a16="http://schemas.microsoft.com/office/drawing/2014/main" id="{D73D9059-18A7-8548-B0D7-732B06F6635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74129" y="398712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3">
                <p14:nvContentPartPr>
                  <p14:cNvPr id="1143" name="Ink 1142">
                    <a:extLst>
                      <a:ext uri="{FF2B5EF4-FFF2-40B4-BE49-F238E27FC236}">
                        <a16:creationId xmlns:a16="http://schemas.microsoft.com/office/drawing/2014/main" id="{A7C82F4E-1821-3548-A1C1-A4F5F745D962}"/>
                      </a:ext>
                    </a:extLst>
                  </p14:cNvPr>
                  <p14:cNvContentPartPr/>
                  <p14:nvPr/>
                </p14:nvContentPartPr>
                <p14:xfrm>
                  <a:off x="5088889" y="3994684"/>
                  <a:ext cx="360" cy="360"/>
                </p14:xfrm>
              </p:contentPart>
            </mc:Choice>
            <mc:Fallback>
              <p:pic>
                <p:nvPicPr>
                  <p:cNvPr id="1143" name="Ink 1142">
                    <a:extLst>
                      <a:ext uri="{FF2B5EF4-FFF2-40B4-BE49-F238E27FC236}">
                        <a16:creationId xmlns:a16="http://schemas.microsoft.com/office/drawing/2014/main" id="{A7C82F4E-1821-3548-A1C1-A4F5F745D9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81329" y="398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4">
                <p14:nvContentPartPr>
                  <p14:cNvPr id="1144" name="Ink 1143">
                    <a:extLst>
                      <a:ext uri="{FF2B5EF4-FFF2-40B4-BE49-F238E27FC236}">
                        <a16:creationId xmlns:a16="http://schemas.microsoft.com/office/drawing/2014/main" id="{CA5DA2A3-076C-5546-B6EA-80FD5EEDB193}"/>
                      </a:ext>
                    </a:extLst>
                  </p14:cNvPr>
                  <p14:cNvContentPartPr/>
                  <p14:nvPr/>
                </p14:nvContentPartPr>
                <p14:xfrm>
                  <a:off x="4939129" y="3942124"/>
                  <a:ext cx="360" cy="360"/>
                </p14:xfrm>
              </p:contentPart>
            </mc:Choice>
            <mc:Fallback>
              <p:pic>
                <p:nvPicPr>
                  <p:cNvPr id="1144" name="Ink 1143">
                    <a:extLst>
                      <a:ext uri="{FF2B5EF4-FFF2-40B4-BE49-F238E27FC236}">
                        <a16:creationId xmlns:a16="http://schemas.microsoft.com/office/drawing/2014/main" id="{CA5DA2A3-076C-5546-B6EA-80FD5EEDB19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1569" y="393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5">
                <p14:nvContentPartPr>
                  <p14:cNvPr id="1145" name="Ink 1144">
                    <a:extLst>
                      <a:ext uri="{FF2B5EF4-FFF2-40B4-BE49-F238E27FC236}">
                        <a16:creationId xmlns:a16="http://schemas.microsoft.com/office/drawing/2014/main" id="{3A827D3F-475F-A846-AF3F-81EA75A4148C}"/>
                      </a:ext>
                    </a:extLst>
                  </p14:cNvPr>
                  <p14:cNvContentPartPr/>
                  <p14:nvPr/>
                </p14:nvContentPartPr>
                <p14:xfrm>
                  <a:off x="4864249" y="3987124"/>
                  <a:ext cx="1800" cy="5760"/>
                </p14:xfrm>
              </p:contentPart>
            </mc:Choice>
            <mc:Fallback>
              <p:pic>
                <p:nvPicPr>
                  <p:cNvPr id="1145" name="Ink 1144">
                    <a:extLst>
                      <a:ext uri="{FF2B5EF4-FFF2-40B4-BE49-F238E27FC236}">
                        <a16:creationId xmlns:a16="http://schemas.microsoft.com/office/drawing/2014/main" id="{3A827D3F-475F-A846-AF3F-81EA75A4148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56689" y="3979564"/>
                    <a:ext cx="1692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6">
                <p14:nvContentPartPr>
                  <p14:cNvPr id="1146" name="Ink 1145">
                    <a:extLst>
                      <a:ext uri="{FF2B5EF4-FFF2-40B4-BE49-F238E27FC236}">
                        <a16:creationId xmlns:a16="http://schemas.microsoft.com/office/drawing/2014/main" id="{08678A62-829E-C441-A814-951B7C7B85CE}"/>
                      </a:ext>
                    </a:extLst>
                  </p14:cNvPr>
                  <p14:cNvContentPartPr/>
                  <p14:nvPr/>
                </p14:nvContentPartPr>
                <p14:xfrm>
                  <a:off x="4998889" y="3874804"/>
                  <a:ext cx="360" cy="360"/>
                </p14:xfrm>
              </p:contentPart>
            </mc:Choice>
            <mc:Fallback>
              <p:pic>
                <p:nvPicPr>
                  <p:cNvPr id="1146" name="Ink 1145">
                    <a:extLst>
                      <a:ext uri="{FF2B5EF4-FFF2-40B4-BE49-F238E27FC236}">
                        <a16:creationId xmlns:a16="http://schemas.microsoft.com/office/drawing/2014/main" id="{08678A62-829E-C441-A814-951B7C7B85C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91329" y="386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7">
                <p14:nvContentPartPr>
                  <p14:cNvPr id="1147" name="Ink 1146">
                    <a:extLst>
                      <a:ext uri="{FF2B5EF4-FFF2-40B4-BE49-F238E27FC236}">
                        <a16:creationId xmlns:a16="http://schemas.microsoft.com/office/drawing/2014/main" id="{A6D080E9-8309-BB48-BA46-F1BC611522FC}"/>
                      </a:ext>
                    </a:extLst>
                  </p14:cNvPr>
                  <p14:cNvContentPartPr/>
                  <p14:nvPr/>
                </p14:nvContentPartPr>
                <p14:xfrm>
                  <a:off x="5074129" y="3822244"/>
                  <a:ext cx="5760" cy="1440"/>
                </p14:xfrm>
              </p:contentPart>
            </mc:Choice>
            <mc:Fallback>
              <p:pic>
                <p:nvPicPr>
                  <p:cNvPr id="1147" name="Ink 1146">
                    <a:extLst>
                      <a:ext uri="{FF2B5EF4-FFF2-40B4-BE49-F238E27FC236}">
                        <a16:creationId xmlns:a16="http://schemas.microsoft.com/office/drawing/2014/main" id="{A6D080E9-8309-BB48-BA46-F1BC611522F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66569" y="3814684"/>
                    <a:ext cx="208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8">
                <p14:nvContentPartPr>
                  <p14:cNvPr id="1148" name="Ink 1147">
                    <a:extLst>
                      <a:ext uri="{FF2B5EF4-FFF2-40B4-BE49-F238E27FC236}">
                        <a16:creationId xmlns:a16="http://schemas.microsoft.com/office/drawing/2014/main" id="{35680452-BC06-0C4A-A708-15C2BE160838}"/>
                      </a:ext>
                    </a:extLst>
                  </p14:cNvPr>
                  <p14:cNvContentPartPr/>
                  <p14:nvPr/>
                </p14:nvContentPartPr>
                <p14:xfrm>
                  <a:off x="5111569" y="3739804"/>
                  <a:ext cx="360" cy="360"/>
                </p14:xfrm>
              </p:contentPart>
            </mc:Choice>
            <mc:Fallback>
              <p:pic>
                <p:nvPicPr>
                  <p:cNvPr id="1148" name="Ink 1147">
                    <a:extLst>
                      <a:ext uri="{FF2B5EF4-FFF2-40B4-BE49-F238E27FC236}">
                        <a16:creationId xmlns:a16="http://schemas.microsoft.com/office/drawing/2014/main" id="{35680452-BC06-0C4A-A708-15C2BE16083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04009" y="373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9">
                <p14:nvContentPartPr>
                  <p14:cNvPr id="1149" name="Ink 1148">
                    <a:extLst>
                      <a:ext uri="{FF2B5EF4-FFF2-40B4-BE49-F238E27FC236}">
                        <a16:creationId xmlns:a16="http://schemas.microsoft.com/office/drawing/2014/main" id="{7A13F90D-D9B6-F44C-AD2A-B9E123ECAEB2}"/>
                      </a:ext>
                    </a:extLst>
                  </p14:cNvPr>
                  <p14:cNvContentPartPr/>
                  <p14:nvPr/>
                </p14:nvContentPartPr>
                <p14:xfrm>
                  <a:off x="5111569" y="3739804"/>
                  <a:ext cx="360" cy="360"/>
                </p14:xfrm>
              </p:contentPart>
            </mc:Choice>
            <mc:Fallback>
              <p:pic>
                <p:nvPicPr>
                  <p:cNvPr id="1149" name="Ink 1148">
                    <a:extLst>
                      <a:ext uri="{FF2B5EF4-FFF2-40B4-BE49-F238E27FC236}">
                        <a16:creationId xmlns:a16="http://schemas.microsoft.com/office/drawing/2014/main" id="{7A13F90D-D9B6-F44C-AD2A-B9E123ECAEB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04009" y="373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0">
                <p14:nvContentPartPr>
                  <p14:cNvPr id="1150" name="Ink 1149">
                    <a:extLst>
                      <a:ext uri="{FF2B5EF4-FFF2-40B4-BE49-F238E27FC236}">
                        <a16:creationId xmlns:a16="http://schemas.microsoft.com/office/drawing/2014/main" id="{15ADBC3A-D6BE-9F41-93A7-42DE23958407}"/>
                      </a:ext>
                    </a:extLst>
                  </p14:cNvPr>
                  <p14:cNvContentPartPr/>
                  <p14:nvPr/>
                </p14:nvContentPartPr>
                <p14:xfrm>
                  <a:off x="4984129" y="3814684"/>
                  <a:ext cx="360" cy="360"/>
                </p14:xfrm>
              </p:contentPart>
            </mc:Choice>
            <mc:Fallback>
              <p:pic>
                <p:nvPicPr>
                  <p:cNvPr id="1150" name="Ink 1149">
                    <a:extLst>
                      <a:ext uri="{FF2B5EF4-FFF2-40B4-BE49-F238E27FC236}">
                        <a16:creationId xmlns:a16="http://schemas.microsoft.com/office/drawing/2014/main" id="{15ADBC3A-D6BE-9F41-93A7-42DE2395840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6569" y="380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1">
                <p14:nvContentPartPr>
                  <p14:cNvPr id="1151" name="Ink 1150">
                    <a:extLst>
                      <a:ext uri="{FF2B5EF4-FFF2-40B4-BE49-F238E27FC236}">
                        <a16:creationId xmlns:a16="http://schemas.microsoft.com/office/drawing/2014/main" id="{223E731E-FF7D-6948-B0D2-7FC6D39D4F0A}"/>
                      </a:ext>
                    </a:extLst>
                  </p14:cNvPr>
                  <p14:cNvContentPartPr/>
                  <p14:nvPr/>
                </p14:nvContentPartPr>
                <p14:xfrm>
                  <a:off x="4946689" y="3908644"/>
                  <a:ext cx="36720" cy="11520"/>
                </p14:xfrm>
              </p:contentPart>
            </mc:Choice>
            <mc:Fallback>
              <p:pic>
                <p:nvPicPr>
                  <p:cNvPr id="1151" name="Ink 1150">
                    <a:extLst>
                      <a:ext uri="{FF2B5EF4-FFF2-40B4-BE49-F238E27FC236}">
                        <a16:creationId xmlns:a16="http://schemas.microsoft.com/office/drawing/2014/main" id="{223E731E-FF7D-6948-B0D2-7FC6D39D4F0A}"/>
                      </a:ext>
                    </a:extLst>
                  </p:cNvPr>
                  <p:cNvPicPr/>
                  <p:nvPr/>
                </p:nvPicPr>
                <p:blipFill>
                  <a:blip r:embed="rId792"/>
                  <a:stretch>
                    <a:fillRect/>
                  </a:stretch>
                </p:blipFill>
                <p:spPr>
                  <a:xfrm>
                    <a:off x="4939129" y="3901084"/>
                    <a:ext cx="518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3">
                <p14:nvContentPartPr>
                  <p14:cNvPr id="1152" name="Ink 1151">
                    <a:extLst>
                      <a:ext uri="{FF2B5EF4-FFF2-40B4-BE49-F238E27FC236}">
                        <a16:creationId xmlns:a16="http://schemas.microsoft.com/office/drawing/2014/main" id="{E7A19264-88E8-6E4F-8988-5E125909C83D}"/>
                      </a:ext>
                    </a:extLst>
                  </p14:cNvPr>
                  <p14:cNvContentPartPr/>
                  <p14:nvPr/>
                </p14:nvContentPartPr>
                <p14:xfrm>
                  <a:off x="5239009" y="3649804"/>
                  <a:ext cx="360" cy="360"/>
                </p14:xfrm>
              </p:contentPart>
            </mc:Choice>
            <mc:Fallback>
              <p:pic>
                <p:nvPicPr>
                  <p:cNvPr id="1152" name="Ink 1151">
                    <a:extLst>
                      <a:ext uri="{FF2B5EF4-FFF2-40B4-BE49-F238E27FC236}">
                        <a16:creationId xmlns:a16="http://schemas.microsoft.com/office/drawing/2014/main" id="{E7A19264-88E8-6E4F-8988-5E125909C83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1449" y="364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4">
                <p14:nvContentPartPr>
                  <p14:cNvPr id="1153" name="Ink 1152">
                    <a:extLst>
                      <a:ext uri="{FF2B5EF4-FFF2-40B4-BE49-F238E27FC236}">
                        <a16:creationId xmlns:a16="http://schemas.microsoft.com/office/drawing/2014/main" id="{A0A23608-4EF7-0240-91F8-0229883E26F7}"/>
                      </a:ext>
                    </a:extLst>
                  </p14:cNvPr>
                  <p14:cNvContentPartPr/>
                  <p14:nvPr/>
                </p14:nvContentPartPr>
                <p14:xfrm>
                  <a:off x="5351329" y="3567364"/>
                  <a:ext cx="360" cy="7920"/>
                </p14:xfrm>
              </p:contentPart>
            </mc:Choice>
            <mc:Fallback>
              <p:pic>
                <p:nvPicPr>
                  <p:cNvPr id="1153" name="Ink 1152">
                    <a:extLst>
                      <a:ext uri="{FF2B5EF4-FFF2-40B4-BE49-F238E27FC236}">
                        <a16:creationId xmlns:a16="http://schemas.microsoft.com/office/drawing/2014/main" id="{A0A23608-4EF7-0240-91F8-0229883E26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769" y="355980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5">
                <p14:nvContentPartPr>
                  <p14:cNvPr id="1154" name="Ink 1153">
                    <a:extLst>
                      <a:ext uri="{FF2B5EF4-FFF2-40B4-BE49-F238E27FC236}">
                        <a16:creationId xmlns:a16="http://schemas.microsoft.com/office/drawing/2014/main" id="{8AD60849-762E-984A-B4B5-C558E242F629}"/>
                      </a:ext>
                    </a:extLst>
                  </p14:cNvPr>
                  <p14:cNvContentPartPr/>
                  <p14:nvPr/>
                </p14:nvContentPartPr>
                <p14:xfrm>
                  <a:off x="5351329" y="3567364"/>
                  <a:ext cx="360" cy="360"/>
                </p14:xfrm>
              </p:contentPart>
            </mc:Choice>
            <mc:Fallback>
              <p:pic>
                <p:nvPicPr>
                  <p:cNvPr id="1154" name="Ink 1153">
                    <a:extLst>
                      <a:ext uri="{FF2B5EF4-FFF2-40B4-BE49-F238E27FC236}">
                        <a16:creationId xmlns:a16="http://schemas.microsoft.com/office/drawing/2014/main" id="{8AD60849-762E-984A-B4B5-C558E242F62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769" y="355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6">
                <p14:nvContentPartPr>
                  <p14:cNvPr id="1155" name="Ink 1154">
                    <a:extLst>
                      <a:ext uri="{FF2B5EF4-FFF2-40B4-BE49-F238E27FC236}">
                        <a16:creationId xmlns:a16="http://schemas.microsoft.com/office/drawing/2014/main" id="{44823110-9652-384D-8BA2-8B4104638521}"/>
                      </a:ext>
                    </a:extLst>
                  </p14:cNvPr>
                  <p14:cNvContentPartPr/>
                  <p14:nvPr/>
                </p14:nvContentPartPr>
                <p14:xfrm>
                  <a:off x="5454649" y="3618844"/>
                  <a:ext cx="2160" cy="1440"/>
                </p14:xfrm>
              </p:contentPart>
            </mc:Choice>
            <mc:Fallback>
              <p:pic>
                <p:nvPicPr>
                  <p:cNvPr id="1155" name="Ink 1154">
                    <a:extLst>
                      <a:ext uri="{FF2B5EF4-FFF2-40B4-BE49-F238E27FC236}">
                        <a16:creationId xmlns:a16="http://schemas.microsoft.com/office/drawing/2014/main" id="{44823110-9652-384D-8BA2-8B410463852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47089" y="3611284"/>
                    <a:ext cx="172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7">
                <p14:nvContentPartPr>
                  <p14:cNvPr id="1156" name="Ink 1155">
                    <a:extLst>
                      <a:ext uri="{FF2B5EF4-FFF2-40B4-BE49-F238E27FC236}">
                        <a16:creationId xmlns:a16="http://schemas.microsoft.com/office/drawing/2014/main" id="{487F6B1F-5850-B64A-8642-B90D692931A2}"/>
                      </a:ext>
                    </a:extLst>
                  </p14:cNvPr>
                  <p14:cNvContentPartPr/>
                  <p14:nvPr/>
                </p14:nvContentPartPr>
                <p14:xfrm>
                  <a:off x="5402089" y="3601204"/>
                  <a:ext cx="9360" cy="19080"/>
                </p14:xfrm>
              </p:contentPart>
            </mc:Choice>
            <mc:Fallback>
              <p:pic>
                <p:nvPicPr>
                  <p:cNvPr id="1156" name="Ink 1155">
                    <a:extLst>
                      <a:ext uri="{FF2B5EF4-FFF2-40B4-BE49-F238E27FC236}">
                        <a16:creationId xmlns:a16="http://schemas.microsoft.com/office/drawing/2014/main" id="{487F6B1F-5850-B64A-8642-B90D692931A2}"/>
                      </a:ext>
                    </a:extLst>
                  </p:cNvPr>
                  <p:cNvPicPr/>
                  <p:nvPr/>
                </p:nvPicPr>
                <p:blipFill>
                  <a:blip r:embed="rId798"/>
                  <a:stretch>
                    <a:fillRect/>
                  </a:stretch>
                </p:blipFill>
                <p:spPr>
                  <a:xfrm>
                    <a:off x="5394529" y="3593644"/>
                    <a:ext cx="2448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9">
                <p14:nvContentPartPr>
                  <p14:cNvPr id="1157" name="Ink 1156">
                    <a:extLst>
                      <a:ext uri="{FF2B5EF4-FFF2-40B4-BE49-F238E27FC236}">
                        <a16:creationId xmlns:a16="http://schemas.microsoft.com/office/drawing/2014/main" id="{250DB0F7-AFB4-2444-9F39-7E0849E87C21}"/>
                      </a:ext>
                    </a:extLst>
                  </p14:cNvPr>
                  <p14:cNvContentPartPr/>
                  <p14:nvPr/>
                </p14:nvContentPartPr>
                <p14:xfrm>
                  <a:off x="5351329" y="3597604"/>
                  <a:ext cx="2520" cy="3960"/>
                </p14:xfrm>
              </p:contentPart>
            </mc:Choice>
            <mc:Fallback>
              <p:pic>
                <p:nvPicPr>
                  <p:cNvPr id="1157" name="Ink 1156">
                    <a:extLst>
                      <a:ext uri="{FF2B5EF4-FFF2-40B4-BE49-F238E27FC236}">
                        <a16:creationId xmlns:a16="http://schemas.microsoft.com/office/drawing/2014/main" id="{250DB0F7-AFB4-2444-9F39-7E0849E87C2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769" y="3590044"/>
                    <a:ext cx="1764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0">
                <p14:nvContentPartPr>
                  <p14:cNvPr id="1158" name="Ink 1157">
                    <a:extLst>
                      <a:ext uri="{FF2B5EF4-FFF2-40B4-BE49-F238E27FC236}">
                        <a16:creationId xmlns:a16="http://schemas.microsoft.com/office/drawing/2014/main" id="{898D1A4B-B8BB-384A-B0DE-D3E025ED4BD4}"/>
                      </a:ext>
                    </a:extLst>
                  </p14:cNvPr>
                  <p14:cNvContentPartPr/>
                  <p14:nvPr/>
                </p14:nvContentPartPr>
                <p14:xfrm>
                  <a:off x="5478409" y="3680044"/>
                  <a:ext cx="720" cy="2520"/>
                </p14:xfrm>
              </p:contentPart>
            </mc:Choice>
            <mc:Fallback>
              <p:pic>
                <p:nvPicPr>
                  <p:cNvPr id="1158" name="Ink 1157">
                    <a:extLst>
                      <a:ext uri="{FF2B5EF4-FFF2-40B4-BE49-F238E27FC236}">
                        <a16:creationId xmlns:a16="http://schemas.microsoft.com/office/drawing/2014/main" id="{898D1A4B-B8BB-384A-B0DE-D3E025ED4BD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70849" y="3672484"/>
                    <a:ext cx="158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1">
                <p14:nvContentPartPr>
                  <p14:cNvPr id="919" name="Ink 918">
                    <a:extLst>
                      <a:ext uri="{FF2B5EF4-FFF2-40B4-BE49-F238E27FC236}">
                        <a16:creationId xmlns:a16="http://schemas.microsoft.com/office/drawing/2014/main" id="{F84FBEAB-F854-9D4B-986B-AAB901CA91EA}"/>
                      </a:ext>
                    </a:extLst>
                  </p14:cNvPr>
                  <p14:cNvContentPartPr/>
                  <p14:nvPr/>
                </p14:nvContentPartPr>
                <p14:xfrm>
                  <a:off x="5501089" y="3747364"/>
                  <a:ext cx="360" cy="360"/>
                </p14:xfrm>
              </p:contentPart>
            </mc:Choice>
            <mc:Fallback>
              <p:pic>
                <p:nvPicPr>
                  <p:cNvPr id="919" name="Ink 918">
                    <a:extLst>
                      <a:ext uri="{FF2B5EF4-FFF2-40B4-BE49-F238E27FC236}">
                        <a16:creationId xmlns:a16="http://schemas.microsoft.com/office/drawing/2014/main" id="{F84FBEAB-F854-9D4B-986B-AAB901CA91E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93529" y="373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2">
                <p14:nvContentPartPr>
                  <p14:cNvPr id="920" name="Ink 919">
                    <a:extLst>
                      <a:ext uri="{FF2B5EF4-FFF2-40B4-BE49-F238E27FC236}">
                        <a16:creationId xmlns:a16="http://schemas.microsoft.com/office/drawing/2014/main" id="{CE5288C3-96B8-0547-94CE-106D87B9CBBC}"/>
                      </a:ext>
                    </a:extLst>
                  </p14:cNvPr>
                  <p14:cNvContentPartPr/>
                  <p14:nvPr/>
                </p14:nvContentPartPr>
                <p14:xfrm>
                  <a:off x="5501089" y="3747364"/>
                  <a:ext cx="360" cy="360"/>
                </p14:xfrm>
              </p:contentPart>
            </mc:Choice>
            <mc:Fallback>
              <p:pic>
                <p:nvPicPr>
                  <p:cNvPr id="920" name="Ink 919">
                    <a:extLst>
                      <a:ext uri="{FF2B5EF4-FFF2-40B4-BE49-F238E27FC236}">
                        <a16:creationId xmlns:a16="http://schemas.microsoft.com/office/drawing/2014/main" id="{CE5288C3-96B8-0547-94CE-106D87B9CBB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93529" y="373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3">
                <p14:nvContentPartPr>
                  <p14:cNvPr id="1159" name="Ink 1158">
                    <a:extLst>
                      <a:ext uri="{FF2B5EF4-FFF2-40B4-BE49-F238E27FC236}">
                        <a16:creationId xmlns:a16="http://schemas.microsoft.com/office/drawing/2014/main" id="{9A6ADE2D-E624-524B-8B82-8F0E81D4AC70}"/>
                      </a:ext>
                    </a:extLst>
                  </p14:cNvPr>
                  <p14:cNvContentPartPr/>
                  <p14:nvPr/>
                </p14:nvContentPartPr>
                <p14:xfrm>
                  <a:off x="5516209" y="3739804"/>
                  <a:ext cx="360" cy="7920"/>
                </p14:xfrm>
              </p:contentPart>
            </mc:Choice>
            <mc:Fallback>
              <p:pic>
                <p:nvPicPr>
                  <p:cNvPr id="1159" name="Ink 1158">
                    <a:extLst>
                      <a:ext uri="{FF2B5EF4-FFF2-40B4-BE49-F238E27FC236}">
                        <a16:creationId xmlns:a16="http://schemas.microsoft.com/office/drawing/2014/main" id="{9A6ADE2D-E624-524B-8B82-8F0E81D4AC7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08649" y="373224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4">
                <p14:nvContentPartPr>
                  <p14:cNvPr id="898" name="Ink 897">
                    <a:extLst>
                      <a:ext uri="{FF2B5EF4-FFF2-40B4-BE49-F238E27FC236}">
                        <a16:creationId xmlns:a16="http://schemas.microsoft.com/office/drawing/2014/main" id="{2016D99E-BB5F-3B49-BBFA-E6488276698A}"/>
                      </a:ext>
                    </a:extLst>
                  </p14:cNvPr>
                  <p14:cNvContentPartPr/>
                  <p14:nvPr/>
                </p14:nvContentPartPr>
                <p14:xfrm>
                  <a:off x="5568769" y="3874804"/>
                  <a:ext cx="2880" cy="2160"/>
                </p14:xfrm>
              </p:contentPart>
            </mc:Choice>
            <mc:Fallback>
              <p:pic>
                <p:nvPicPr>
                  <p:cNvPr id="898" name="Ink 897">
                    <a:extLst>
                      <a:ext uri="{FF2B5EF4-FFF2-40B4-BE49-F238E27FC236}">
                        <a16:creationId xmlns:a16="http://schemas.microsoft.com/office/drawing/2014/main" id="{2016D99E-BB5F-3B49-BBFA-E648827669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1209" y="3867244"/>
                    <a:ext cx="180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5">
                <p14:nvContentPartPr>
                  <p14:cNvPr id="896" name="Ink 895">
                    <a:extLst>
                      <a:ext uri="{FF2B5EF4-FFF2-40B4-BE49-F238E27FC236}">
                        <a16:creationId xmlns:a16="http://schemas.microsoft.com/office/drawing/2014/main" id="{A034D807-C832-0440-B4A5-55CF9496936C}"/>
                      </a:ext>
                    </a:extLst>
                  </p14:cNvPr>
                  <p14:cNvContentPartPr/>
                  <p14:nvPr/>
                </p14:nvContentPartPr>
                <p14:xfrm>
                  <a:off x="5501089" y="3837364"/>
                  <a:ext cx="360" cy="360"/>
                </p14:xfrm>
              </p:contentPart>
            </mc:Choice>
            <mc:Fallback>
              <p:pic>
                <p:nvPicPr>
                  <p:cNvPr id="896" name="Ink 895">
                    <a:extLst>
                      <a:ext uri="{FF2B5EF4-FFF2-40B4-BE49-F238E27FC236}">
                        <a16:creationId xmlns:a16="http://schemas.microsoft.com/office/drawing/2014/main" id="{A034D807-C832-0440-B4A5-55CF9496936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93529" y="382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6">
                <p14:nvContentPartPr>
                  <p14:cNvPr id="897" name="Ink 896">
                    <a:extLst>
                      <a:ext uri="{FF2B5EF4-FFF2-40B4-BE49-F238E27FC236}">
                        <a16:creationId xmlns:a16="http://schemas.microsoft.com/office/drawing/2014/main" id="{95B5E70F-A310-E84E-813C-C0F12189A6FD}"/>
                      </a:ext>
                    </a:extLst>
                  </p14:cNvPr>
                  <p14:cNvContentPartPr/>
                  <p14:nvPr/>
                </p14:nvContentPartPr>
                <p14:xfrm>
                  <a:off x="5501089" y="3837364"/>
                  <a:ext cx="360" cy="360"/>
                </p14:xfrm>
              </p:contentPart>
            </mc:Choice>
            <mc:Fallback>
              <p:pic>
                <p:nvPicPr>
                  <p:cNvPr id="897" name="Ink 896">
                    <a:extLst>
                      <a:ext uri="{FF2B5EF4-FFF2-40B4-BE49-F238E27FC236}">
                        <a16:creationId xmlns:a16="http://schemas.microsoft.com/office/drawing/2014/main" id="{95B5E70F-A310-E84E-813C-C0F12189A6F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93529" y="382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7">
                <p14:nvContentPartPr>
                  <p14:cNvPr id="921" name="Ink 920">
                    <a:extLst>
                      <a:ext uri="{FF2B5EF4-FFF2-40B4-BE49-F238E27FC236}">
                        <a16:creationId xmlns:a16="http://schemas.microsoft.com/office/drawing/2014/main" id="{4CCD3C4D-7A30-AB4B-8195-5DA3FA2E5375}"/>
                      </a:ext>
                    </a:extLst>
                  </p14:cNvPr>
                  <p14:cNvContentPartPr/>
                  <p14:nvPr/>
                </p14:nvContentPartPr>
                <p14:xfrm>
                  <a:off x="5538889" y="3837364"/>
                  <a:ext cx="7920" cy="360"/>
                </p14:xfrm>
              </p:contentPart>
            </mc:Choice>
            <mc:Fallback>
              <p:pic>
                <p:nvPicPr>
                  <p:cNvPr id="921" name="Ink 920">
                    <a:extLst>
                      <a:ext uri="{FF2B5EF4-FFF2-40B4-BE49-F238E27FC236}">
                        <a16:creationId xmlns:a16="http://schemas.microsoft.com/office/drawing/2014/main" id="{4CCD3C4D-7A30-AB4B-8195-5DA3FA2E537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1329" y="382980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8">
                <p14:nvContentPartPr>
                  <p14:cNvPr id="922" name="Ink 921">
                    <a:extLst>
                      <a:ext uri="{FF2B5EF4-FFF2-40B4-BE49-F238E27FC236}">
                        <a16:creationId xmlns:a16="http://schemas.microsoft.com/office/drawing/2014/main" id="{94009133-1775-964E-BF57-F8CB61C102FC}"/>
                      </a:ext>
                    </a:extLst>
                  </p14:cNvPr>
                  <p14:cNvContentPartPr/>
                  <p14:nvPr/>
                </p14:nvContentPartPr>
                <p14:xfrm>
                  <a:off x="5546089" y="3837364"/>
                  <a:ext cx="360" cy="360"/>
                </p14:xfrm>
              </p:contentPart>
            </mc:Choice>
            <mc:Fallback>
              <p:pic>
                <p:nvPicPr>
                  <p:cNvPr id="922" name="Ink 921">
                    <a:extLst>
                      <a:ext uri="{FF2B5EF4-FFF2-40B4-BE49-F238E27FC236}">
                        <a16:creationId xmlns:a16="http://schemas.microsoft.com/office/drawing/2014/main" id="{94009133-1775-964E-BF57-F8CB61C102F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8529" y="382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9">
                <p14:nvContentPartPr>
                  <p14:cNvPr id="925" name="Ink 924">
                    <a:extLst>
                      <a:ext uri="{FF2B5EF4-FFF2-40B4-BE49-F238E27FC236}">
                        <a16:creationId xmlns:a16="http://schemas.microsoft.com/office/drawing/2014/main" id="{5E38F95E-5D7F-D14E-9E8F-53713EAAC2C4}"/>
                      </a:ext>
                    </a:extLst>
                  </p14:cNvPr>
                  <p14:cNvContentPartPr/>
                  <p14:nvPr/>
                </p14:nvContentPartPr>
                <p14:xfrm>
                  <a:off x="5531329" y="3814684"/>
                  <a:ext cx="720" cy="6480"/>
                </p14:xfrm>
              </p:contentPart>
            </mc:Choice>
            <mc:Fallback>
              <p:pic>
                <p:nvPicPr>
                  <p:cNvPr id="925" name="Ink 924">
                    <a:extLst>
                      <a:ext uri="{FF2B5EF4-FFF2-40B4-BE49-F238E27FC236}">
                        <a16:creationId xmlns:a16="http://schemas.microsoft.com/office/drawing/2014/main" id="{5E38F95E-5D7F-D14E-9E8F-53713EAAC2C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23769" y="3807124"/>
                    <a:ext cx="158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0">
                <p14:nvContentPartPr>
                  <p14:cNvPr id="926" name="Ink 925">
                    <a:extLst>
                      <a:ext uri="{FF2B5EF4-FFF2-40B4-BE49-F238E27FC236}">
                        <a16:creationId xmlns:a16="http://schemas.microsoft.com/office/drawing/2014/main" id="{A193FB40-BB46-0149-97B4-4B43F5BBA34B}"/>
                      </a:ext>
                    </a:extLst>
                  </p14:cNvPr>
                  <p14:cNvContentPartPr/>
                  <p14:nvPr/>
                </p14:nvContentPartPr>
                <p14:xfrm>
                  <a:off x="5531329" y="3820804"/>
                  <a:ext cx="360" cy="360"/>
                </p14:xfrm>
              </p:contentPart>
            </mc:Choice>
            <mc:Fallback>
              <p:pic>
                <p:nvPicPr>
                  <p:cNvPr id="926" name="Ink 925">
                    <a:extLst>
                      <a:ext uri="{FF2B5EF4-FFF2-40B4-BE49-F238E27FC236}">
                        <a16:creationId xmlns:a16="http://schemas.microsoft.com/office/drawing/2014/main" id="{A193FB40-BB46-0149-97B4-4B43F5BBA34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23769" y="3813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1">
                <p14:nvContentPartPr>
                  <p14:cNvPr id="991" name="Ink 990">
                    <a:extLst>
                      <a:ext uri="{FF2B5EF4-FFF2-40B4-BE49-F238E27FC236}">
                        <a16:creationId xmlns:a16="http://schemas.microsoft.com/office/drawing/2014/main" id="{0A2B5938-3A26-C64C-A454-3A80A4139A4B}"/>
                      </a:ext>
                    </a:extLst>
                  </p14:cNvPr>
                  <p14:cNvContentPartPr/>
                  <p14:nvPr/>
                </p14:nvContentPartPr>
                <p14:xfrm>
                  <a:off x="5471209" y="3837364"/>
                  <a:ext cx="360" cy="360"/>
                </p14:xfrm>
              </p:contentPart>
            </mc:Choice>
            <mc:Fallback>
              <p:pic>
                <p:nvPicPr>
                  <p:cNvPr id="991" name="Ink 990">
                    <a:extLst>
                      <a:ext uri="{FF2B5EF4-FFF2-40B4-BE49-F238E27FC236}">
                        <a16:creationId xmlns:a16="http://schemas.microsoft.com/office/drawing/2014/main" id="{0A2B5938-3A26-C64C-A454-3A80A4139A4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63649" y="382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2">
                <p14:nvContentPartPr>
                  <p14:cNvPr id="992" name="Ink 991">
                    <a:extLst>
                      <a:ext uri="{FF2B5EF4-FFF2-40B4-BE49-F238E27FC236}">
                        <a16:creationId xmlns:a16="http://schemas.microsoft.com/office/drawing/2014/main" id="{32582888-FC0D-E04B-A8DA-F79BE3D0D051}"/>
                      </a:ext>
                    </a:extLst>
                  </p14:cNvPr>
                  <p14:cNvContentPartPr/>
                  <p14:nvPr/>
                </p14:nvContentPartPr>
                <p14:xfrm>
                  <a:off x="5546089" y="3837364"/>
                  <a:ext cx="2520" cy="6120"/>
                </p14:xfrm>
              </p:contentPart>
            </mc:Choice>
            <mc:Fallback>
              <p:pic>
                <p:nvPicPr>
                  <p:cNvPr id="992" name="Ink 991">
                    <a:extLst>
                      <a:ext uri="{FF2B5EF4-FFF2-40B4-BE49-F238E27FC236}">
                        <a16:creationId xmlns:a16="http://schemas.microsoft.com/office/drawing/2014/main" id="{32582888-FC0D-E04B-A8DA-F79BE3D0D05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8529" y="3829804"/>
                    <a:ext cx="1764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3">
                <p14:nvContentPartPr>
                  <p14:cNvPr id="1002" name="Ink 1001">
                    <a:extLst>
                      <a:ext uri="{FF2B5EF4-FFF2-40B4-BE49-F238E27FC236}">
                        <a16:creationId xmlns:a16="http://schemas.microsoft.com/office/drawing/2014/main" id="{8811A8D8-ECA8-4F46-9802-145F9B08268A}"/>
                      </a:ext>
                    </a:extLst>
                  </p14:cNvPr>
                  <p14:cNvContentPartPr/>
                  <p14:nvPr/>
                </p14:nvContentPartPr>
                <p14:xfrm>
                  <a:off x="5583529" y="3833044"/>
                  <a:ext cx="5040" cy="9000"/>
                </p14:xfrm>
              </p:contentPart>
            </mc:Choice>
            <mc:Fallback>
              <p:pic>
                <p:nvPicPr>
                  <p:cNvPr id="1002" name="Ink 1001">
                    <a:extLst>
                      <a:ext uri="{FF2B5EF4-FFF2-40B4-BE49-F238E27FC236}">
                        <a16:creationId xmlns:a16="http://schemas.microsoft.com/office/drawing/2014/main" id="{8811A8D8-ECA8-4F46-9802-145F9B0826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75969" y="3825484"/>
                    <a:ext cx="201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4">
                <p14:nvContentPartPr>
                  <p14:cNvPr id="1003" name="Ink 1002">
                    <a:extLst>
                      <a:ext uri="{FF2B5EF4-FFF2-40B4-BE49-F238E27FC236}">
                        <a16:creationId xmlns:a16="http://schemas.microsoft.com/office/drawing/2014/main" id="{38819530-BC6C-124D-9AB3-05818D089036}"/>
                      </a:ext>
                    </a:extLst>
                  </p14:cNvPr>
                  <p14:cNvContentPartPr/>
                  <p14:nvPr/>
                </p14:nvContentPartPr>
                <p14:xfrm>
                  <a:off x="5568049" y="3788044"/>
                  <a:ext cx="15840" cy="49680"/>
                </p14:xfrm>
              </p:contentPart>
            </mc:Choice>
            <mc:Fallback>
              <p:pic>
                <p:nvPicPr>
                  <p:cNvPr id="1003" name="Ink 1002">
                    <a:extLst>
                      <a:ext uri="{FF2B5EF4-FFF2-40B4-BE49-F238E27FC236}">
                        <a16:creationId xmlns:a16="http://schemas.microsoft.com/office/drawing/2014/main" id="{38819530-BC6C-124D-9AB3-05818D089036}"/>
                      </a:ext>
                    </a:extLst>
                  </p:cNvPr>
                  <p:cNvPicPr/>
                  <p:nvPr/>
                </p:nvPicPr>
                <p:blipFill>
                  <a:blip r:embed="rId815"/>
                  <a:stretch>
                    <a:fillRect/>
                  </a:stretch>
                </p:blipFill>
                <p:spPr>
                  <a:xfrm>
                    <a:off x="5560489" y="3780484"/>
                    <a:ext cx="3096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6">
                <p14:nvContentPartPr>
                  <p14:cNvPr id="1009" name="Ink 1008">
                    <a:extLst>
                      <a:ext uri="{FF2B5EF4-FFF2-40B4-BE49-F238E27FC236}">
                        <a16:creationId xmlns:a16="http://schemas.microsoft.com/office/drawing/2014/main" id="{830317CA-8B34-384E-9523-DB185A13A677}"/>
                      </a:ext>
                    </a:extLst>
                  </p14:cNvPr>
                  <p14:cNvContentPartPr/>
                  <p14:nvPr/>
                </p14:nvContentPartPr>
                <p14:xfrm>
                  <a:off x="5553649" y="3867244"/>
                  <a:ext cx="360" cy="360"/>
                </p14:xfrm>
              </p:contentPart>
            </mc:Choice>
            <mc:Fallback>
              <p:pic>
                <p:nvPicPr>
                  <p:cNvPr id="1009" name="Ink 1008">
                    <a:extLst>
                      <a:ext uri="{FF2B5EF4-FFF2-40B4-BE49-F238E27FC236}">
                        <a16:creationId xmlns:a16="http://schemas.microsoft.com/office/drawing/2014/main" id="{830317CA-8B34-384E-9523-DB185A13A67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6089" y="385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7">
                <p14:nvContentPartPr>
                  <p14:cNvPr id="1020" name="Ink 1019">
                    <a:extLst>
                      <a:ext uri="{FF2B5EF4-FFF2-40B4-BE49-F238E27FC236}">
                        <a16:creationId xmlns:a16="http://schemas.microsoft.com/office/drawing/2014/main" id="{ABACE323-9EE3-9948-882E-6B031D9FB50E}"/>
                      </a:ext>
                    </a:extLst>
                  </p14:cNvPr>
                  <p14:cNvContentPartPr/>
                  <p14:nvPr/>
                </p14:nvContentPartPr>
                <p14:xfrm>
                  <a:off x="5591089" y="3822244"/>
                  <a:ext cx="360" cy="360"/>
                </p14:xfrm>
              </p:contentPart>
            </mc:Choice>
            <mc:Fallback>
              <p:pic>
                <p:nvPicPr>
                  <p:cNvPr id="1020" name="Ink 1019">
                    <a:extLst>
                      <a:ext uri="{FF2B5EF4-FFF2-40B4-BE49-F238E27FC236}">
                        <a16:creationId xmlns:a16="http://schemas.microsoft.com/office/drawing/2014/main" id="{ABACE323-9EE3-9948-882E-6B031D9FB50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83529" y="381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8">
                <p14:nvContentPartPr>
                  <p14:cNvPr id="923" name="Ink 922">
                    <a:extLst>
                      <a:ext uri="{FF2B5EF4-FFF2-40B4-BE49-F238E27FC236}">
                        <a16:creationId xmlns:a16="http://schemas.microsoft.com/office/drawing/2014/main" id="{96371B5A-1203-4F4D-8EBE-9D7EC93F75CA}"/>
                      </a:ext>
                    </a:extLst>
                  </p14:cNvPr>
                  <p14:cNvContentPartPr/>
                  <p14:nvPr/>
                </p14:nvContentPartPr>
                <p14:xfrm>
                  <a:off x="5523769" y="3784804"/>
                  <a:ext cx="360" cy="360"/>
                </p14:xfrm>
              </p:contentPart>
            </mc:Choice>
            <mc:Fallback>
              <p:pic>
                <p:nvPicPr>
                  <p:cNvPr id="923" name="Ink 922">
                    <a:extLst>
                      <a:ext uri="{FF2B5EF4-FFF2-40B4-BE49-F238E27FC236}">
                        <a16:creationId xmlns:a16="http://schemas.microsoft.com/office/drawing/2014/main" id="{96371B5A-1203-4F4D-8EBE-9D7EC93F75C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6209" y="377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9">
                <p14:nvContentPartPr>
                  <p14:cNvPr id="924" name="Ink 923">
                    <a:extLst>
                      <a:ext uri="{FF2B5EF4-FFF2-40B4-BE49-F238E27FC236}">
                        <a16:creationId xmlns:a16="http://schemas.microsoft.com/office/drawing/2014/main" id="{C275849D-5A55-3F45-AD16-846E7B8CA396}"/>
                      </a:ext>
                    </a:extLst>
                  </p14:cNvPr>
                  <p14:cNvContentPartPr/>
                  <p14:nvPr/>
                </p14:nvContentPartPr>
                <p14:xfrm>
                  <a:off x="5523769" y="3784804"/>
                  <a:ext cx="360" cy="360"/>
                </p14:xfrm>
              </p:contentPart>
            </mc:Choice>
            <mc:Fallback>
              <p:pic>
                <p:nvPicPr>
                  <p:cNvPr id="924" name="Ink 923">
                    <a:extLst>
                      <a:ext uri="{FF2B5EF4-FFF2-40B4-BE49-F238E27FC236}">
                        <a16:creationId xmlns:a16="http://schemas.microsoft.com/office/drawing/2014/main" id="{C275849D-5A55-3F45-AD16-846E7B8CA39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16209" y="377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0">
                <p14:nvContentPartPr>
                  <p14:cNvPr id="1160" name="Ink 1159">
                    <a:extLst>
                      <a:ext uri="{FF2B5EF4-FFF2-40B4-BE49-F238E27FC236}">
                        <a16:creationId xmlns:a16="http://schemas.microsoft.com/office/drawing/2014/main" id="{E1F7EBF1-E9A3-1B4C-ABC1-C132F29397CD}"/>
                      </a:ext>
                    </a:extLst>
                  </p14:cNvPr>
                  <p14:cNvContentPartPr/>
                  <p14:nvPr/>
                </p14:nvContentPartPr>
                <p14:xfrm>
                  <a:off x="5568769" y="3844924"/>
                  <a:ext cx="360" cy="15480"/>
                </p14:xfrm>
              </p:contentPart>
            </mc:Choice>
            <mc:Fallback>
              <p:pic>
                <p:nvPicPr>
                  <p:cNvPr id="1160" name="Ink 1159">
                    <a:extLst>
                      <a:ext uri="{FF2B5EF4-FFF2-40B4-BE49-F238E27FC236}">
                        <a16:creationId xmlns:a16="http://schemas.microsoft.com/office/drawing/2014/main" id="{E1F7EBF1-E9A3-1B4C-ABC1-C132F29397CD}"/>
                      </a:ext>
                    </a:extLst>
                  </p:cNvPr>
                  <p:cNvPicPr/>
                  <p:nvPr/>
                </p:nvPicPr>
                <p:blipFill>
                  <a:blip r:embed="rId821"/>
                  <a:stretch>
                    <a:fillRect/>
                  </a:stretch>
                </p:blipFill>
                <p:spPr>
                  <a:xfrm>
                    <a:off x="5561209" y="3837364"/>
                    <a:ext cx="15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2">
                <p14:nvContentPartPr>
                  <p14:cNvPr id="1163" name="Ink 1162">
                    <a:extLst>
                      <a:ext uri="{FF2B5EF4-FFF2-40B4-BE49-F238E27FC236}">
                        <a16:creationId xmlns:a16="http://schemas.microsoft.com/office/drawing/2014/main" id="{76928978-A7B0-074A-8D94-725535D4799F}"/>
                      </a:ext>
                    </a:extLst>
                  </p14:cNvPr>
                  <p14:cNvContentPartPr/>
                  <p14:nvPr/>
                </p14:nvContentPartPr>
                <p14:xfrm>
                  <a:off x="5638609" y="3860044"/>
                  <a:ext cx="5040" cy="7560"/>
                </p14:xfrm>
              </p:contentPart>
            </mc:Choice>
            <mc:Fallback>
              <p:pic>
                <p:nvPicPr>
                  <p:cNvPr id="1163" name="Ink 1162">
                    <a:extLst>
                      <a:ext uri="{FF2B5EF4-FFF2-40B4-BE49-F238E27FC236}">
                        <a16:creationId xmlns:a16="http://schemas.microsoft.com/office/drawing/2014/main" id="{76928978-A7B0-074A-8D94-725535D4799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31409" y="3852484"/>
                    <a:ext cx="2016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3">
                <p14:nvContentPartPr>
                  <p14:cNvPr id="1164" name="Ink 1163">
                    <a:extLst>
                      <a:ext uri="{FF2B5EF4-FFF2-40B4-BE49-F238E27FC236}">
                        <a16:creationId xmlns:a16="http://schemas.microsoft.com/office/drawing/2014/main" id="{89E83DC5-392F-934F-93D5-539932141470}"/>
                      </a:ext>
                    </a:extLst>
                  </p14:cNvPr>
                  <p14:cNvContentPartPr/>
                  <p14:nvPr/>
                </p14:nvContentPartPr>
                <p14:xfrm>
                  <a:off x="5636089" y="3859684"/>
                  <a:ext cx="2880" cy="720"/>
                </p14:xfrm>
              </p:contentPart>
            </mc:Choice>
            <mc:Fallback>
              <p:pic>
                <p:nvPicPr>
                  <p:cNvPr id="1164" name="Ink 1163">
                    <a:extLst>
                      <a:ext uri="{FF2B5EF4-FFF2-40B4-BE49-F238E27FC236}">
                        <a16:creationId xmlns:a16="http://schemas.microsoft.com/office/drawing/2014/main" id="{89E83DC5-392F-934F-93D5-53993214147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8529" y="3852124"/>
                    <a:ext cx="1800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4">
                <p14:nvContentPartPr>
                  <p14:cNvPr id="1171" name="Ink 1170">
                    <a:extLst>
                      <a:ext uri="{FF2B5EF4-FFF2-40B4-BE49-F238E27FC236}">
                        <a16:creationId xmlns:a16="http://schemas.microsoft.com/office/drawing/2014/main" id="{2EB4E8A4-5EDB-4445-9D2F-E0107335EE72}"/>
                      </a:ext>
                    </a:extLst>
                  </p14:cNvPr>
                  <p14:cNvContentPartPr/>
                  <p14:nvPr/>
                </p14:nvContentPartPr>
                <p14:xfrm>
                  <a:off x="4871809" y="4032124"/>
                  <a:ext cx="360" cy="360"/>
                </p14:xfrm>
              </p:contentPart>
            </mc:Choice>
            <mc:Fallback>
              <p:pic>
                <p:nvPicPr>
                  <p:cNvPr id="1171" name="Ink 1170">
                    <a:extLst>
                      <a:ext uri="{FF2B5EF4-FFF2-40B4-BE49-F238E27FC236}">
                        <a16:creationId xmlns:a16="http://schemas.microsoft.com/office/drawing/2014/main" id="{2EB4E8A4-5EDB-4445-9D2F-E0107335EE7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64249" y="402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5">
                <p14:nvContentPartPr>
                  <p14:cNvPr id="1172" name="Ink 1171">
                    <a:extLst>
                      <a:ext uri="{FF2B5EF4-FFF2-40B4-BE49-F238E27FC236}">
                        <a16:creationId xmlns:a16="http://schemas.microsoft.com/office/drawing/2014/main" id="{A8DB2E85-9926-D743-869A-C8CF6DBF2AE8}"/>
                      </a:ext>
                    </a:extLst>
                  </p14:cNvPr>
                  <p14:cNvContentPartPr/>
                  <p14:nvPr/>
                </p14:nvContentPartPr>
                <p14:xfrm>
                  <a:off x="4909249" y="3919804"/>
                  <a:ext cx="360" cy="360"/>
                </p14:xfrm>
              </p:contentPart>
            </mc:Choice>
            <mc:Fallback>
              <p:pic>
                <p:nvPicPr>
                  <p:cNvPr id="1172" name="Ink 1171">
                    <a:extLst>
                      <a:ext uri="{FF2B5EF4-FFF2-40B4-BE49-F238E27FC236}">
                        <a16:creationId xmlns:a16="http://schemas.microsoft.com/office/drawing/2014/main" id="{A8DB2E85-9926-D743-869A-C8CF6DBF2AE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1689" y="391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6">
                <p14:nvContentPartPr>
                  <p14:cNvPr id="1173" name="Ink 1172">
                    <a:extLst>
                      <a:ext uri="{FF2B5EF4-FFF2-40B4-BE49-F238E27FC236}">
                        <a16:creationId xmlns:a16="http://schemas.microsoft.com/office/drawing/2014/main" id="{70FFE160-8C9F-D146-8706-6DACCC41131D}"/>
                      </a:ext>
                    </a:extLst>
                  </p14:cNvPr>
                  <p14:cNvContentPartPr/>
                  <p14:nvPr/>
                </p14:nvContentPartPr>
                <p14:xfrm>
                  <a:off x="4849129" y="3979564"/>
                  <a:ext cx="1800" cy="4320"/>
                </p14:xfrm>
              </p:contentPart>
            </mc:Choice>
            <mc:Fallback>
              <p:pic>
                <p:nvPicPr>
                  <p:cNvPr id="1173" name="Ink 1172">
                    <a:extLst>
                      <a:ext uri="{FF2B5EF4-FFF2-40B4-BE49-F238E27FC236}">
                        <a16:creationId xmlns:a16="http://schemas.microsoft.com/office/drawing/2014/main" id="{70FFE160-8C9F-D146-8706-6DACCC41131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41569" y="3972004"/>
                    <a:ext cx="169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7">
                <p14:nvContentPartPr>
                  <p14:cNvPr id="1174" name="Ink 1173">
                    <a:extLst>
                      <a:ext uri="{FF2B5EF4-FFF2-40B4-BE49-F238E27FC236}">
                        <a16:creationId xmlns:a16="http://schemas.microsoft.com/office/drawing/2014/main" id="{94FCD118-3FB5-6641-AF5A-85995ABBC7CC}"/>
                      </a:ext>
                    </a:extLst>
                  </p14:cNvPr>
                  <p14:cNvContentPartPr/>
                  <p14:nvPr/>
                </p14:nvContentPartPr>
                <p14:xfrm>
                  <a:off x="4819249" y="4032124"/>
                  <a:ext cx="360" cy="360"/>
                </p14:xfrm>
              </p:contentPart>
            </mc:Choice>
            <mc:Fallback>
              <p:pic>
                <p:nvPicPr>
                  <p:cNvPr id="1174" name="Ink 1173">
                    <a:extLst>
                      <a:ext uri="{FF2B5EF4-FFF2-40B4-BE49-F238E27FC236}">
                        <a16:creationId xmlns:a16="http://schemas.microsoft.com/office/drawing/2014/main" id="{94FCD118-3FB5-6641-AF5A-85995ABBC7C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11689" y="402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8">
                <p14:nvContentPartPr>
                  <p14:cNvPr id="1175" name="Ink 1174">
                    <a:extLst>
                      <a:ext uri="{FF2B5EF4-FFF2-40B4-BE49-F238E27FC236}">
                        <a16:creationId xmlns:a16="http://schemas.microsoft.com/office/drawing/2014/main" id="{5387A290-A4D8-8440-9DF0-29DDE12A33A2}"/>
                      </a:ext>
                    </a:extLst>
                  </p14:cNvPr>
                  <p14:cNvContentPartPr/>
                  <p14:nvPr/>
                </p14:nvContentPartPr>
                <p14:xfrm>
                  <a:off x="4916449" y="4009804"/>
                  <a:ext cx="1080" cy="5400"/>
                </p14:xfrm>
              </p:contentPart>
            </mc:Choice>
            <mc:Fallback>
              <p:pic>
                <p:nvPicPr>
                  <p:cNvPr id="1175" name="Ink 1174">
                    <a:extLst>
                      <a:ext uri="{FF2B5EF4-FFF2-40B4-BE49-F238E27FC236}">
                        <a16:creationId xmlns:a16="http://schemas.microsoft.com/office/drawing/2014/main" id="{5387A290-A4D8-8440-9DF0-29DDE12A33A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9249" y="4002244"/>
                    <a:ext cx="1620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9">
                <p14:nvContentPartPr>
                  <p14:cNvPr id="1176" name="Ink 1175">
                    <a:extLst>
                      <a:ext uri="{FF2B5EF4-FFF2-40B4-BE49-F238E27FC236}">
                        <a16:creationId xmlns:a16="http://schemas.microsoft.com/office/drawing/2014/main" id="{29FCAA31-58D2-5D4D-8857-6144A6A39C3E}"/>
                      </a:ext>
                    </a:extLst>
                  </p14:cNvPr>
                  <p14:cNvContentPartPr/>
                  <p14:nvPr/>
                </p14:nvContentPartPr>
                <p14:xfrm>
                  <a:off x="4917529" y="4014484"/>
                  <a:ext cx="360" cy="360"/>
                </p14:xfrm>
              </p:contentPart>
            </mc:Choice>
            <mc:Fallback>
              <p:pic>
                <p:nvPicPr>
                  <p:cNvPr id="1176" name="Ink 1175">
                    <a:extLst>
                      <a:ext uri="{FF2B5EF4-FFF2-40B4-BE49-F238E27FC236}">
                        <a16:creationId xmlns:a16="http://schemas.microsoft.com/office/drawing/2014/main" id="{29FCAA31-58D2-5D4D-8857-6144A6A39C3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9969" y="4006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0">
                <p14:nvContentPartPr>
                  <p14:cNvPr id="1177" name="Ink 1176">
                    <a:extLst>
                      <a:ext uri="{FF2B5EF4-FFF2-40B4-BE49-F238E27FC236}">
                        <a16:creationId xmlns:a16="http://schemas.microsoft.com/office/drawing/2014/main" id="{C1A42A17-E664-9C4B-B14E-D0A333CB69C4}"/>
                      </a:ext>
                    </a:extLst>
                  </p14:cNvPr>
                  <p14:cNvContentPartPr/>
                  <p14:nvPr/>
                </p14:nvContentPartPr>
                <p14:xfrm>
                  <a:off x="4856689" y="4032124"/>
                  <a:ext cx="6840" cy="6840"/>
                </p14:xfrm>
              </p:contentPart>
            </mc:Choice>
            <mc:Fallback>
              <p:pic>
                <p:nvPicPr>
                  <p:cNvPr id="1177" name="Ink 1176">
                    <a:extLst>
                      <a:ext uri="{FF2B5EF4-FFF2-40B4-BE49-F238E27FC236}">
                        <a16:creationId xmlns:a16="http://schemas.microsoft.com/office/drawing/2014/main" id="{C1A42A17-E664-9C4B-B14E-D0A333CB69C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49129" y="4024564"/>
                    <a:ext cx="2196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1">
                <p14:nvContentPartPr>
                  <p14:cNvPr id="1178" name="Ink 1177">
                    <a:extLst>
                      <a:ext uri="{FF2B5EF4-FFF2-40B4-BE49-F238E27FC236}">
                        <a16:creationId xmlns:a16="http://schemas.microsoft.com/office/drawing/2014/main" id="{DAF85AC8-0328-2B49-988A-A79B7E0C332E}"/>
                      </a:ext>
                    </a:extLst>
                  </p14:cNvPr>
                  <p14:cNvContentPartPr/>
                  <p14:nvPr/>
                </p14:nvContentPartPr>
                <p14:xfrm>
                  <a:off x="4946689" y="3897124"/>
                  <a:ext cx="360" cy="360"/>
                </p14:xfrm>
              </p:contentPart>
            </mc:Choice>
            <mc:Fallback>
              <p:pic>
                <p:nvPicPr>
                  <p:cNvPr id="1178" name="Ink 1177">
                    <a:extLst>
                      <a:ext uri="{FF2B5EF4-FFF2-40B4-BE49-F238E27FC236}">
                        <a16:creationId xmlns:a16="http://schemas.microsoft.com/office/drawing/2014/main" id="{DAF85AC8-0328-2B49-988A-A79B7E0C332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9129" y="388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2">
                <p14:nvContentPartPr>
                  <p14:cNvPr id="1179" name="Ink 1178">
                    <a:extLst>
                      <a:ext uri="{FF2B5EF4-FFF2-40B4-BE49-F238E27FC236}">
                        <a16:creationId xmlns:a16="http://schemas.microsoft.com/office/drawing/2014/main" id="{29716407-E481-8842-BE98-3204814E9674}"/>
                      </a:ext>
                    </a:extLst>
                  </p14:cNvPr>
                  <p14:cNvContentPartPr/>
                  <p14:nvPr/>
                </p14:nvContentPartPr>
                <p14:xfrm>
                  <a:off x="4984129" y="3829804"/>
                  <a:ext cx="7560" cy="2880"/>
                </p14:xfrm>
              </p:contentPart>
            </mc:Choice>
            <mc:Fallback>
              <p:pic>
                <p:nvPicPr>
                  <p:cNvPr id="1179" name="Ink 1178">
                    <a:extLst>
                      <a:ext uri="{FF2B5EF4-FFF2-40B4-BE49-F238E27FC236}">
                        <a16:creationId xmlns:a16="http://schemas.microsoft.com/office/drawing/2014/main" id="{29716407-E481-8842-BE98-3204814E967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6569" y="3822244"/>
                    <a:ext cx="226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3">
                <p14:nvContentPartPr>
                  <p14:cNvPr id="1180" name="Ink 1179">
                    <a:extLst>
                      <a:ext uri="{FF2B5EF4-FFF2-40B4-BE49-F238E27FC236}">
                        <a16:creationId xmlns:a16="http://schemas.microsoft.com/office/drawing/2014/main" id="{A86A1590-6BB8-F946-B4AA-E91D06F072C9}"/>
                      </a:ext>
                    </a:extLst>
                  </p14:cNvPr>
                  <p14:cNvContentPartPr/>
                  <p14:nvPr/>
                </p14:nvContentPartPr>
                <p14:xfrm>
                  <a:off x="5104009" y="3754924"/>
                  <a:ext cx="360" cy="360"/>
                </p14:xfrm>
              </p:contentPart>
            </mc:Choice>
            <mc:Fallback>
              <p:pic>
                <p:nvPicPr>
                  <p:cNvPr id="1180" name="Ink 1179">
                    <a:extLst>
                      <a:ext uri="{FF2B5EF4-FFF2-40B4-BE49-F238E27FC236}">
                        <a16:creationId xmlns:a16="http://schemas.microsoft.com/office/drawing/2014/main" id="{A86A1590-6BB8-F946-B4AA-E91D06F072C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6449" y="3747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4">
                <p14:nvContentPartPr>
                  <p14:cNvPr id="1181" name="Ink 1180">
                    <a:extLst>
                      <a:ext uri="{FF2B5EF4-FFF2-40B4-BE49-F238E27FC236}">
                        <a16:creationId xmlns:a16="http://schemas.microsoft.com/office/drawing/2014/main" id="{D186E5B7-0CD3-0149-93CD-802D21544509}"/>
                      </a:ext>
                    </a:extLst>
                  </p14:cNvPr>
                  <p14:cNvContentPartPr/>
                  <p14:nvPr/>
                </p14:nvContentPartPr>
                <p14:xfrm>
                  <a:off x="5178889" y="3649804"/>
                  <a:ext cx="360" cy="360"/>
                </p14:xfrm>
              </p:contentPart>
            </mc:Choice>
            <mc:Fallback>
              <p:pic>
                <p:nvPicPr>
                  <p:cNvPr id="1181" name="Ink 1180">
                    <a:extLst>
                      <a:ext uri="{FF2B5EF4-FFF2-40B4-BE49-F238E27FC236}">
                        <a16:creationId xmlns:a16="http://schemas.microsoft.com/office/drawing/2014/main" id="{D186E5B7-0CD3-0149-93CD-802D215445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1329" y="364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5">
                <p14:nvContentPartPr>
                  <p14:cNvPr id="1182" name="Ink 1181">
                    <a:extLst>
                      <a:ext uri="{FF2B5EF4-FFF2-40B4-BE49-F238E27FC236}">
                        <a16:creationId xmlns:a16="http://schemas.microsoft.com/office/drawing/2014/main" id="{0CD37F0F-2127-3645-8F42-1156E4F5BFA2}"/>
                      </a:ext>
                    </a:extLst>
                  </p14:cNvPr>
                  <p14:cNvContentPartPr/>
                  <p14:nvPr/>
                </p14:nvContentPartPr>
                <p14:xfrm>
                  <a:off x="5208769" y="3604804"/>
                  <a:ext cx="3600" cy="3600"/>
                </p14:xfrm>
              </p:contentPart>
            </mc:Choice>
            <mc:Fallback>
              <p:pic>
                <p:nvPicPr>
                  <p:cNvPr id="1182" name="Ink 1181">
                    <a:extLst>
                      <a:ext uri="{FF2B5EF4-FFF2-40B4-BE49-F238E27FC236}">
                        <a16:creationId xmlns:a16="http://schemas.microsoft.com/office/drawing/2014/main" id="{0CD37F0F-2127-3645-8F42-1156E4F5BFA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1569" y="3597244"/>
                    <a:ext cx="1872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6">
                <p14:nvContentPartPr>
                  <p14:cNvPr id="1183" name="Ink 1182">
                    <a:extLst>
                      <a:ext uri="{FF2B5EF4-FFF2-40B4-BE49-F238E27FC236}">
                        <a16:creationId xmlns:a16="http://schemas.microsoft.com/office/drawing/2014/main" id="{E5895F4D-0D93-DD40-981C-776BD44E679D}"/>
                      </a:ext>
                    </a:extLst>
                  </p14:cNvPr>
                  <p14:cNvContentPartPr/>
                  <p14:nvPr/>
                </p14:nvContentPartPr>
                <p14:xfrm>
                  <a:off x="5212009" y="3608044"/>
                  <a:ext cx="4680" cy="4680"/>
                </p14:xfrm>
              </p:contentPart>
            </mc:Choice>
            <mc:Fallback>
              <p:pic>
                <p:nvPicPr>
                  <p:cNvPr id="1183" name="Ink 1182">
                    <a:extLst>
                      <a:ext uri="{FF2B5EF4-FFF2-40B4-BE49-F238E27FC236}">
                        <a16:creationId xmlns:a16="http://schemas.microsoft.com/office/drawing/2014/main" id="{E5895F4D-0D93-DD40-981C-776BD44E679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4449" y="3600484"/>
                    <a:ext cx="198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7">
                <p14:nvContentPartPr>
                  <p14:cNvPr id="1185" name="Ink 1184">
                    <a:extLst>
                      <a:ext uri="{FF2B5EF4-FFF2-40B4-BE49-F238E27FC236}">
                        <a16:creationId xmlns:a16="http://schemas.microsoft.com/office/drawing/2014/main" id="{9BFCAE7D-AC77-3442-BC62-D9F97B36CA4F}"/>
                      </a:ext>
                    </a:extLst>
                  </p14:cNvPr>
                  <p14:cNvContentPartPr/>
                  <p14:nvPr/>
                </p14:nvContentPartPr>
                <p14:xfrm>
                  <a:off x="4909249" y="3882364"/>
                  <a:ext cx="360" cy="360"/>
                </p14:xfrm>
              </p:contentPart>
            </mc:Choice>
            <mc:Fallback>
              <p:pic>
                <p:nvPicPr>
                  <p:cNvPr id="1185" name="Ink 1184">
                    <a:extLst>
                      <a:ext uri="{FF2B5EF4-FFF2-40B4-BE49-F238E27FC236}">
                        <a16:creationId xmlns:a16="http://schemas.microsoft.com/office/drawing/2014/main" id="{9BFCAE7D-AC77-3442-BC62-D9F97B36CA4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1689" y="3874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8">
                <p14:nvContentPartPr>
                  <p14:cNvPr id="1186" name="Ink 1185">
                    <a:extLst>
                      <a:ext uri="{FF2B5EF4-FFF2-40B4-BE49-F238E27FC236}">
                        <a16:creationId xmlns:a16="http://schemas.microsoft.com/office/drawing/2014/main" id="{FB031641-6F54-7345-B013-AEEFEC8138CC}"/>
                      </a:ext>
                    </a:extLst>
                  </p14:cNvPr>
                  <p14:cNvContentPartPr/>
                  <p14:nvPr/>
                </p14:nvContentPartPr>
                <p14:xfrm>
                  <a:off x="4804129" y="3994684"/>
                  <a:ext cx="360" cy="360"/>
                </p14:xfrm>
              </p:contentPart>
            </mc:Choice>
            <mc:Fallback>
              <p:pic>
                <p:nvPicPr>
                  <p:cNvPr id="1186" name="Ink 1185">
                    <a:extLst>
                      <a:ext uri="{FF2B5EF4-FFF2-40B4-BE49-F238E27FC236}">
                        <a16:creationId xmlns:a16="http://schemas.microsoft.com/office/drawing/2014/main" id="{FB031641-6F54-7345-B013-AEEFEC8138C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569" y="3987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9">
                <p14:nvContentPartPr>
                  <p14:cNvPr id="1187" name="Ink 1186">
                    <a:extLst>
                      <a:ext uri="{FF2B5EF4-FFF2-40B4-BE49-F238E27FC236}">
                        <a16:creationId xmlns:a16="http://schemas.microsoft.com/office/drawing/2014/main" id="{0AB1F046-37AC-AA46-88AB-DF440A337D1E}"/>
                      </a:ext>
                    </a:extLst>
                  </p14:cNvPr>
                  <p14:cNvContentPartPr/>
                  <p14:nvPr/>
                </p14:nvContentPartPr>
                <p14:xfrm>
                  <a:off x="4804129" y="3994684"/>
                  <a:ext cx="41760" cy="44280"/>
                </p14:xfrm>
              </p:contentPart>
            </mc:Choice>
            <mc:Fallback>
              <p:pic>
                <p:nvPicPr>
                  <p:cNvPr id="1187" name="Ink 1186">
                    <a:extLst>
                      <a:ext uri="{FF2B5EF4-FFF2-40B4-BE49-F238E27FC236}">
                        <a16:creationId xmlns:a16="http://schemas.microsoft.com/office/drawing/2014/main" id="{0AB1F046-37AC-AA46-88AB-DF440A337D1E}"/>
                      </a:ext>
                    </a:extLst>
                  </p:cNvPr>
                  <p:cNvPicPr/>
                  <p:nvPr/>
                </p:nvPicPr>
                <p:blipFill>
                  <a:blip r:embed="rId840"/>
                  <a:stretch>
                    <a:fillRect/>
                  </a:stretch>
                </p:blipFill>
                <p:spPr>
                  <a:xfrm>
                    <a:off x="4796569" y="3987124"/>
                    <a:ext cx="5688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1">
                <p14:nvContentPartPr>
                  <p14:cNvPr id="1188" name="Ink 1187">
                    <a:extLst>
                      <a:ext uri="{FF2B5EF4-FFF2-40B4-BE49-F238E27FC236}">
                        <a16:creationId xmlns:a16="http://schemas.microsoft.com/office/drawing/2014/main" id="{4A703975-FEEB-2E41-AAF4-68AA8CE65430}"/>
                      </a:ext>
                    </a:extLst>
                  </p14:cNvPr>
                  <p14:cNvContentPartPr/>
                  <p14:nvPr/>
                </p14:nvContentPartPr>
                <p14:xfrm>
                  <a:off x="4916449" y="4047244"/>
                  <a:ext cx="360" cy="360"/>
                </p14:xfrm>
              </p:contentPart>
            </mc:Choice>
            <mc:Fallback>
              <p:pic>
                <p:nvPicPr>
                  <p:cNvPr id="1188" name="Ink 1187">
                    <a:extLst>
                      <a:ext uri="{FF2B5EF4-FFF2-40B4-BE49-F238E27FC236}">
                        <a16:creationId xmlns:a16="http://schemas.microsoft.com/office/drawing/2014/main" id="{4A703975-FEEB-2E41-AAF4-68AA8CE6543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09249" y="403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2">
                <p14:nvContentPartPr>
                  <p14:cNvPr id="1189" name="Ink 1188">
                    <a:extLst>
                      <a:ext uri="{FF2B5EF4-FFF2-40B4-BE49-F238E27FC236}">
                        <a16:creationId xmlns:a16="http://schemas.microsoft.com/office/drawing/2014/main" id="{9EF1B5CA-C05B-7F49-8E8E-5D01462A1DCB}"/>
                      </a:ext>
                    </a:extLst>
                  </p14:cNvPr>
                  <p14:cNvContentPartPr/>
                  <p14:nvPr/>
                </p14:nvContentPartPr>
                <p14:xfrm>
                  <a:off x="4924009" y="4054804"/>
                  <a:ext cx="360" cy="360"/>
                </p14:xfrm>
              </p:contentPart>
            </mc:Choice>
            <mc:Fallback>
              <p:pic>
                <p:nvPicPr>
                  <p:cNvPr id="1189" name="Ink 1188">
                    <a:extLst>
                      <a:ext uri="{FF2B5EF4-FFF2-40B4-BE49-F238E27FC236}">
                        <a16:creationId xmlns:a16="http://schemas.microsoft.com/office/drawing/2014/main" id="{9EF1B5CA-C05B-7F49-8E8E-5D01462A1DC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16449" y="404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3">
                <p14:nvContentPartPr>
                  <p14:cNvPr id="1190" name="Ink 1189">
                    <a:extLst>
                      <a:ext uri="{FF2B5EF4-FFF2-40B4-BE49-F238E27FC236}">
                        <a16:creationId xmlns:a16="http://schemas.microsoft.com/office/drawing/2014/main" id="{1BF03F3B-68BC-D747-83C5-A8521A4B4C82}"/>
                      </a:ext>
                    </a:extLst>
                  </p14:cNvPr>
                  <p14:cNvContentPartPr/>
                  <p14:nvPr/>
                </p14:nvContentPartPr>
                <p14:xfrm>
                  <a:off x="5066569" y="4039684"/>
                  <a:ext cx="360" cy="360"/>
                </p14:xfrm>
              </p:contentPart>
            </mc:Choice>
            <mc:Fallback>
              <p:pic>
                <p:nvPicPr>
                  <p:cNvPr id="1190" name="Ink 1189">
                    <a:extLst>
                      <a:ext uri="{FF2B5EF4-FFF2-40B4-BE49-F238E27FC236}">
                        <a16:creationId xmlns:a16="http://schemas.microsoft.com/office/drawing/2014/main" id="{1BF03F3B-68BC-D747-83C5-A8521A4B4C8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59009" y="403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4">
                <p14:nvContentPartPr>
                  <p14:cNvPr id="1191" name="Ink 1190">
                    <a:extLst>
                      <a:ext uri="{FF2B5EF4-FFF2-40B4-BE49-F238E27FC236}">
                        <a16:creationId xmlns:a16="http://schemas.microsoft.com/office/drawing/2014/main" id="{A07D10B7-7A80-0A41-A3CB-5A6B512F89F7}"/>
                      </a:ext>
                    </a:extLst>
                  </p14:cNvPr>
                  <p14:cNvContentPartPr/>
                  <p14:nvPr/>
                </p14:nvContentPartPr>
                <p14:xfrm>
                  <a:off x="5111569" y="4114564"/>
                  <a:ext cx="720" cy="4680"/>
                </p14:xfrm>
              </p:contentPart>
            </mc:Choice>
            <mc:Fallback>
              <p:pic>
                <p:nvPicPr>
                  <p:cNvPr id="1191" name="Ink 1190">
                    <a:extLst>
                      <a:ext uri="{FF2B5EF4-FFF2-40B4-BE49-F238E27FC236}">
                        <a16:creationId xmlns:a16="http://schemas.microsoft.com/office/drawing/2014/main" id="{A07D10B7-7A80-0A41-A3CB-5A6B512F89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04009" y="4107004"/>
                    <a:ext cx="1584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5">
                <p14:nvContentPartPr>
                  <p14:cNvPr id="1192" name="Ink 1191">
                    <a:extLst>
                      <a:ext uri="{FF2B5EF4-FFF2-40B4-BE49-F238E27FC236}">
                        <a16:creationId xmlns:a16="http://schemas.microsoft.com/office/drawing/2014/main" id="{DCE65FB5-EF05-594A-951B-F19AB567E425}"/>
                      </a:ext>
                    </a:extLst>
                  </p14:cNvPr>
                  <p14:cNvContentPartPr/>
                  <p14:nvPr/>
                </p14:nvContentPartPr>
                <p14:xfrm>
                  <a:off x="5208769" y="4316884"/>
                  <a:ext cx="360" cy="360"/>
                </p14:xfrm>
              </p:contentPart>
            </mc:Choice>
            <mc:Fallback>
              <p:pic>
                <p:nvPicPr>
                  <p:cNvPr id="1192" name="Ink 1191">
                    <a:extLst>
                      <a:ext uri="{FF2B5EF4-FFF2-40B4-BE49-F238E27FC236}">
                        <a16:creationId xmlns:a16="http://schemas.microsoft.com/office/drawing/2014/main" id="{DCE65FB5-EF05-594A-951B-F19AB567E42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1209" y="430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6">
                <p14:nvContentPartPr>
                  <p14:cNvPr id="1193" name="Ink 1192">
                    <a:extLst>
                      <a:ext uri="{FF2B5EF4-FFF2-40B4-BE49-F238E27FC236}">
                        <a16:creationId xmlns:a16="http://schemas.microsoft.com/office/drawing/2014/main" id="{B470E627-C578-BC47-86BE-39CE72CE3786}"/>
                      </a:ext>
                    </a:extLst>
                  </p14:cNvPr>
                  <p14:cNvContentPartPr/>
                  <p14:nvPr/>
                </p14:nvContentPartPr>
                <p14:xfrm>
                  <a:off x="5433769" y="4579324"/>
                  <a:ext cx="360" cy="360"/>
                </p14:xfrm>
              </p:contentPart>
            </mc:Choice>
            <mc:Fallback>
              <p:pic>
                <p:nvPicPr>
                  <p:cNvPr id="1193" name="Ink 1192">
                    <a:extLst>
                      <a:ext uri="{FF2B5EF4-FFF2-40B4-BE49-F238E27FC236}">
                        <a16:creationId xmlns:a16="http://schemas.microsoft.com/office/drawing/2014/main" id="{B470E627-C578-BC47-86BE-39CE72CE37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26209" y="457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7">
                <p14:nvContentPartPr>
                  <p14:cNvPr id="1195" name="Ink 1194">
                    <a:extLst>
                      <a:ext uri="{FF2B5EF4-FFF2-40B4-BE49-F238E27FC236}">
                        <a16:creationId xmlns:a16="http://schemas.microsoft.com/office/drawing/2014/main" id="{9B5CB892-C413-4C44-A4E5-F2DC52632739}"/>
                      </a:ext>
                    </a:extLst>
                  </p14:cNvPr>
                  <p14:cNvContentPartPr/>
                  <p14:nvPr/>
                </p14:nvContentPartPr>
                <p14:xfrm>
                  <a:off x="5583529" y="4571764"/>
                  <a:ext cx="360" cy="360"/>
                </p14:xfrm>
              </p:contentPart>
            </mc:Choice>
            <mc:Fallback>
              <p:pic>
                <p:nvPicPr>
                  <p:cNvPr id="1195" name="Ink 1194">
                    <a:extLst>
                      <a:ext uri="{FF2B5EF4-FFF2-40B4-BE49-F238E27FC236}">
                        <a16:creationId xmlns:a16="http://schemas.microsoft.com/office/drawing/2014/main" id="{9B5CB892-C413-4C44-A4E5-F2DC5263273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75969" y="45642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8">
                <p14:nvContentPartPr>
                  <p14:cNvPr id="1196" name="Ink 1195">
                    <a:extLst>
                      <a:ext uri="{FF2B5EF4-FFF2-40B4-BE49-F238E27FC236}">
                        <a16:creationId xmlns:a16="http://schemas.microsoft.com/office/drawing/2014/main" id="{4F528995-6D9F-E843-8BF4-D05CAA50E86B}"/>
                      </a:ext>
                    </a:extLst>
                  </p14:cNvPr>
                  <p14:cNvContentPartPr/>
                  <p14:nvPr/>
                </p14:nvContentPartPr>
                <p14:xfrm>
                  <a:off x="5628529" y="4496884"/>
                  <a:ext cx="1080" cy="3600"/>
                </p14:xfrm>
              </p:contentPart>
            </mc:Choice>
            <mc:Fallback>
              <p:pic>
                <p:nvPicPr>
                  <p:cNvPr id="1196" name="Ink 1195">
                    <a:extLst>
                      <a:ext uri="{FF2B5EF4-FFF2-40B4-BE49-F238E27FC236}">
                        <a16:creationId xmlns:a16="http://schemas.microsoft.com/office/drawing/2014/main" id="{4F528995-6D9F-E843-8BF4-D05CAA50E86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0969" y="4489324"/>
                    <a:ext cx="1620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9">
                <p14:nvContentPartPr>
                  <p14:cNvPr id="1197" name="Ink 1196">
                    <a:extLst>
                      <a:ext uri="{FF2B5EF4-FFF2-40B4-BE49-F238E27FC236}">
                        <a16:creationId xmlns:a16="http://schemas.microsoft.com/office/drawing/2014/main" id="{E4E9C029-BE9C-BF46-B85C-D0E443327EDA}"/>
                      </a:ext>
                    </a:extLst>
                  </p14:cNvPr>
                  <p14:cNvContentPartPr/>
                  <p14:nvPr/>
                </p14:nvContentPartPr>
                <p14:xfrm>
                  <a:off x="5808529" y="4197004"/>
                  <a:ext cx="360" cy="360"/>
                </p14:xfrm>
              </p:contentPart>
            </mc:Choice>
            <mc:Fallback>
              <p:pic>
                <p:nvPicPr>
                  <p:cNvPr id="1197" name="Ink 1196">
                    <a:extLst>
                      <a:ext uri="{FF2B5EF4-FFF2-40B4-BE49-F238E27FC236}">
                        <a16:creationId xmlns:a16="http://schemas.microsoft.com/office/drawing/2014/main" id="{E4E9C029-BE9C-BF46-B85C-D0E443327ED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0969" y="418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0">
                <p14:nvContentPartPr>
                  <p14:cNvPr id="1198" name="Ink 1197">
                    <a:extLst>
                      <a:ext uri="{FF2B5EF4-FFF2-40B4-BE49-F238E27FC236}">
                        <a16:creationId xmlns:a16="http://schemas.microsoft.com/office/drawing/2014/main" id="{5B488E99-2393-FD46-AC7B-30022A0ECBC2}"/>
                      </a:ext>
                    </a:extLst>
                  </p14:cNvPr>
                  <p14:cNvContentPartPr/>
                  <p14:nvPr/>
                </p14:nvContentPartPr>
                <p14:xfrm>
                  <a:off x="5906089" y="4197004"/>
                  <a:ext cx="1440" cy="2160"/>
                </p14:xfrm>
              </p:contentPart>
            </mc:Choice>
            <mc:Fallback>
              <p:pic>
                <p:nvPicPr>
                  <p:cNvPr id="1198" name="Ink 1197">
                    <a:extLst>
                      <a:ext uri="{FF2B5EF4-FFF2-40B4-BE49-F238E27FC236}">
                        <a16:creationId xmlns:a16="http://schemas.microsoft.com/office/drawing/2014/main" id="{5B488E99-2393-FD46-AC7B-30022A0ECBC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98529" y="4189444"/>
                    <a:ext cx="1656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1">
                <p14:nvContentPartPr>
                  <p14:cNvPr id="1199" name="Ink 1198">
                    <a:extLst>
                      <a:ext uri="{FF2B5EF4-FFF2-40B4-BE49-F238E27FC236}">
                        <a16:creationId xmlns:a16="http://schemas.microsoft.com/office/drawing/2014/main" id="{8692E2EE-2DEA-0243-851D-2A1942D05FB4}"/>
                      </a:ext>
                    </a:extLst>
                  </p14:cNvPr>
                  <p14:cNvContentPartPr/>
                  <p14:nvPr/>
                </p14:nvContentPartPr>
                <p14:xfrm>
                  <a:off x="5973409" y="4159564"/>
                  <a:ext cx="360" cy="7920"/>
                </p14:xfrm>
              </p:contentPart>
            </mc:Choice>
            <mc:Fallback>
              <p:pic>
                <p:nvPicPr>
                  <p:cNvPr id="1199" name="Ink 1198">
                    <a:extLst>
                      <a:ext uri="{FF2B5EF4-FFF2-40B4-BE49-F238E27FC236}">
                        <a16:creationId xmlns:a16="http://schemas.microsoft.com/office/drawing/2014/main" id="{8692E2EE-2DEA-0243-851D-2A1942D05FB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65849" y="415200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2">
                <p14:nvContentPartPr>
                  <p14:cNvPr id="1200" name="Ink 1199">
                    <a:extLst>
                      <a:ext uri="{FF2B5EF4-FFF2-40B4-BE49-F238E27FC236}">
                        <a16:creationId xmlns:a16="http://schemas.microsoft.com/office/drawing/2014/main" id="{318F3FC3-B567-114F-B838-DB87592932DD}"/>
                      </a:ext>
                    </a:extLst>
                  </p14:cNvPr>
                  <p14:cNvContentPartPr/>
                  <p14:nvPr/>
                </p14:nvContentPartPr>
                <p14:xfrm>
                  <a:off x="5928409" y="4120684"/>
                  <a:ext cx="7920" cy="1800"/>
                </p14:xfrm>
              </p:contentPart>
            </mc:Choice>
            <mc:Fallback>
              <p:pic>
                <p:nvPicPr>
                  <p:cNvPr id="1200" name="Ink 1199">
                    <a:extLst>
                      <a:ext uri="{FF2B5EF4-FFF2-40B4-BE49-F238E27FC236}">
                        <a16:creationId xmlns:a16="http://schemas.microsoft.com/office/drawing/2014/main" id="{318F3FC3-B567-114F-B838-DB87592932D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20849" y="4113124"/>
                    <a:ext cx="2268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3">
                <p14:nvContentPartPr>
                  <p14:cNvPr id="1201" name="Ink 1200">
                    <a:extLst>
                      <a:ext uri="{FF2B5EF4-FFF2-40B4-BE49-F238E27FC236}">
                        <a16:creationId xmlns:a16="http://schemas.microsoft.com/office/drawing/2014/main" id="{D1920DC5-05A6-704F-9636-71D3E52BDFFC}"/>
                      </a:ext>
                    </a:extLst>
                  </p14:cNvPr>
                  <p14:cNvContentPartPr/>
                  <p14:nvPr/>
                </p14:nvContentPartPr>
                <p14:xfrm>
                  <a:off x="5845969" y="4170004"/>
                  <a:ext cx="17280" cy="12600"/>
                </p14:xfrm>
              </p:contentPart>
            </mc:Choice>
            <mc:Fallback>
              <p:pic>
                <p:nvPicPr>
                  <p:cNvPr id="1201" name="Ink 1200">
                    <a:extLst>
                      <a:ext uri="{FF2B5EF4-FFF2-40B4-BE49-F238E27FC236}">
                        <a16:creationId xmlns:a16="http://schemas.microsoft.com/office/drawing/2014/main" id="{D1920DC5-05A6-704F-9636-71D3E52BDFFC}"/>
                      </a:ext>
                    </a:extLst>
                  </p:cNvPr>
                  <p:cNvPicPr/>
                  <p:nvPr/>
                </p:nvPicPr>
                <p:blipFill>
                  <a:blip r:embed="rId854"/>
                  <a:stretch>
                    <a:fillRect/>
                  </a:stretch>
                </p:blipFill>
                <p:spPr>
                  <a:xfrm>
                    <a:off x="5838409" y="4162444"/>
                    <a:ext cx="3240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5">
                <p14:nvContentPartPr>
                  <p14:cNvPr id="1202" name="Ink 1201">
                    <a:extLst>
                      <a:ext uri="{FF2B5EF4-FFF2-40B4-BE49-F238E27FC236}">
                        <a16:creationId xmlns:a16="http://schemas.microsoft.com/office/drawing/2014/main" id="{E14E706E-A0AD-6941-98A4-5964E0C9FBAA}"/>
                      </a:ext>
                    </a:extLst>
                  </p14:cNvPr>
                  <p14:cNvContentPartPr/>
                  <p14:nvPr/>
                </p14:nvContentPartPr>
                <p14:xfrm>
                  <a:off x="5906089" y="4159564"/>
                  <a:ext cx="9720" cy="6840"/>
                </p14:xfrm>
              </p:contentPart>
            </mc:Choice>
            <mc:Fallback>
              <p:pic>
                <p:nvPicPr>
                  <p:cNvPr id="1202" name="Ink 1201">
                    <a:extLst>
                      <a:ext uri="{FF2B5EF4-FFF2-40B4-BE49-F238E27FC236}">
                        <a16:creationId xmlns:a16="http://schemas.microsoft.com/office/drawing/2014/main" id="{E14E706E-A0AD-6941-98A4-5964E0C9FBAA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898529" y="4152004"/>
                    <a:ext cx="248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6">
                <p14:nvContentPartPr>
                  <p14:cNvPr id="1203" name="Ink 1202">
                    <a:extLst>
                      <a:ext uri="{FF2B5EF4-FFF2-40B4-BE49-F238E27FC236}">
                        <a16:creationId xmlns:a16="http://schemas.microsoft.com/office/drawing/2014/main" id="{F7944946-A08C-4C46-906B-B00D7C8501AE}"/>
                      </a:ext>
                    </a:extLst>
                  </p14:cNvPr>
                  <p14:cNvContentPartPr/>
                  <p14:nvPr/>
                </p14:nvContentPartPr>
                <p14:xfrm>
                  <a:off x="6003289" y="4144444"/>
                  <a:ext cx="360" cy="360"/>
                </p14:xfrm>
              </p:contentPart>
            </mc:Choice>
            <mc:Fallback>
              <p:pic>
                <p:nvPicPr>
                  <p:cNvPr id="1203" name="Ink 1202">
                    <a:extLst>
                      <a:ext uri="{FF2B5EF4-FFF2-40B4-BE49-F238E27FC236}">
                        <a16:creationId xmlns:a16="http://schemas.microsoft.com/office/drawing/2014/main" id="{F7944946-A08C-4C46-906B-B00D7C8501A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95729" y="413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7">
                <p14:nvContentPartPr>
                  <p14:cNvPr id="1204" name="Ink 1203">
                    <a:extLst>
                      <a:ext uri="{FF2B5EF4-FFF2-40B4-BE49-F238E27FC236}">
                        <a16:creationId xmlns:a16="http://schemas.microsoft.com/office/drawing/2014/main" id="{1D8C1FCD-8573-E64C-831F-3D34D91469B2}"/>
                      </a:ext>
                    </a:extLst>
                  </p14:cNvPr>
                  <p14:cNvContentPartPr/>
                  <p14:nvPr/>
                </p14:nvContentPartPr>
                <p14:xfrm>
                  <a:off x="6010849" y="4152004"/>
                  <a:ext cx="360" cy="360"/>
                </p14:xfrm>
              </p:contentPart>
            </mc:Choice>
            <mc:Fallback>
              <p:pic>
                <p:nvPicPr>
                  <p:cNvPr id="1204" name="Ink 1203">
                    <a:extLst>
                      <a:ext uri="{FF2B5EF4-FFF2-40B4-BE49-F238E27FC236}">
                        <a16:creationId xmlns:a16="http://schemas.microsoft.com/office/drawing/2014/main" id="{1D8C1FCD-8573-E64C-831F-3D34D91469B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03289" y="414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8">
                <p14:nvContentPartPr>
                  <p14:cNvPr id="1205" name="Ink 1204">
                    <a:extLst>
                      <a:ext uri="{FF2B5EF4-FFF2-40B4-BE49-F238E27FC236}">
                        <a16:creationId xmlns:a16="http://schemas.microsoft.com/office/drawing/2014/main" id="{692337EB-FA3D-284E-B177-0E7EE5C5ABE4}"/>
                      </a:ext>
                    </a:extLst>
                  </p14:cNvPr>
                  <p14:cNvContentPartPr/>
                  <p14:nvPr/>
                </p14:nvContentPartPr>
                <p14:xfrm>
                  <a:off x="5883409" y="4257124"/>
                  <a:ext cx="360" cy="360"/>
                </p14:xfrm>
              </p:contentPart>
            </mc:Choice>
            <mc:Fallback>
              <p:pic>
                <p:nvPicPr>
                  <p:cNvPr id="1205" name="Ink 1204">
                    <a:extLst>
                      <a:ext uri="{FF2B5EF4-FFF2-40B4-BE49-F238E27FC236}">
                        <a16:creationId xmlns:a16="http://schemas.microsoft.com/office/drawing/2014/main" id="{692337EB-FA3D-284E-B177-0E7EE5C5ABE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75849" y="424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9">
                <p14:nvContentPartPr>
                  <p14:cNvPr id="1206" name="Ink 1205">
                    <a:extLst>
                      <a:ext uri="{FF2B5EF4-FFF2-40B4-BE49-F238E27FC236}">
                        <a16:creationId xmlns:a16="http://schemas.microsoft.com/office/drawing/2014/main" id="{5E8FCF57-5B50-5040-A208-DDA6BF986694}"/>
                      </a:ext>
                    </a:extLst>
                  </p14:cNvPr>
                  <p14:cNvContentPartPr/>
                  <p14:nvPr/>
                </p14:nvContentPartPr>
                <p14:xfrm>
                  <a:off x="5816089" y="4354324"/>
                  <a:ext cx="7920" cy="360"/>
                </p14:xfrm>
              </p:contentPart>
            </mc:Choice>
            <mc:Fallback>
              <p:pic>
                <p:nvPicPr>
                  <p:cNvPr id="1206" name="Ink 1205">
                    <a:extLst>
                      <a:ext uri="{FF2B5EF4-FFF2-40B4-BE49-F238E27FC236}">
                        <a16:creationId xmlns:a16="http://schemas.microsoft.com/office/drawing/2014/main" id="{5E8FCF57-5B50-5040-A208-DDA6BF98669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08529" y="434676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0">
                <p14:nvContentPartPr>
                  <p14:cNvPr id="1207" name="Ink 1206">
                    <a:extLst>
                      <a:ext uri="{FF2B5EF4-FFF2-40B4-BE49-F238E27FC236}">
                        <a16:creationId xmlns:a16="http://schemas.microsoft.com/office/drawing/2014/main" id="{A85F272B-4274-1344-996F-27DA47222214}"/>
                      </a:ext>
                    </a:extLst>
                  </p14:cNvPr>
                  <p14:cNvContentPartPr/>
                  <p14:nvPr/>
                </p14:nvContentPartPr>
                <p14:xfrm>
                  <a:off x="5883409" y="4159564"/>
                  <a:ext cx="360" cy="360"/>
                </p14:xfrm>
              </p:contentPart>
            </mc:Choice>
            <mc:Fallback>
              <p:pic>
                <p:nvPicPr>
                  <p:cNvPr id="1207" name="Ink 1206">
                    <a:extLst>
                      <a:ext uri="{FF2B5EF4-FFF2-40B4-BE49-F238E27FC236}">
                        <a16:creationId xmlns:a16="http://schemas.microsoft.com/office/drawing/2014/main" id="{A85F272B-4274-1344-996F-27DA4722221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75849" y="415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1">
                <p14:nvContentPartPr>
                  <p14:cNvPr id="1208" name="Ink 1207">
                    <a:extLst>
                      <a:ext uri="{FF2B5EF4-FFF2-40B4-BE49-F238E27FC236}">
                        <a16:creationId xmlns:a16="http://schemas.microsoft.com/office/drawing/2014/main" id="{923D53A3-B44A-ED42-9AA5-86B435C295C6}"/>
                      </a:ext>
                    </a:extLst>
                  </p14:cNvPr>
                  <p14:cNvContentPartPr/>
                  <p14:nvPr/>
                </p14:nvContentPartPr>
                <p14:xfrm>
                  <a:off x="5792689" y="4125004"/>
                  <a:ext cx="8640" cy="4680"/>
                </p14:xfrm>
              </p:contentPart>
            </mc:Choice>
            <mc:Fallback>
              <p:pic>
                <p:nvPicPr>
                  <p:cNvPr id="1208" name="Ink 1207">
                    <a:extLst>
                      <a:ext uri="{FF2B5EF4-FFF2-40B4-BE49-F238E27FC236}">
                        <a16:creationId xmlns:a16="http://schemas.microsoft.com/office/drawing/2014/main" id="{923D53A3-B44A-ED42-9AA5-86B435C295C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85129" y="4117444"/>
                    <a:ext cx="237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2">
                <p14:nvContentPartPr>
                  <p14:cNvPr id="1209" name="Ink 1208">
                    <a:extLst>
                      <a:ext uri="{FF2B5EF4-FFF2-40B4-BE49-F238E27FC236}">
                        <a16:creationId xmlns:a16="http://schemas.microsoft.com/office/drawing/2014/main" id="{20F39988-98C3-F64A-97C4-D6A840A1F455}"/>
                      </a:ext>
                    </a:extLst>
                  </p14:cNvPr>
                  <p14:cNvContentPartPr/>
                  <p14:nvPr/>
                </p14:nvContentPartPr>
                <p14:xfrm>
                  <a:off x="5792689" y="4125004"/>
                  <a:ext cx="1080" cy="4680"/>
                </p14:xfrm>
              </p:contentPart>
            </mc:Choice>
            <mc:Fallback>
              <p:pic>
                <p:nvPicPr>
                  <p:cNvPr id="1209" name="Ink 1208">
                    <a:extLst>
                      <a:ext uri="{FF2B5EF4-FFF2-40B4-BE49-F238E27FC236}">
                        <a16:creationId xmlns:a16="http://schemas.microsoft.com/office/drawing/2014/main" id="{20F39988-98C3-F64A-97C4-D6A840A1F45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85129" y="4117444"/>
                    <a:ext cx="162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3">
                <p14:nvContentPartPr>
                  <p14:cNvPr id="1210" name="Ink 1209">
                    <a:extLst>
                      <a:ext uri="{FF2B5EF4-FFF2-40B4-BE49-F238E27FC236}">
                        <a16:creationId xmlns:a16="http://schemas.microsoft.com/office/drawing/2014/main" id="{2C769733-1AF3-0F47-8975-F6B9F1DC0CD0}"/>
                      </a:ext>
                    </a:extLst>
                  </p14:cNvPr>
                  <p14:cNvContentPartPr/>
                  <p14:nvPr/>
                </p14:nvContentPartPr>
                <p14:xfrm>
                  <a:off x="5726089" y="4069564"/>
                  <a:ext cx="360" cy="360"/>
                </p14:xfrm>
              </p:contentPart>
            </mc:Choice>
            <mc:Fallback>
              <p:pic>
                <p:nvPicPr>
                  <p:cNvPr id="1210" name="Ink 1209">
                    <a:extLst>
                      <a:ext uri="{FF2B5EF4-FFF2-40B4-BE49-F238E27FC236}">
                        <a16:creationId xmlns:a16="http://schemas.microsoft.com/office/drawing/2014/main" id="{2C769733-1AF3-0F47-8975-F6B9F1DC0CD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8529" y="406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4">
                <p14:nvContentPartPr>
                  <p14:cNvPr id="927" name="Ink 926">
                    <a:extLst>
                      <a:ext uri="{FF2B5EF4-FFF2-40B4-BE49-F238E27FC236}">
                        <a16:creationId xmlns:a16="http://schemas.microsoft.com/office/drawing/2014/main" id="{500EF79B-3593-3940-B749-6DF90E3E5ECE}"/>
                      </a:ext>
                    </a:extLst>
                  </p14:cNvPr>
                  <p14:cNvContentPartPr/>
                  <p14:nvPr/>
                </p14:nvContentPartPr>
                <p14:xfrm>
                  <a:off x="5591089" y="3919804"/>
                  <a:ext cx="360" cy="360"/>
                </p14:xfrm>
              </p:contentPart>
            </mc:Choice>
            <mc:Fallback>
              <p:pic>
                <p:nvPicPr>
                  <p:cNvPr id="927" name="Ink 926">
                    <a:extLst>
                      <a:ext uri="{FF2B5EF4-FFF2-40B4-BE49-F238E27FC236}">
                        <a16:creationId xmlns:a16="http://schemas.microsoft.com/office/drawing/2014/main" id="{500EF79B-3593-3940-B749-6DF90E3E5EC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83529" y="391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5">
                <p14:nvContentPartPr>
                  <p14:cNvPr id="928" name="Ink 927">
                    <a:extLst>
                      <a:ext uri="{FF2B5EF4-FFF2-40B4-BE49-F238E27FC236}">
                        <a16:creationId xmlns:a16="http://schemas.microsoft.com/office/drawing/2014/main" id="{2DFE6841-8EAA-EE4C-BA03-E660CEA86819}"/>
                      </a:ext>
                    </a:extLst>
                  </p14:cNvPr>
                  <p14:cNvContentPartPr/>
                  <p14:nvPr/>
                </p14:nvContentPartPr>
                <p14:xfrm>
                  <a:off x="5591089" y="3919804"/>
                  <a:ext cx="27720" cy="46800"/>
                </p14:xfrm>
              </p:contentPart>
            </mc:Choice>
            <mc:Fallback>
              <p:pic>
                <p:nvPicPr>
                  <p:cNvPr id="928" name="Ink 927">
                    <a:extLst>
                      <a:ext uri="{FF2B5EF4-FFF2-40B4-BE49-F238E27FC236}">
                        <a16:creationId xmlns:a16="http://schemas.microsoft.com/office/drawing/2014/main" id="{2DFE6841-8EAA-EE4C-BA03-E660CEA86819}"/>
                      </a:ext>
                    </a:extLst>
                  </p:cNvPr>
                  <p:cNvPicPr/>
                  <p:nvPr/>
                </p:nvPicPr>
                <p:blipFill>
                  <a:blip r:embed="rId866"/>
                  <a:stretch>
                    <a:fillRect/>
                  </a:stretch>
                </p:blipFill>
                <p:spPr>
                  <a:xfrm>
                    <a:off x="5583529" y="3912244"/>
                    <a:ext cx="4284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7">
                <p14:nvContentPartPr>
                  <p14:cNvPr id="929" name="Ink 928">
                    <a:extLst>
                      <a:ext uri="{FF2B5EF4-FFF2-40B4-BE49-F238E27FC236}">
                        <a16:creationId xmlns:a16="http://schemas.microsoft.com/office/drawing/2014/main" id="{50391534-7A86-2443-AF2D-4B3EF4A25B36}"/>
                      </a:ext>
                    </a:extLst>
                  </p14:cNvPr>
                  <p14:cNvContentPartPr/>
                  <p14:nvPr/>
                </p14:nvContentPartPr>
                <p14:xfrm>
                  <a:off x="5658409" y="4017004"/>
                  <a:ext cx="360" cy="360"/>
                </p14:xfrm>
              </p:contentPart>
            </mc:Choice>
            <mc:Fallback>
              <p:pic>
                <p:nvPicPr>
                  <p:cNvPr id="929" name="Ink 928">
                    <a:extLst>
                      <a:ext uri="{FF2B5EF4-FFF2-40B4-BE49-F238E27FC236}">
                        <a16:creationId xmlns:a16="http://schemas.microsoft.com/office/drawing/2014/main" id="{50391534-7A86-2443-AF2D-4B3EF4A25B3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51209" y="400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8">
                <p14:nvContentPartPr>
                  <p14:cNvPr id="931" name="Ink 930">
                    <a:extLst>
                      <a:ext uri="{FF2B5EF4-FFF2-40B4-BE49-F238E27FC236}">
                        <a16:creationId xmlns:a16="http://schemas.microsoft.com/office/drawing/2014/main" id="{C63E2EBF-9DD6-2645-8350-EA13B92F40F4}"/>
                      </a:ext>
                    </a:extLst>
                  </p14:cNvPr>
                  <p14:cNvContentPartPr/>
                  <p14:nvPr/>
                </p14:nvContentPartPr>
                <p14:xfrm>
                  <a:off x="5628529" y="4024564"/>
                  <a:ext cx="10080" cy="4320"/>
                </p14:xfrm>
              </p:contentPart>
            </mc:Choice>
            <mc:Fallback>
              <p:pic>
                <p:nvPicPr>
                  <p:cNvPr id="931" name="Ink 930">
                    <a:extLst>
                      <a:ext uri="{FF2B5EF4-FFF2-40B4-BE49-F238E27FC236}">
                        <a16:creationId xmlns:a16="http://schemas.microsoft.com/office/drawing/2014/main" id="{C63E2EBF-9DD6-2645-8350-EA13B92F40F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620969" y="4017004"/>
                    <a:ext cx="2484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9">
                <p14:nvContentPartPr>
                  <p14:cNvPr id="1001" name="Ink 1000">
                    <a:extLst>
                      <a:ext uri="{FF2B5EF4-FFF2-40B4-BE49-F238E27FC236}">
                        <a16:creationId xmlns:a16="http://schemas.microsoft.com/office/drawing/2014/main" id="{B7E95808-07CF-E14C-856C-EF40EF707B43}"/>
                      </a:ext>
                    </a:extLst>
                  </p14:cNvPr>
                  <p14:cNvContentPartPr/>
                  <p14:nvPr/>
                </p14:nvContentPartPr>
                <p14:xfrm>
                  <a:off x="5620969" y="3927364"/>
                  <a:ext cx="7920" cy="360"/>
                </p14:xfrm>
              </p:contentPart>
            </mc:Choice>
            <mc:Fallback>
              <p:pic>
                <p:nvPicPr>
                  <p:cNvPr id="1001" name="Ink 1000">
                    <a:extLst>
                      <a:ext uri="{FF2B5EF4-FFF2-40B4-BE49-F238E27FC236}">
                        <a16:creationId xmlns:a16="http://schemas.microsoft.com/office/drawing/2014/main" id="{B7E95808-07CF-E14C-856C-EF40EF707B4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3409" y="391980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0">
                <p14:nvContentPartPr>
                  <p14:cNvPr id="1010" name="Ink 1009">
                    <a:extLst>
                      <a:ext uri="{FF2B5EF4-FFF2-40B4-BE49-F238E27FC236}">
                        <a16:creationId xmlns:a16="http://schemas.microsoft.com/office/drawing/2014/main" id="{0419AB07-01CE-6F4C-8406-DD9D61EC0468}"/>
                      </a:ext>
                    </a:extLst>
                  </p14:cNvPr>
                  <p14:cNvContentPartPr/>
                  <p14:nvPr/>
                </p14:nvContentPartPr>
                <p14:xfrm>
                  <a:off x="5594689" y="3930244"/>
                  <a:ext cx="4320" cy="5040"/>
                </p14:xfrm>
              </p:contentPart>
            </mc:Choice>
            <mc:Fallback>
              <p:pic>
                <p:nvPicPr>
                  <p:cNvPr id="1010" name="Ink 1009">
                    <a:extLst>
                      <a:ext uri="{FF2B5EF4-FFF2-40B4-BE49-F238E27FC236}">
                        <a16:creationId xmlns:a16="http://schemas.microsoft.com/office/drawing/2014/main" id="{0419AB07-01CE-6F4C-8406-DD9D61EC046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87129" y="3922684"/>
                    <a:ext cx="194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1">
                <p14:nvContentPartPr>
                  <p14:cNvPr id="1011" name="Ink 1010">
                    <a:extLst>
                      <a:ext uri="{FF2B5EF4-FFF2-40B4-BE49-F238E27FC236}">
                        <a16:creationId xmlns:a16="http://schemas.microsoft.com/office/drawing/2014/main" id="{A72FF7D7-2579-1B44-9F2D-B852CCF2E655}"/>
                      </a:ext>
                    </a:extLst>
                  </p14:cNvPr>
                  <p14:cNvContentPartPr/>
                  <p14:nvPr/>
                </p14:nvContentPartPr>
                <p14:xfrm>
                  <a:off x="5606209" y="3994684"/>
                  <a:ext cx="22320" cy="5040"/>
                </p14:xfrm>
              </p:contentPart>
            </mc:Choice>
            <mc:Fallback>
              <p:pic>
                <p:nvPicPr>
                  <p:cNvPr id="1011" name="Ink 1010">
                    <a:extLst>
                      <a:ext uri="{FF2B5EF4-FFF2-40B4-BE49-F238E27FC236}">
                        <a16:creationId xmlns:a16="http://schemas.microsoft.com/office/drawing/2014/main" id="{A72FF7D7-2579-1B44-9F2D-B852CCF2E655}"/>
                      </a:ext>
                    </a:extLst>
                  </p:cNvPr>
                  <p:cNvPicPr/>
                  <p:nvPr/>
                </p:nvPicPr>
                <p:blipFill>
                  <a:blip r:embed="rId872"/>
                  <a:stretch>
                    <a:fillRect/>
                  </a:stretch>
                </p:blipFill>
                <p:spPr>
                  <a:xfrm>
                    <a:off x="5598649" y="3987124"/>
                    <a:ext cx="374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3">
                <p14:nvContentPartPr>
                  <p14:cNvPr id="1018" name="Ink 1017">
                    <a:extLst>
                      <a:ext uri="{FF2B5EF4-FFF2-40B4-BE49-F238E27FC236}">
                        <a16:creationId xmlns:a16="http://schemas.microsoft.com/office/drawing/2014/main" id="{E1DEDC5D-4FBE-6745-ACDA-80EB6E812FBC}"/>
                      </a:ext>
                    </a:extLst>
                  </p14:cNvPr>
                  <p14:cNvContentPartPr/>
                  <p14:nvPr/>
                </p14:nvContentPartPr>
                <p14:xfrm>
                  <a:off x="5681089" y="3994684"/>
                  <a:ext cx="2880" cy="7560"/>
                </p14:xfrm>
              </p:contentPart>
            </mc:Choice>
            <mc:Fallback>
              <p:pic>
                <p:nvPicPr>
                  <p:cNvPr id="1018" name="Ink 1017">
                    <a:extLst>
                      <a:ext uri="{FF2B5EF4-FFF2-40B4-BE49-F238E27FC236}">
                        <a16:creationId xmlns:a16="http://schemas.microsoft.com/office/drawing/2014/main" id="{E1DEDC5D-4FBE-6745-ACDA-80EB6E812FB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73529" y="3987124"/>
                    <a:ext cx="1800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4">
                <p14:nvContentPartPr>
                  <p14:cNvPr id="1019" name="Ink 1018">
                    <a:extLst>
                      <a:ext uri="{FF2B5EF4-FFF2-40B4-BE49-F238E27FC236}">
                        <a16:creationId xmlns:a16="http://schemas.microsoft.com/office/drawing/2014/main" id="{667C1712-8771-FE4B-9957-C58FC3D9B485}"/>
                      </a:ext>
                    </a:extLst>
                  </p14:cNvPr>
                  <p14:cNvContentPartPr/>
                  <p14:nvPr/>
                </p14:nvContentPartPr>
                <p14:xfrm>
                  <a:off x="5591089" y="3949684"/>
                  <a:ext cx="360" cy="360"/>
                </p14:xfrm>
              </p:contentPart>
            </mc:Choice>
            <mc:Fallback>
              <p:pic>
                <p:nvPicPr>
                  <p:cNvPr id="1019" name="Ink 1018">
                    <a:extLst>
                      <a:ext uri="{FF2B5EF4-FFF2-40B4-BE49-F238E27FC236}">
                        <a16:creationId xmlns:a16="http://schemas.microsoft.com/office/drawing/2014/main" id="{667C1712-8771-FE4B-9957-C58FC3D9B48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83529" y="394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5">
                <p14:nvContentPartPr>
                  <p14:cNvPr id="1118" name="Ink 1117">
                    <a:extLst>
                      <a:ext uri="{FF2B5EF4-FFF2-40B4-BE49-F238E27FC236}">
                        <a16:creationId xmlns:a16="http://schemas.microsoft.com/office/drawing/2014/main" id="{7B2A5E75-0866-894B-9A82-AF2BAB8F889F}"/>
                      </a:ext>
                    </a:extLst>
                  </p14:cNvPr>
                  <p14:cNvContentPartPr/>
                  <p14:nvPr/>
                </p14:nvContentPartPr>
                <p14:xfrm>
                  <a:off x="5613769" y="3927364"/>
                  <a:ext cx="360" cy="360"/>
                </p14:xfrm>
              </p:contentPart>
            </mc:Choice>
            <mc:Fallback>
              <p:pic>
                <p:nvPicPr>
                  <p:cNvPr id="1118" name="Ink 1117">
                    <a:extLst>
                      <a:ext uri="{FF2B5EF4-FFF2-40B4-BE49-F238E27FC236}">
                        <a16:creationId xmlns:a16="http://schemas.microsoft.com/office/drawing/2014/main" id="{7B2A5E75-0866-894B-9A82-AF2BAB8F889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06209" y="391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6">
                <p14:nvContentPartPr>
                  <p14:cNvPr id="1119" name="Ink 1118">
                    <a:extLst>
                      <a:ext uri="{FF2B5EF4-FFF2-40B4-BE49-F238E27FC236}">
                        <a16:creationId xmlns:a16="http://schemas.microsoft.com/office/drawing/2014/main" id="{0B232F0B-D65C-CD4D-9688-9AA9C21AA409}"/>
                      </a:ext>
                    </a:extLst>
                  </p14:cNvPr>
                  <p14:cNvContentPartPr/>
                  <p14:nvPr/>
                </p14:nvContentPartPr>
                <p14:xfrm>
                  <a:off x="5636089" y="3972364"/>
                  <a:ext cx="3600" cy="7560"/>
                </p14:xfrm>
              </p:contentPart>
            </mc:Choice>
            <mc:Fallback>
              <p:pic>
                <p:nvPicPr>
                  <p:cNvPr id="1119" name="Ink 1118">
                    <a:extLst>
                      <a:ext uri="{FF2B5EF4-FFF2-40B4-BE49-F238E27FC236}">
                        <a16:creationId xmlns:a16="http://schemas.microsoft.com/office/drawing/2014/main" id="{0B232F0B-D65C-CD4D-9688-9AA9C21AA4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8529" y="3964804"/>
                    <a:ext cx="1872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7">
                <p14:nvContentPartPr>
                  <p14:cNvPr id="1161" name="Ink 1160">
                    <a:extLst>
                      <a:ext uri="{FF2B5EF4-FFF2-40B4-BE49-F238E27FC236}">
                        <a16:creationId xmlns:a16="http://schemas.microsoft.com/office/drawing/2014/main" id="{0D0E157D-DF8F-204C-9DCD-242854DACE96}"/>
                      </a:ext>
                    </a:extLst>
                  </p14:cNvPr>
                  <p14:cNvContentPartPr/>
                  <p14:nvPr/>
                </p14:nvContentPartPr>
                <p14:xfrm>
                  <a:off x="5595409" y="3943924"/>
                  <a:ext cx="3600" cy="6120"/>
                </p14:xfrm>
              </p:contentPart>
            </mc:Choice>
            <mc:Fallback>
              <p:pic>
                <p:nvPicPr>
                  <p:cNvPr id="1161" name="Ink 1160">
                    <a:extLst>
                      <a:ext uri="{FF2B5EF4-FFF2-40B4-BE49-F238E27FC236}">
                        <a16:creationId xmlns:a16="http://schemas.microsoft.com/office/drawing/2014/main" id="{0D0E157D-DF8F-204C-9DCD-242854DACE9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87849" y="3936364"/>
                    <a:ext cx="187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8">
                <p14:nvContentPartPr>
                  <p14:cNvPr id="1162" name="Ink 1161">
                    <a:extLst>
                      <a:ext uri="{FF2B5EF4-FFF2-40B4-BE49-F238E27FC236}">
                        <a16:creationId xmlns:a16="http://schemas.microsoft.com/office/drawing/2014/main" id="{BEDCF132-F057-BE41-A6AF-1B5C239768D5}"/>
                      </a:ext>
                    </a:extLst>
                  </p14:cNvPr>
                  <p14:cNvContentPartPr/>
                  <p14:nvPr/>
                </p14:nvContentPartPr>
                <p14:xfrm>
                  <a:off x="5598289" y="3943924"/>
                  <a:ext cx="44640" cy="33840"/>
                </p14:xfrm>
              </p:contentPart>
            </mc:Choice>
            <mc:Fallback>
              <p:pic>
                <p:nvPicPr>
                  <p:cNvPr id="1162" name="Ink 1161">
                    <a:extLst>
                      <a:ext uri="{FF2B5EF4-FFF2-40B4-BE49-F238E27FC236}">
                        <a16:creationId xmlns:a16="http://schemas.microsoft.com/office/drawing/2014/main" id="{BEDCF132-F057-BE41-A6AF-1B5C239768D5}"/>
                      </a:ext>
                    </a:extLst>
                  </p:cNvPr>
                  <p:cNvPicPr/>
                  <p:nvPr/>
                </p:nvPicPr>
                <p:blipFill>
                  <a:blip r:embed="rId879"/>
                  <a:stretch>
                    <a:fillRect/>
                  </a:stretch>
                </p:blipFill>
                <p:spPr>
                  <a:xfrm>
                    <a:off x="5590729" y="3936364"/>
                    <a:ext cx="5976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0">
                <p14:nvContentPartPr>
                  <p14:cNvPr id="1211" name="Ink 1210">
                    <a:extLst>
                      <a:ext uri="{FF2B5EF4-FFF2-40B4-BE49-F238E27FC236}">
                        <a16:creationId xmlns:a16="http://schemas.microsoft.com/office/drawing/2014/main" id="{999D839A-D31A-DC44-94E1-0471BF15A437}"/>
                      </a:ext>
                    </a:extLst>
                  </p14:cNvPr>
                  <p14:cNvContentPartPr/>
                  <p14:nvPr/>
                </p14:nvContentPartPr>
                <p14:xfrm>
                  <a:off x="5654449" y="4022044"/>
                  <a:ext cx="4320" cy="2880"/>
                </p14:xfrm>
              </p:contentPart>
            </mc:Choice>
            <mc:Fallback>
              <p:pic>
                <p:nvPicPr>
                  <p:cNvPr id="1211" name="Ink 1210">
                    <a:extLst>
                      <a:ext uri="{FF2B5EF4-FFF2-40B4-BE49-F238E27FC236}">
                        <a16:creationId xmlns:a16="http://schemas.microsoft.com/office/drawing/2014/main" id="{999D839A-D31A-DC44-94E1-0471BF15A43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46889" y="4014844"/>
                    <a:ext cx="19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1">
                <p14:nvContentPartPr>
                  <p14:cNvPr id="1212" name="Ink 1211">
                    <a:extLst>
                      <a:ext uri="{FF2B5EF4-FFF2-40B4-BE49-F238E27FC236}">
                        <a16:creationId xmlns:a16="http://schemas.microsoft.com/office/drawing/2014/main" id="{C0FF64D1-7D70-964B-A75D-40209689E7F6}"/>
                      </a:ext>
                    </a:extLst>
                  </p14:cNvPr>
                  <p14:cNvContentPartPr/>
                  <p14:nvPr/>
                </p14:nvContentPartPr>
                <p14:xfrm>
                  <a:off x="5613769" y="3964804"/>
                  <a:ext cx="7920" cy="360"/>
                </p14:xfrm>
              </p:contentPart>
            </mc:Choice>
            <mc:Fallback>
              <p:pic>
                <p:nvPicPr>
                  <p:cNvPr id="1212" name="Ink 1211">
                    <a:extLst>
                      <a:ext uri="{FF2B5EF4-FFF2-40B4-BE49-F238E27FC236}">
                        <a16:creationId xmlns:a16="http://schemas.microsoft.com/office/drawing/2014/main" id="{C0FF64D1-7D70-964B-A75D-40209689E7F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06209" y="395724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2">
                <p14:nvContentPartPr>
                  <p14:cNvPr id="1213" name="Ink 1212">
                    <a:extLst>
                      <a:ext uri="{FF2B5EF4-FFF2-40B4-BE49-F238E27FC236}">
                        <a16:creationId xmlns:a16="http://schemas.microsoft.com/office/drawing/2014/main" id="{EAE81462-A412-DD4A-AF5A-F15CA73D6843}"/>
                      </a:ext>
                    </a:extLst>
                  </p14:cNvPr>
                  <p14:cNvContentPartPr/>
                  <p14:nvPr/>
                </p14:nvContentPartPr>
                <p14:xfrm>
                  <a:off x="5613769" y="3964804"/>
                  <a:ext cx="360" cy="360"/>
                </p14:xfrm>
              </p:contentPart>
            </mc:Choice>
            <mc:Fallback>
              <p:pic>
                <p:nvPicPr>
                  <p:cNvPr id="1213" name="Ink 1212">
                    <a:extLst>
                      <a:ext uri="{FF2B5EF4-FFF2-40B4-BE49-F238E27FC236}">
                        <a16:creationId xmlns:a16="http://schemas.microsoft.com/office/drawing/2014/main" id="{EAE81462-A412-DD4A-AF5A-F15CA73D684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06209" y="395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3">
                <p14:nvContentPartPr>
                  <p14:cNvPr id="1218" name="Ink 1217">
                    <a:extLst>
                      <a:ext uri="{FF2B5EF4-FFF2-40B4-BE49-F238E27FC236}">
                        <a16:creationId xmlns:a16="http://schemas.microsoft.com/office/drawing/2014/main" id="{5408A544-E28A-2245-8039-1B039E69C113}"/>
                      </a:ext>
                    </a:extLst>
                  </p14:cNvPr>
                  <p14:cNvContentPartPr/>
                  <p14:nvPr/>
                </p14:nvContentPartPr>
                <p14:xfrm>
                  <a:off x="5651209" y="4069564"/>
                  <a:ext cx="7920" cy="15480"/>
                </p14:xfrm>
              </p:contentPart>
            </mc:Choice>
            <mc:Fallback>
              <p:pic>
                <p:nvPicPr>
                  <p:cNvPr id="1218" name="Ink 1217">
                    <a:extLst>
                      <a:ext uri="{FF2B5EF4-FFF2-40B4-BE49-F238E27FC236}">
                        <a16:creationId xmlns:a16="http://schemas.microsoft.com/office/drawing/2014/main" id="{5408A544-E28A-2245-8039-1B039E69C113}"/>
                      </a:ext>
                    </a:extLst>
                  </p:cNvPr>
                  <p:cNvPicPr/>
                  <p:nvPr/>
                </p:nvPicPr>
                <p:blipFill>
                  <a:blip r:embed="rId884"/>
                  <a:stretch>
                    <a:fillRect/>
                  </a:stretch>
                </p:blipFill>
                <p:spPr>
                  <a:xfrm>
                    <a:off x="5643649" y="4062004"/>
                    <a:ext cx="2304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5">
                <p14:nvContentPartPr>
                  <p14:cNvPr id="1219" name="Ink 1218">
                    <a:extLst>
                      <a:ext uri="{FF2B5EF4-FFF2-40B4-BE49-F238E27FC236}">
                        <a16:creationId xmlns:a16="http://schemas.microsoft.com/office/drawing/2014/main" id="{32B873A1-CABD-194B-A101-BAC1F7FFF711}"/>
                      </a:ext>
                    </a:extLst>
                  </p14:cNvPr>
                  <p14:cNvContentPartPr/>
                  <p14:nvPr/>
                </p14:nvContentPartPr>
                <p14:xfrm>
                  <a:off x="5681089" y="4137244"/>
                  <a:ext cx="360" cy="360"/>
                </p14:xfrm>
              </p:contentPart>
            </mc:Choice>
            <mc:Fallback>
              <p:pic>
                <p:nvPicPr>
                  <p:cNvPr id="1219" name="Ink 1218">
                    <a:extLst>
                      <a:ext uri="{FF2B5EF4-FFF2-40B4-BE49-F238E27FC236}">
                        <a16:creationId xmlns:a16="http://schemas.microsoft.com/office/drawing/2014/main" id="{32B873A1-CABD-194B-A101-BAC1F7FFF71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73529" y="412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6">
                <p14:nvContentPartPr>
                  <p14:cNvPr id="1220" name="Ink 1219">
                    <a:extLst>
                      <a:ext uri="{FF2B5EF4-FFF2-40B4-BE49-F238E27FC236}">
                        <a16:creationId xmlns:a16="http://schemas.microsoft.com/office/drawing/2014/main" id="{CC768003-1E1F-5040-9C66-9718D00C48B3}"/>
                      </a:ext>
                    </a:extLst>
                  </p14:cNvPr>
                  <p14:cNvContentPartPr/>
                  <p14:nvPr/>
                </p14:nvContentPartPr>
                <p14:xfrm>
                  <a:off x="5681089" y="4137244"/>
                  <a:ext cx="27360" cy="40680"/>
                </p14:xfrm>
              </p:contentPart>
            </mc:Choice>
            <mc:Fallback>
              <p:pic>
                <p:nvPicPr>
                  <p:cNvPr id="1220" name="Ink 1219">
                    <a:extLst>
                      <a:ext uri="{FF2B5EF4-FFF2-40B4-BE49-F238E27FC236}">
                        <a16:creationId xmlns:a16="http://schemas.microsoft.com/office/drawing/2014/main" id="{CC768003-1E1F-5040-9C66-9718D00C48B3}"/>
                      </a:ext>
                    </a:extLst>
                  </p:cNvPr>
                  <p:cNvPicPr/>
                  <p:nvPr/>
                </p:nvPicPr>
                <p:blipFill>
                  <a:blip r:embed="rId887"/>
                  <a:stretch>
                    <a:fillRect/>
                  </a:stretch>
                </p:blipFill>
                <p:spPr>
                  <a:xfrm>
                    <a:off x="5673529" y="4129684"/>
                    <a:ext cx="4248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8">
                <p14:nvContentPartPr>
                  <p14:cNvPr id="1221" name="Ink 1220">
                    <a:extLst>
                      <a:ext uri="{FF2B5EF4-FFF2-40B4-BE49-F238E27FC236}">
                        <a16:creationId xmlns:a16="http://schemas.microsoft.com/office/drawing/2014/main" id="{985A8878-B744-5345-B3A6-ED0E6ADEC326}"/>
                      </a:ext>
                    </a:extLst>
                  </p14:cNvPr>
                  <p14:cNvContentPartPr/>
                  <p14:nvPr/>
                </p14:nvContentPartPr>
                <p14:xfrm>
                  <a:off x="5741209" y="4212124"/>
                  <a:ext cx="360" cy="360"/>
                </p14:xfrm>
              </p:contentPart>
            </mc:Choice>
            <mc:Fallback>
              <p:pic>
                <p:nvPicPr>
                  <p:cNvPr id="1221" name="Ink 1220">
                    <a:extLst>
                      <a:ext uri="{FF2B5EF4-FFF2-40B4-BE49-F238E27FC236}">
                        <a16:creationId xmlns:a16="http://schemas.microsoft.com/office/drawing/2014/main" id="{985A8878-B744-5345-B3A6-ED0E6ADEC32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33649" y="420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9">
                <p14:nvContentPartPr>
                  <p14:cNvPr id="1222" name="Ink 1221">
                    <a:extLst>
                      <a:ext uri="{FF2B5EF4-FFF2-40B4-BE49-F238E27FC236}">
                        <a16:creationId xmlns:a16="http://schemas.microsoft.com/office/drawing/2014/main" id="{B7B5AB9F-351C-8248-A1D2-46F8BFBF9A6D}"/>
                      </a:ext>
                    </a:extLst>
                  </p14:cNvPr>
                  <p14:cNvContentPartPr/>
                  <p14:nvPr/>
                </p14:nvContentPartPr>
                <p14:xfrm>
                  <a:off x="5793409" y="4249564"/>
                  <a:ext cx="2160" cy="3960"/>
                </p14:xfrm>
              </p:contentPart>
            </mc:Choice>
            <mc:Fallback>
              <p:pic>
                <p:nvPicPr>
                  <p:cNvPr id="1222" name="Ink 1221">
                    <a:extLst>
                      <a:ext uri="{FF2B5EF4-FFF2-40B4-BE49-F238E27FC236}">
                        <a16:creationId xmlns:a16="http://schemas.microsoft.com/office/drawing/2014/main" id="{B7B5AB9F-351C-8248-A1D2-46F8BFBF9A6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85849" y="4242004"/>
                    <a:ext cx="172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0">
                <p14:nvContentPartPr>
                  <p14:cNvPr id="1223" name="Ink 1222">
                    <a:extLst>
                      <a:ext uri="{FF2B5EF4-FFF2-40B4-BE49-F238E27FC236}">
                        <a16:creationId xmlns:a16="http://schemas.microsoft.com/office/drawing/2014/main" id="{165170D3-49E3-B644-8412-454CD733DCCF}"/>
                      </a:ext>
                    </a:extLst>
                  </p14:cNvPr>
                  <p14:cNvContentPartPr/>
                  <p14:nvPr/>
                </p14:nvContentPartPr>
                <p14:xfrm>
                  <a:off x="5845969" y="4271884"/>
                  <a:ext cx="360" cy="360"/>
                </p14:xfrm>
              </p:contentPart>
            </mc:Choice>
            <mc:Fallback>
              <p:pic>
                <p:nvPicPr>
                  <p:cNvPr id="1223" name="Ink 1222">
                    <a:extLst>
                      <a:ext uri="{FF2B5EF4-FFF2-40B4-BE49-F238E27FC236}">
                        <a16:creationId xmlns:a16="http://schemas.microsoft.com/office/drawing/2014/main" id="{165170D3-49E3-B644-8412-454CD733DCC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8409" y="426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1">
                <p14:nvContentPartPr>
                  <p14:cNvPr id="1224" name="Ink 1223">
                    <a:extLst>
                      <a:ext uri="{FF2B5EF4-FFF2-40B4-BE49-F238E27FC236}">
                        <a16:creationId xmlns:a16="http://schemas.microsoft.com/office/drawing/2014/main" id="{F1D69635-C86D-EC4E-8A67-C772238C9DA2}"/>
                      </a:ext>
                    </a:extLst>
                  </p14:cNvPr>
                  <p14:cNvContentPartPr/>
                  <p14:nvPr/>
                </p14:nvContentPartPr>
                <p14:xfrm>
                  <a:off x="5773249" y="4258204"/>
                  <a:ext cx="5760" cy="6480"/>
                </p14:xfrm>
              </p:contentPart>
            </mc:Choice>
            <mc:Fallback>
              <p:pic>
                <p:nvPicPr>
                  <p:cNvPr id="1224" name="Ink 1223">
                    <a:extLst>
                      <a:ext uri="{FF2B5EF4-FFF2-40B4-BE49-F238E27FC236}">
                        <a16:creationId xmlns:a16="http://schemas.microsoft.com/office/drawing/2014/main" id="{F1D69635-C86D-EC4E-8A67-C772238C9DA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65689" y="4250644"/>
                    <a:ext cx="2052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2">
                <p14:nvContentPartPr>
                  <p14:cNvPr id="1225" name="Ink 1224">
                    <a:extLst>
                      <a:ext uri="{FF2B5EF4-FFF2-40B4-BE49-F238E27FC236}">
                        <a16:creationId xmlns:a16="http://schemas.microsoft.com/office/drawing/2014/main" id="{F2B4EC06-B777-A549-AD9F-15760B7F6215}"/>
                      </a:ext>
                    </a:extLst>
                  </p14:cNvPr>
                  <p14:cNvContentPartPr/>
                  <p14:nvPr/>
                </p14:nvContentPartPr>
                <p14:xfrm>
                  <a:off x="5773249" y="4258204"/>
                  <a:ext cx="360" cy="360"/>
                </p14:xfrm>
              </p:contentPart>
            </mc:Choice>
            <mc:Fallback>
              <p:pic>
                <p:nvPicPr>
                  <p:cNvPr id="1225" name="Ink 1224">
                    <a:extLst>
                      <a:ext uri="{FF2B5EF4-FFF2-40B4-BE49-F238E27FC236}">
                        <a16:creationId xmlns:a16="http://schemas.microsoft.com/office/drawing/2014/main" id="{F2B4EC06-B777-A549-AD9F-15760B7F621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65689" y="4250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3">
                <p14:nvContentPartPr>
                  <p14:cNvPr id="1226" name="Ink 1225">
                    <a:extLst>
                      <a:ext uri="{FF2B5EF4-FFF2-40B4-BE49-F238E27FC236}">
                        <a16:creationId xmlns:a16="http://schemas.microsoft.com/office/drawing/2014/main" id="{5CEB30AB-4D36-4146-B079-C8BE75EE70D3}"/>
                      </a:ext>
                    </a:extLst>
                  </p14:cNvPr>
                  <p14:cNvContentPartPr/>
                  <p14:nvPr/>
                </p14:nvContentPartPr>
                <p14:xfrm>
                  <a:off x="5676049" y="4238044"/>
                  <a:ext cx="5400" cy="4320"/>
                </p14:xfrm>
              </p:contentPart>
            </mc:Choice>
            <mc:Fallback>
              <p:pic>
                <p:nvPicPr>
                  <p:cNvPr id="1226" name="Ink 1225">
                    <a:extLst>
                      <a:ext uri="{FF2B5EF4-FFF2-40B4-BE49-F238E27FC236}">
                        <a16:creationId xmlns:a16="http://schemas.microsoft.com/office/drawing/2014/main" id="{5CEB30AB-4D36-4146-B079-C8BE75EE70D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68489" y="4230484"/>
                    <a:ext cx="205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4">
                <p14:nvContentPartPr>
                  <p14:cNvPr id="1227" name="Ink 1226">
                    <a:extLst>
                      <a:ext uri="{FF2B5EF4-FFF2-40B4-BE49-F238E27FC236}">
                        <a16:creationId xmlns:a16="http://schemas.microsoft.com/office/drawing/2014/main" id="{3A2FD0BD-0213-284E-8064-EE77CDB73EC4}"/>
                      </a:ext>
                    </a:extLst>
                  </p14:cNvPr>
                  <p14:cNvContentPartPr/>
                  <p14:nvPr/>
                </p14:nvContentPartPr>
                <p14:xfrm>
                  <a:off x="5778649" y="4226884"/>
                  <a:ext cx="360" cy="360"/>
                </p14:xfrm>
              </p:contentPart>
            </mc:Choice>
            <mc:Fallback>
              <p:pic>
                <p:nvPicPr>
                  <p:cNvPr id="1227" name="Ink 1226">
                    <a:extLst>
                      <a:ext uri="{FF2B5EF4-FFF2-40B4-BE49-F238E27FC236}">
                        <a16:creationId xmlns:a16="http://schemas.microsoft.com/office/drawing/2014/main" id="{3A2FD0BD-0213-284E-8064-EE77CDB73EC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1089" y="421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5">
                <p14:nvContentPartPr>
                  <p14:cNvPr id="1228" name="Ink 1227">
                    <a:extLst>
                      <a:ext uri="{FF2B5EF4-FFF2-40B4-BE49-F238E27FC236}">
                        <a16:creationId xmlns:a16="http://schemas.microsoft.com/office/drawing/2014/main" id="{15E4A176-0B33-A541-A8A2-133CFACE6E5C}"/>
                      </a:ext>
                    </a:extLst>
                  </p14:cNvPr>
                  <p14:cNvContentPartPr/>
                  <p14:nvPr/>
                </p14:nvContentPartPr>
                <p14:xfrm>
                  <a:off x="5778649" y="4226884"/>
                  <a:ext cx="360" cy="360"/>
                </p14:xfrm>
              </p:contentPart>
            </mc:Choice>
            <mc:Fallback>
              <p:pic>
                <p:nvPicPr>
                  <p:cNvPr id="1228" name="Ink 1227">
                    <a:extLst>
                      <a:ext uri="{FF2B5EF4-FFF2-40B4-BE49-F238E27FC236}">
                        <a16:creationId xmlns:a16="http://schemas.microsoft.com/office/drawing/2014/main" id="{15E4A176-0B33-A541-A8A2-133CFACE6E5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1089" y="4219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6">
                <p14:nvContentPartPr>
                  <p14:cNvPr id="1229" name="Ink 1228">
                    <a:extLst>
                      <a:ext uri="{FF2B5EF4-FFF2-40B4-BE49-F238E27FC236}">
                        <a16:creationId xmlns:a16="http://schemas.microsoft.com/office/drawing/2014/main" id="{0641FBAE-174D-AC4E-B0FB-041AACACC458}"/>
                      </a:ext>
                    </a:extLst>
                  </p14:cNvPr>
                  <p14:cNvContentPartPr/>
                  <p14:nvPr/>
                </p14:nvContentPartPr>
                <p14:xfrm>
                  <a:off x="5699449" y="4213564"/>
                  <a:ext cx="11160" cy="7920"/>
                </p14:xfrm>
              </p:contentPart>
            </mc:Choice>
            <mc:Fallback>
              <p:pic>
                <p:nvPicPr>
                  <p:cNvPr id="1229" name="Ink 1228">
                    <a:extLst>
                      <a:ext uri="{FF2B5EF4-FFF2-40B4-BE49-F238E27FC236}">
                        <a16:creationId xmlns:a16="http://schemas.microsoft.com/office/drawing/2014/main" id="{0641FBAE-174D-AC4E-B0FB-041AACACC458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691889" y="4206004"/>
                    <a:ext cx="262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7">
                <p14:nvContentPartPr>
                  <p14:cNvPr id="1230" name="Ink 1229">
                    <a:extLst>
                      <a:ext uri="{FF2B5EF4-FFF2-40B4-BE49-F238E27FC236}">
                        <a16:creationId xmlns:a16="http://schemas.microsoft.com/office/drawing/2014/main" id="{779E320E-E2B5-5044-B818-4C68245991BD}"/>
                      </a:ext>
                    </a:extLst>
                  </p14:cNvPr>
                  <p14:cNvContentPartPr/>
                  <p14:nvPr/>
                </p14:nvContentPartPr>
                <p14:xfrm>
                  <a:off x="5778649" y="4257124"/>
                  <a:ext cx="360" cy="360"/>
                </p14:xfrm>
              </p:contentPart>
            </mc:Choice>
            <mc:Fallback>
              <p:pic>
                <p:nvPicPr>
                  <p:cNvPr id="1230" name="Ink 1229">
                    <a:extLst>
                      <a:ext uri="{FF2B5EF4-FFF2-40B4-BE49-F238E27FC236}">
                        <a16:creationId xmlns:a16="http://schemas.microsoft.com/office/drawing/2014/main" id="{779E320E-E2B5-5044-B818-4C68245991B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1089" y="424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8">
                <p14:nvContentPartPr>
                  <p14:cNvPr id="1231" name="Ink 1230">
                    <a:extLst>
                      <a:ext uri="{FF2B5EF4-FFF2-40B4-BE49-F238E27FC236}">
                        <a16:creationId xmlns:a16="http://schemas.microsoft.com/office/drawing/2014/main" id="{3C41DE93-725B-3D4A-9BCA-AF9420DC0D31}"/>
                      </a:ext>
                    </a:extLst>
                  </p14:cNvPr>
                  <p14:cNvContentPartPr/>
                  <p14:nvPr/>
                </p14:nvContentPartPr>
                <p14:xfrm>
                  <a:off x="5838409" y="4264684"/>
                  <a:ext cx="720" cy="6840"/>
                </p14:xfrm>
              </p:contentPart>
            </mc:Choice>
            <mc:Fallback>
              <p:pic>
                <p:nvPicPr>
                  <p:cNvPr id="1231" name="Ink 1230">
                    <a:extLst>
                      <a:ext uri="{FF2B5EF4-FFF2-40B4-BE49-F238E27FC236}">
                        <a16:creationId xmlns:a16="http://schemas.microsoft.com/office/drawing/2014/main" id="{3C41DE93-725B-3D4A-9BCA-AF9420DC0D3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0849" y="4257124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9">
                <p14:nvContentPartPr>
                  <p14:cNvPr id="1232" name="Ink 1231">
                    <a:extLst>
                      <a:ext uri="{FF2B5EF4-FFF2-40B4-BE49-F238E27FC236}">
                        <a16:creationId xmlns:a16="http://schemas.microsoft.com/office/drawing/2014/main" id="{2FA1B246-5CE0-A74B-8D48-32CCB26AE849}"/>
                      </a:ext>
                    </a:extLst>
                  </p14:cNvPr>
                  <p14:cNvContentPartPr/>
                  <p14:nvPr/>
                </p14:nvContentPartPr>
                <p14:xfrm>
                  <a:off x="5883769" y="4264684"/>
                  <a:ext cx="5400" cy="2160"/>
                </p14:xfrm>
              </p:contentPart>
            </mc:Choice>
            <mc:Fallback>
              <p:pic>
                <p:nvPicPr>
                  <p:cNvPr id="1232" name="Ink 1231">
                    <a:extLst>
                      <a:ext uri="{FF2B5EF4-FFF2-40B4-BE49-F238E27FC236}">
                        <a16:creationId xmlns:a16="http://schemas.microsoft.com/office/drawing/2014/main" id="{2FA1B246-5CE0-A74B-8D48-32CCB26AE84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76209" y="4257124"/>
                    <a:ext cx="2052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0">
                <p14:nvContentPartPr>
                  <p14:cNvPr id="1233" name="Ink 1232">
                    <a:extLst>
                      <a:ext uri="{FF2B5EF4-FFF2-40B4-BE49-F238E27FC236}">
                        <a16:creationId xmlns:a16="http://schemas.microsoft.com/office/drawing/2014/main" id="{D53631B0-7363-E743-AB1B-190DA98A8B69}"/>
                      </a:ext>
                    </a:extLst>
                  </p14:cNvPr>
                  <p14:cNvContentPartPr/>
                  <p14:nvPr/>
                </p14:nvContentPartPr>
                <p14:xfrm>
                  <a:off x="5890969" y="4271884"/>
                  <a:ext cx="46080" cy="1080"/>
                </p14:xfrm>
              </p:contentPart>
            </mc:Choice>
            <mc:Fallback>
              <p:pic>
                <p:nvPicPr>
                  <p:cNvPr id="1233" name="Ink 1232">
                    <a:extLst>
                      <a:ext uri="{FF2B5EF4-FFF2-40B4-BE49-F238E27FC236}">
                        <a16:creationId xmlns:a16="http://schemas.microsoft.com/office/drawing/2014/main" id="{D53631B0-7363-E743-AB1B-190DA98A8B69}"/>
                      </a:ext>
                    </a:extLst>
                  </p:cNvPr>
                  <p:cNvPicPr/>
                  <p:nvPr/>
                </p:nvPicPr>
                <p:blipFill>
                  <a:blip r:embed="rId901"/>
                  <a:stretch>
                    <a:fillRect/>
                  </a:stretch>
                </p:blipFill>
                <p:spPr>
                  <a:xfrm>
                    <a:off x="5883409" y="4264324"/>
                    <a:ext cx="6120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2">
                <p14:nvContentPartPr>
                  <p14:cNvPr id="1234" name="Ink 1233">
                    <a:extLst>
                      <a:ext uri="{FF2B5EF4-FFF2-40B4-BE49-F238E27FC236}">
                        <a16:creationId xmlns:a16="http://schemas.microsoft.com/office/drawing/2014/main" id="{E26B38D9-C3C0-DB43-B001-3AB2B3E87E68}"/>
                      </a:ext>
                    </a:extLst>
                  </p14:cNvPr>
                  <p14:cNvContentPartPr/>
                  <p14:nvPr/>
                </p14:nvContentPartPr>
                <p14:xfrm>
                  <a:off x="5856409" y="4346764"/>
                  <a:ext cx="4680" cy="720"/>
                </p14:xfrm>
              </p:contentPart>
            </mc:Choice>
            <mc:Fallback>
              <p:pic>
                <p:nvPicPr>
                  <p:cNvPr id="1234" name="Ink 1233">
                    <a:extLst>
                      <a:ext uri="{FF2B5EF4-FFF2-40B4-BE49-F238E27FC236}">
                        <a16:creationId xmlns:a16="http://schemas.microsoft.com/office/drawing/2014/main" id="{E26B38D9-C3C0-DB43-B001-3AB2B3E87E6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8849" y="4339204"/>
                    <a:ext cx="1980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3">
                <p14:nvContentPartPr>
                  <p14:cNvPr id="1235" name="Ink 1234">
                    <a:extLst>
                      <a:ext uri="{FF2B5EF4-FFF2-40B4-BE49-F238E27FC236}">
                        <a16:creationId xmlns:a16="http://schemas.microsoft.com/office/drawing/2014/main" id="{C110F5A2-3E77-C044-B741-6370B76CECA9}"/>
                      </a:ext>
                    </a:extLst>
                  </p14:cNvPr>
                  <p14:cNvContentPartPr/>
                  <p14:nvPr/>
                </p14:nvContentPartPr>
                <p14:xfrm>
                  <a:off x="5853529" y="4339564"/>
                  <a:ext cx="360" cy="360"/>
                </p14:xfrm>
              </p:contentPart>
            </mc:Choice>
            <mc:Fallback>
              <p:pic>
                <p:nvPicPr>
                  <p:cNvPr id="1235" name="Ink 1234">
                    <a:extLst>
                      <a:ext uri="{FF2B5EF4-FFF2-40B4-BE49-F238E27FC236}">
                        <a16:creationId xmlns:a16="http://schemas.microsoft.com/office/drawing/2014/main" id="{C110F5A2-3E77-C044-B741-6370B76CECA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5969" y="433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4">
                <p14:nvContentPartPr>
                  <p14:cNvPr id="1236" name="Ink 1235">
                    <a:extLst>
                      <a:ext uri="{FF2B5EF4-FFF2-40B4-BE49-F238E27FC236}">
                        <a16:creationId xmlns:a16="http://schemas.microsoft.com/office/drawing/2014/main" id="{EA3C2ABE-55E8-C042-8C11-B87396854074}"/>
                      </a:ext>
                    </a:extLst>
                  </p14:cNvPr>
                  <p14:cNvContentPartPr/>
                  <p14:nvPr/>
                </p14:nvContentPartPr>
                <p14:xfrm>
                  <a:off x="5875849" y="4287004"/>
                  <a:ext cx="7560" cy="6840"/>
                </p14:xfrm>
              </p:contentPart>
            </mc:Choice>
            <mc:Fallback>
              <p:pic>
                <p:nvPicPr>
                  <p:cNvPr id="1236" name="Ink 1235">
                    <a:extLst>
                      <a:ext uri="{FF2B5EF4-FFF2-40B4-BE49-F238E27FC236}">
                        <a16:creationId xmlns:a16="http://schemas.microsoft.com/office/drawing/2014/main" id="{EA3C2ABE-55E8-C042-8C11-B8739685407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68289" y="4279444"/>
                    <a:ext cx="226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5">
                <p14:nvContentPartPr>
                  <p14:cNvPr id="1237" name="Ink 1236">
                    <a:extLst>
                      <a:ext uri="{FF2B5EF4-FFF2-40B4-BE49-F238E27FC236}">
                        <a16:creationId xmlns:a16="http://schemas.microsoft.com/office/drawing/2014/main" id="{8090F451-6FCF-754F-9818-2974D9BB045D}"/>
                      </a:ext>
                    </a:extLst>
                  </p14:cNvPr>
                  <p14:cNvContentPartPr/>
                  <p14:nvPr/>
                </p14:nvContentPartPr>
                <p14:xfrm>
                  <a:off x="5883049" y="4293484"/>
                  <a:ext cx="360" cy="360"/>
                </p14:xfrm>
              </p:contentPart>
            </mc:Choice>
            <mc:Fallback>
              <p:pic>
                <p:nvPicPr>
                  <p:cNvPr id="1237" name="Ink 1236">
                    <a:extLst>
                      <a:ext uri="{FF2B5EF4-FFF2-40B4-BE49-F238E27FC236}">
                        <a16:creationId xmlns:a16="http://schemas.microsoft.com/office/drawing/2014/main" id="{8090F451-6FCF-754F-9818-2974D9BB045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75489" y="4285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6">
                <p14:nvContentPartPr>
                  <p14:cNvPr id="1238" name="Ink 1237">
                    <a:extLst>
                      <a:ext uri="{FF2B5EF4-FFF2-40B4-BE49-F238E27FC236}">
                        <a16:creationId xmlns:a16="http://schemas.microsoft.com/office/drawing/2014/main" id="{A166FE06-8EE3-9848-A72C-A02EEF6C81C4}"/>
                      </a:ext>
                    </a:extLst>
                  </p14:cNvPr>
                  <p14:cNvContentPartPr/>
                  <p14:nvPr/>
                </p14:nvContentPartPr>
                <p14:xfrm>
                  <a:off x="5838409" y="4361884"/>
                  <a:ext cx="7920" cy="7920"/>
                </p14:xfrm>
              </p:contentPart>
            </mc:Choice>
            <mc:Fallback>
              <p:pic>
                <p:nvPicPr>
                  <p:cNvPr id="1238" name="Ink 1237">
                    <a:extLst>
                      <a:ext uri="{FF2B5EF4-FFF2-40B4-BE49-F238E27FC236}">
                        <a16:creationId xmlns:a16="http://schemas.microsoft.com/office/drawing/2014/main" id="{A166FE06-8EE3-9848-A72C-A02EEF6C81C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0849" y="4354324"/>
                    <a:ext cx="230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7">
                <p14:nvContentPartPr>
                  <p14:cNvPr id="1239" name="Ink 1238">
                    <a:extLst>
                      <a:ext uri="{FF2B5EF4-FFF2-40B4-BE49-F238E27FC236}">
                        <a16:creationId xmlns:a16="http://schemas.microsoft.com/office/drawing/2014/main" id="{3A52D950-A944-6946-95A5-78B1901B4DB1}"/>
                      </a:ext>
                    </a:extLst>
                  </p14:cNvPr>
                  <p14:cNvContentPartPr/>
                  <p14:nvPr/>
                </p14:nvContentPartPr>
                <p14:xfrm>
                  <a:off x="5838409" y="4369444"/>
                  <a:ext cx="360" cy="360"/>
                </p14:xfrm>
              </p:contentPart>
            </mc:Choice>
            <mc:Fallback>
              <p:pic>
                <p:nvPicPr>
                  <p:cNvPr id="1239" name="Ink 1238">
                    <a:extLst>
                      <a:ext uri="{FF2B5EF4-FFF2-40B4-BE49-F238E27FC236}">
                        <a16:creationId xmlns:a16="http://schemas.microsoft.com/office/drawing/2014/main" id="{3A52D950-A944-6946-95A5-78B1901B4D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0849" y="4361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8">
                <p14:nvContentPartPr>
                  <p14:cNvPr id="1240" name="Ink 1239">
                    <a:extLst>
                      <a:ext uri="{FF2B5EF4-FFF2-40B4-BE49-F238E27FC236}">
                        <a16:creationId xmlns:a16="http://schemas.microsoft.com/office/drawing/2014/main" id="{C8EAC59D-D9F8-2042-9C93-28BFACD24C2D}"/>
                      </a:ext>
                    </a:extLst>
                  </p14:cNvPr>
                  <p14:cNvContentPartPr/>
                  <p14:nvPr/>
                </p14:nvContentPartPr>
                <p14:xfrm>
                  <a:off x="5765689" y="4431724"/>
                  <a:ext cx="5760" cy="5400"/>
                </p14:xfrm>
              </p:contentPart>
            </mc:Choice>
            <mc:Fallback>
              <p:pic>
                <p:nvPicPr>
                  <p:cNvPr id="1240" name="Ink 1239">
                    <a:extLst>
                      <a:ext uri="{FF2B5EF4-FFF2-40B4-BE49-F238E27FC236}">
                        <a16:creationId xmlns:a16="http://schemas.microsoft.com/office/drawing/2014/main" id="{C8EAC59D-D9F8-2042-9C93-28BFACD24C2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58129" y="4424164"/>
                    <a:ext cx="2088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9">
                <p14:nvContentPartPr>
                  <p14:cNvPr id="1241" name="Ink 1240">
                    <a:extLst>
                      <a:ext uri="{FF2B5EF4-FFF2-40B4-BE49-F238E27FC236}">
                        <a16:creationId xmlns:a16="http://schemas.microsoft.com/office/drawing/2014/main" id="{35BEF9DE-CD87-1E44-8FA2-361A25CB1FB6}"/>
                      </a:ext>
                    </a:extLst>
                  </p14:cNvPr>
                  <p14:cNvContentPartPr/>
                  <p14:nvPr/>
                </p14:nvContentPartPr>
                <p14:xfrm>
                  <a:off x="5765689" y="4431724"/>
                  <a:ext cx="360" cy="360"/>
                </p14:xfrm>
              </p:contentPart>
            </mc:Choice>
            <mc:Fallback>
              <p:pic>
                <p:nvPicPr>
                  <p:cNvPr id="1241" name="Ink 1240">
                    <a:extLst>
                      <a:ext uri="{FF2B5EF4-FFF2-40B4-BE49-F238E27FC236}">
                        <a16:creationId xmlns:a16="http://schemas.microsoft.com/office/drawing/2014/main" id="{35BEF9DE-CD87-1E44-8FA2-361A25CB1FB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58129" y="44241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0">
                <p14:nvContentPartPr>
                  <p14:cNvPr id="1242" name="Ink 1241">
                    <a:extLst>
                      <a:ext uri="{FF2B5EF4-FFF2-40B4-BE49-F238E27FC236}">
                        <a16:creationId xmlns:a16="http://schemas.microsoft.com/office/drawing/2014/main" id="{2AA21DB1-CB7D-7D4A-9549-5F9FD74A1C55}"/>
                      </a:ext>
                    </a:extLst>
                  </p14:cNvPr>
                  <p14:cNvContentPartPr/>
                  <p14:nvPr/>
                </p14:nvContentPartPr>
                <p14:xfrm>
                  <a:off x="5693689" y="4505524"/>
                  <a:ext cx="2880" cy="6480"/>
                </p14:xfrm>
              </p:contentPart>
            </mc:Choice>
            <mc:Fallback>
              <p:pic>
                <p:nvPicPr>
                  <p:cNvPr id="1242" name="Ink 1241">
                    <a:extLst>
                      <a:ext uri="{FF2B5EF4-FFF2-40B4-BE49-F238E27FC236}">
                        <a16:creationId xmlns:a16="http://schemas.microsoft.com/office/drawing/2014/main" id="{2AA21DB1-CB7D-7D4A-9549-5F9FD74A1C5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6129" y="4498324"/>
                    <a:ext cx="176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1">
                <p14:nvContentPartPr>
                  <p14:cNvPr id="1243" name="Ink 1242">
                    <a:extLst>
                      <a:ext uri="{FF2B5EF4-FFF2-40B4-BE49-F238E27FC236}">
                        <a16:creationId xmlns:a16="http://schemas.microsoft.com/office/drawing/2014/main" id="{19CBBD32-4D24-1940-98BE-D130F84082AC}"/>
                      </a:ext>
                    </a:extLst>
                  </p14:cNvPr>
                  <p14:cNvContentPartPr/>
                  <p14:nvPr/>
                </p14:nvContentPartPr>
                <p14:xfrm>
                  <a:off x="5643649" y="4564204"/>
                  <a:ext cx="360" cy="360"/>
                </p14:xfrm>
              </p:contentPart>
            </mc:Choice>
            <mc:Fallback>
              <p:pic>
                <p:nvPicPr>
                  <p:cNvPr id="1243" name="Ink 1242">
                    <a:extLst>
                      <a:ext uri="{FF2B5EF4-FFF2-40B4-BE49-F238E27FC236}">
                        <a16:creationId xmlns:a16="http://schemas.microsoft.com/office/drawing/2014/main" id="{19CBBD32-4D24-1940-98BE-D130F84082A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36089" y="4556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2">
                <p14:nvContentPartPr>
                  <p14:cNvPr id="1244" name="Ink 1243">
                    <a:extLst>
                      <a:ext uri="{FF2B5EF4-FFF2-40B4-BE49-F238E27FC236}">
                        <a16:creationId xmlns:a16="http://schemas.microsoft.com/office/drawing/2014/main" id="{581FED74-6237-834D-A189-05479DDE7451}"/>
                      </a:ext>
                    </a:extLst>
                  </p14:cNvPr>
                  <p14:cNvContentPartPr/>
                  <p14:nvPr/>
                </p14:nvContentPartPr>
                <p14:xfrm>
                  <a:off x="5643649" y="4564204"/>
                  <a:ext cx="360" cy="360"/>
                </p14:xfrm>
              </p:contentPart>
            </mc:Choice>
            <mc:Fallback>
              <p:pic>
                <p:nvPicPr>
                  <p:cNvPr id="1244" name="Ink 1243">
                    <a:extLst>
                      <a:ext uri="{FF2B5EF4-FFF2-40B4-BE49-F238E27FC236}">
                        <a16:creationId xmlns:a16="http://schemas.microsoft.com/office/drawing/2014/main" id="{581FED74-6237-834D-A189-05479DDE745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36089" y="4556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3">
                <p14:nvContentPartPr>
                  <p14:cNvPr id="1245" name="Ink 1244">
                    <a:extLst>
                      <a:ext uri="{FF2B5EF4-FFF2-40B4-BE49-F238E27FC236}">
                        <a16:creationId xmlns:a16="http://schemas.microsoft.com/office/drawing/2014/main" id="{59FCC6F8-B6D1-A04E-9C13-91793DB2FAF6}"/>
                      </a:ext>
                    </a:extLst>
                  </p14:cNvPr>
                  <p14:cNvContentPartPr/>
                  <p14:nvPr/>
                </p14:nvContentPartPr>
                <p14:xfrm>
                  <a:off x="5573809" y="4626124"/>
                  <a:ext cx="2880" cy="5760"/>
                </p14:xfrm>
              </p:contentPart>
            </mc:Choice>
            <mc:Fallback>
              <p:pic>
                <p:nvPicPr>
                  <p:cNvPr id="1245" name="Ink 1244">
                    <a:extLst>
                      <a:ext uri="{FF2B5EF4-FFF2-40B4-BE49-F238E27FC236}">
                        <a16:creationId xmlns:a16="http://schemas.microsoft.com/office/drawing/2014/main" id="{59FCC6F8-B6D1-A04E-9C13-91793DB2FAF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6249" y="4618564"/>
                    <a:ext cx="1764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4">
                <p14:nvContentPartPr>
                  <p14:cNvPr id="1246" name="Ink 1245">
                    <a:extLst>
                      <a:ext uri="{FF2B5EF4-FFF2-40B4-BE49-F238E27FC236}">
                        <a16:creationId xmlns:a16="http://schemas.microsoft.com/office/drawing/2014/main" id="{D6A29D0A-FB2E-AC4D-B53E-869D2F794378}"/>
                      </a:ext>
                    </a:extLst>
                  </p14:cNvPr>
                  <p14:cNvContentPartPr/>
                  <p14:nvPr/>
                </p14:nvContentPartPr>
                <p14:xfrm>
                  <a:off x="5573809" y="4626124"/>
                  <a:ext cx="360" cy="360"/>
                </p14:xfrm>
              </p:contentPart>
            </mc:Choice>
            <mc:Fallback>
              <p:pic>
                <p:nvPicPr>
                  <p:cNvPr id="1246" name="Ink 1245">
                    <a:extLst>
                      <a:ext uri="{FF2B5EF4-FFF2-40B4-BE49-F238E27FC236}">
                        <a16:creationId xmlns:a16="http://schemas.microsoft.com/office/drawing/2014/main" id="{D6A29D0A-FB2E-AC4D-B53E-869D2F79437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66249" y="4618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5">
                <p14:nvContentPartPr>
                  <p14:cNvPr id="1247" name="Ink 1246">
                    <a:extLst>
                      <a:ext uri="{FF2B5EF4-FFF2-40B4-BE49-F238E27FC236}">
                        <a16:creationId xmlns:a16="http://schemas.microsoft.com/office/drawing/2014/main" id="{00F909C5-B4E3-254F-A433-FBB2FA40A5AF}"/>
                      </a:ext>
                    </a:extLst>
                  </p14:cNvPr>
                  <p14:cNvContentPartPr/>
                  <p14:nvPr/>
                </p14:nvContentPartPr>
                <p14:xfrm>
                  <a:off x="5546089" y="4646644"/>
                  <a:ext cx="5400" cy="3240"/>
                </p14:xfrm>
              </p:contentPart>
            </mc:Choice>
            <mc:Fallback>
              <p:pic>
                <p:nvPicPr>
                  <p:cNvPr id="1247" name="Ink 1246">
                    <a:extLst>
                      <a:ext uri="{FF2B5EF4-FFF2-40B4-BE49-F238E27FC236}">
                        <a16:creationId xmlns:a16="http://schemas.microsoft.com/office/drawing/2014/main" id="{00F909C5-B4E3-254F-A433-FBB2FA40A5A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8529" y="4639084"/>
                    <a:ext cx="2016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6">
                <p14:nvContentPartPr>
                  <p14:cNvPr id="1248" name="Ink 1247">
                    <a:extLst>
                      <a:ext uri="{FF2B5EF4-FFF2-40B4-BE49-F238E27FC236}">
                        <a16:creationId xmlns:a16="http://schemas.microsoft.com/office/drawing/2014/main" id="{657CAE35-8FE6-F346-B6CD-D42517EAC4C7}"/>
                      </a:ext>
                    </a:extLst>
                  </p14:cNvPr>
                  <p14:cNvContentPartPr/>
                  <p14:nvPr/>
                </p14:nvContentPartPr>
                <p14:xfrm>
                  <a:off x="5621329" y="4586884"/>
                  <a:ext cx="2160" cy="720"/>
                </p14:xfrm>
              </p:contentPart>
            </mc:Choice>
            <mc:Fallback>
              <p:pic>
                <p:nvPicPr>
                  <p:cNvPr id="1248" name="Ink 1247">
                    <a:extLst>
                      <a:ext uri="{FF2B5EF4-FFF2-40B4-BE49-F238E27FC236}">
                        <a16:creationId xmlns:a16="http://schemas.microsoft.com/office/drawing/2014/main" id="{657CAE35-8FE6-F346-B6CD-D42517EAC4C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3769" y="4579324"/>
                    <a:ext cx="1728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7">
                <p14:nvContentPartPr>
                  <p14:cNvPr id="1249" name="Ink 1248">
                    <a:extLst>
                      <a:ext uri="{FF2B5EF4-FFF2-40B4-BE49-F238E27FC236}">
                        <a16:creationId xmlns:a16="http://schemas.microsoft.com/office/drawing/2014/main" id="{BF51C17A-E838-4143-815F-2DC860EA6410}"/>
                      </a:ext>
                    </a:extLst>
                  </p14:cNvPr>
                  <p14:cNvContentPartPr/>
                  <p14:nvPr/>
                </p14:nvContentPartPr>
                <p14:xfrm>
                  <a:off x="5620969" y="4586884"/>
                  <a:ext cx="360" cy="360"/>
                </p14:xfrm>
              </p:contentPart>
            </mc:Choice>
            <mc:Fallback>
              <p:pic>
                <p:nvPicPr>
                  <p:cNvPr id="1249" name="Ink 1248">
                    <a:extLst>
                      <a:ext uri="{FF2B5EF4-FFF2-40B4-BE49-F238E27FC236}">
                        <a16:creationId xmlns:a16="http://schemas.microsoft.com/office/drawing/2014/main" id="{BF51C17A-E838-4143-815F-2DC860EA641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3769" y="457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8">
                <p14:nvContentPartPr>
                  <p14:cNvPr id="1250" name="Ink 1249">
                    <a:extLst>
                      <a:ext uri="{FF2B5EF4-FFF2-40B4-BE49-F238E27FC236}">
                        <a16:creationId xmlns:a16="http://schemas.microsoft.com/office/drawing/2014/main" id="{B0AC6E08-04CF-9D41-8DF2-D6140598E4D7}"/>
                      </a:ext>
                    </a:extLst>
                  </p14:cNvPr>
                  <p14:cNvContentPartPr/>
                  <p14:nvPr/>
                </p14:nvContentPartPr>
                <p14:xfrm>
                  <a:off x="5703409" y="4481764"/>
                  <a:ext cx="360" cy="360"/>
                </p14:xfrm>
              </p:contentPart>
            </mc:Choice>
            <mc:Fallback>
              <p:pic>
                <p:nvPicPr>
                  <p:cNvPr id="1250" name="Ink 1249">
                    <a:extLst>
                      <a:ext uri="{FF2B5EF4-FFF2-40B4-BE49-F238E27FC236}">
                        <a16:creationId xmlns:a16="http://schemas.microsoft.com/office/drawing/2014/main" id="{B0AC6E08-04CF-9D41-8DF2-D6140598E4D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6209" y="44742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9">
                <p14:nvContentPartPr>
                  <p14:cNvPr id="1251" name="Ink 1250">
                    <a:extLst>
                      <a:ext uri="{FF2B5EF4-FFF2-40B4-BE49-F238E27FC236}">
                        <a16:creationId xmlns:a16="http://schemas.microsoft.com/office/drawing/2014/main" id="{69677BF1-7B1A-A640-BE79-3F00F6AF1DC0}"/>
                      </a:ext>
                    </a:extLst>
                  </p14:cNvPr>
                  <p14:cNvContentPartPr/>
                  <p14:nvPr/>
                </p14:nvContentPartPr>
                <p14:xfrm>
                  <a:off x="5703409" y="4481764"/>
                  <a:ext cx="360" cy="360"/>
                </p14:xfrm>
              </p:contentPart>
            </mc:Choice>
            <mc:Fallback>
              <p:pic>
                <p:nvPicPr>
                  <p:cNvPr id="1251" name="Ink 1250">
                    <a:extLst>
                      <a:ext uri="{FF2B5EF4-FFF2-40B4-BE49-F238E27FC236}">
                        <a16:creationId xmlns:a16="http://schemas.microsoft.com/office/drawing/2014/main" id="{69677BF1-7B1A-A640-BE79-3F00F6AF1DC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6209" y="44742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0">
                <p14:nvContentPartPr>
                  <p14:cNvPr id="1252" name="Ink 1251">
                    <a:extLst>
                      <a:ext uri="{FF2B5EF4-FFF2-40B4-BE49-F238E27FC236}">
                        <a16:creationId xmlns:a16="http://schemas.microsoft.com/office/drawing/2014/main" id="{A5BF7EEE-7DA8-C543-803F-683C03C203D0}"/>
                      </a:ext>
                    </a:extLst>
                  </p14:cNvPr>
                  <p14:cNvContentPartPr/>
                  <p14:nvPr/>
                </p14:nvContentPartPr>
                <p14:xfrm>
                  <a:off x="5771089" y="4406884"/>
                  <a:ext cx="1440" cy="1800"/>
                </p14:xfrm>
              </p:contentPart>
            </mc:Choice>
            <mc:Fallback>
              <p:pic>
                <p:nvPicPr>
                  <p:cNvPr id="1252" name="Ink 1251">
                    <a:extLst>
                      <a:ext uri="{FF2B5EF4-FFF2-40B4-BE49-F238E27FC236}">
                        <a16:creationId xmlns:a16="http://schemas.microsoft.com/office/drawing/2014/main" id="{A5BF7EEE-7DA8-C543-803F-683C03C203D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63529" y="4399324"/>
                    <a:ext cx="16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1">
                <p14:nvContentPartPr>
                  <p14:cNvPr id="1253" name="Ink 1252">
                    <a:extLst>
                      <a:ext uri="{FF2B5EF4-FFF2-40B4-BE49-F238E27FC236}">
                        <a16:creationId xmlns:a16="http://schemas.microsoft.com/office/drawing/2014/main" id="{0522EA34-0ABF-E047-AED1-5795CB99EE0F}"/>
                      </a:ext>
                    </a:extLst>
                  </p14:cNvPr>
                  <p14:cNvContentPartPr/>
                  <p14:nvPr/>
                </p14:nvContentPartPr>
                <p14:xfrm>
                  <a:off x="5778649" y="4377004"/>
                  <a:ext cx="40680" cy="37800"/>
                </p14:xfrm>
              </p:contentPart>
            </mc:Choice>
            <mc:Fallback>
              <p:pic>
                <p:nvPicPr>
                  <p:cNvPr id="1253" name="Ink 1252">
                    <a:extLst>
                      <a:ext uri="{FF2B5EF4-FFF2-40B4-BE49-F238E27FC236}">
                        <a16:creationId xmlns:a16="http://schemas.microsoft.com/office/drawing/2014/main" id="{0522EA34-0ABF-E047-AED1-5795CB99EE0F}"/>
                      </a:ext>
                    </a:extLst>
                  </p:cNvPr>
                  <p:cNvPicPr/>
                  <p:nvPr/>
                </p:nvPicPr>
                <p:blipFill>
                  <a:blip r:embed="rId922"/>
                  <a:stretch>
                    <a:fillRect/>
                  </a:stretch>
                </p:blipFill>
                <p:spPr>
                  <a:xfrm>
                    <a:off x="5771089" y="4369444"/>
                    <a:ext cx="5544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3">
                <p14:nvContentPartPr>
                  <p14:cNvPr id="1254" name="Ink 1253">
                    <a:extLst>
                      <a:ext uri="{FF2B5EF4-FFF2-40B4-BE49-F238E27FC236}">
                        <a16:creationId xmlns:a16="http://schemas.microsoft.com/office/drawing/2014/main" id="{B5DD6886-D4A4-8044-B880-B555726B21B1}"/>
                      </a:ext>
                    </a:extLst>
                  </p14:cNvPr>
                  <p14:cNvContentPartPr/>
                  <p14:nvPr/>
                </p14:nvContentPartPr>
                <p14:xfrm>
                  <a:off x="5861089" y="4332004"/>
                  <a:ext cx="360" cy="360"/>
                </p14:xfrm>
              </p:contentPart>
            </mc:Choice>
            <mc:Fallback>
              <p:pic>
                <p:nvPicPr>
                  <p:cNvPr id="1254" name="Ink 1253">
                    <a:extLst>
                      <a:ext uri="{FF2B5EF4-FFF2-40B4-BE49-F238E27FC236}">
                        <a16:creationId xmlns:a16="http://schemas.microsoft.com/office/drawing/2014/main" id="{B5DD6886-D4A4-8044-B880-B555726B21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53529" y="432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4">
                <p14:nvContentPartPr>
                  <p14:cNvPr id="1255" name="Ink 1254">
                    <a:extLst>
                      <a:ext uri="{FF2B5EF4-FFF2-40B4-BE49-F238E27FC236}">
                        <a16:creationId xmlns:a16="http://schemas.microsoft.com/office/drawing/2014/main" id="{BCA5BEEA-CC34-4D46-8039-8DA6DEAF5A58}"/>
                      </a:ext>
                    </a:extLst>
                  </p14:cNvPr>
                  <p14:cNvContentPartPr/>
                  <p14:nvPr/>
                </p14:nvContentPartPr>
                <p14:xfrm>
                  <a:off x="5861089" y="4332004"/>
                  <a:ext cx="360" cy="360"/>
                </p14:xfrm>
              </p:contentPart>
            </mc:Choice>
            <mc:Fallback>
              <p:pic>
                <p:nvPicPr>
                  <p:cNvPr id="1255" name="Ink 1254">
                    <a:extLst>
                      <a:ext uri="{FF2B5EF4-FFF2-40B4-BE49-F238E27FC236}">
                        <a16:creationId xmlns:a16="http://schemas.microsoft.com/office/drawing/2014/main" id="{BCA5BEEA-CC34-4D46-8039-8DA6DEAF5A5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53529" y="432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5">
                <p14:nvContentPartPr>
                  <p14:cNvPr id="1256" name="Ink 1255">
                    <a:extLst>
                      <a:ext uri="{FF2B5EF4-FFF2-40B4-BE49-F238E27FC236}">
                        <a16:creationId xmlns:a16="http://schemas.microsoft.com/office/drawing/2014/main" id="{360042CE-21B5-764E-8AB4-06F8F9DA39B6}"/>
                      </a:ext>
                    </a:extLst>
                  </p14:cNvPr>
                  <p14:cNvContentPartPr/>
                  <p14:nvPr/>
                </p14:nvContentPartPr>
                <p14:xfrm>
                  <a:off x="5890969" y="4302124"/>
                  <a:ext cx="5040" cy="720"/>
                </p14:xfrm>
              </p:contentPart>
            </mc:Choice>
            <mc:Fallback>
              <p:pic>
                <p:nvPicPr>
                  <p:cNvPr id="1256" name="Ink 1255">
                    <a:extLst>
                      <a:ext uri="{FF2B5EF4-FFF2-40B4-BE49-F238E27FC236}">
                        <a16:creationId xmlns:a16="http://schemas.microsoft.com/office/drawing/2014/main" id="{360042CE-21B5-764E-8AB4-06F8F9DA39B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83409" y="4294564"/>
                    <a:ext cx="2016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6">
                <p14:nvContentPartPr>
                  <p14:cNvPr id="1257" name="Ink 1256">
                    <a:extLst>
                      <a:ext uri="{FF2B5EF4-FFF2-40B4-BE49-F238E27FC236}">
                        <a16:creationId xmlns:a16="http://schemas.microsoft.com/office/drawing/2014/main" id="{6CFBC5E7-F881-BB4B-B8B4-D7CD63CBB5DB}"/>
                      </a:ext>
                    </a:extLst>
                  </p14:cNvPr>
                  <p14:cNvContentPartPr/>
                  <p14:nvPr/>
                </p14:nvContentPartPr>
                <p14:xfrm>
                  <a:off x="5895649" y="4302484"/>
                  <a:ext cx="360" cy="360"/>
                </p14:xfrm>
              </p:contentPart>
            </mc:Choice>
            <mc:Fallback>
              <p:pic>
                <p:nvPicPr>
                  <p:cNvPr id="1257" name="Ink 1256">
                    <a:extLst>
                      <a:ext uri="{FF2B5EF4-FFF2-40B4-BE49-F238E27FC236}">
                        <a16:creationId xmlns:a16="http://schemas.microsoft.com/office/drawing/2014/main" id="{6CFBC5E7-F881-BB4B-B8B4-D7CD63CBB5D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88089" y="4294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7">
                <p14:nvContentPartPr>
                  <p14:cNvPr id="1258" name="Ink 1257">
                    <a:extLst>
                      <a:ext uri="{FF2B5EF4-FFF2-40B4-BE49-F238E27FC236}">
                        <a16:creationId xmlns:a16="http://schemas.microsoft.com/office/drawing/2014/main" id="{AD375000-A5A7-604B-B949-970FEB888ACC}"/>
                      </a:ext>
                    </a:extLst>
                  </p14:cNvPr>
                  <p14:cNvContentPartPr/>
                  <p14:nvPr/>
                </p14:nvContentPartPr>
                <p14:xfrm>
                  <a:off x="5898529" y="4302124"/>
                  <a:ext cx="360" cy="7920"/>
                </p14:xfrm>
              </p:contentPart>
            </mc:Choice>
            <mc:Fallback>
              <p:pic>
                <p:nvPicPr>
                  <p:cNvPr id="1258" name="Ink 1257">
                    <a:extLst>
                      <a:ext uri="{FF2B5EF4-FFF2-40B4-BE49-F238E27FC236}">
                        <a16:creationId xmlns:a16="http://schemas.microsoft.com/office/drawing/2014/main" id="{AD375000-A5A7-604B-B949-970FEB888AC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90969" y="429456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8">
                <p14:nvContentPartPr>
                  <p14:cNvPr id="1259" name="Ink 1258">
                    <a:extLst>
                      <a:ext uri="{FF2B5EF4-FFF2-40B4-BE49-F238E27FC236}">
                        <a16:creationId xmlns:a16="http://schemas.microsoft.com/office/drawing/2014/main" id="{101E73EB-E30B-9C44-924F-69626E8CE1C8}"/>
                      </a:ext>
                    </a:extLst>
                  </p14:cNvPr>
                  <p14:cNvContentPartPr/>
                  <p14:nvPr/>
                </p14:nvContentPartPr>
                <p14:xfrm>
                  <a:off x="5636089" y="4519204"/>
                  <a:ext cx="360" cy="360"/>
                </p14:xfrm>
              </p:contentPart>
            </mc:Choice>
            <mc:Fallback>
              <p:pic>
                <p:nvPicPr>
                  <p:cNvPr id="1259" name="Ink 1258">
                    <a:extLst>
                      <a:ext uri="{FF2B5EF4-FFF2-40B4-BE49-F238E27FC236}">
                        <a16:creationId xmlns:a16="http://schemas.microsoft.com/office/drawing/2014/main" id="{101E73EB-E30B-9C44-924F-69626E8CE1C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8529" y="4511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9">
                <p14:nvContentPartPr>
                  <p14:cNvPr id="1260" name="Ink 1259">
                    <a:extLst>
                      <a:ext uri="{FF2B5EF4-FFF2-40B4-BE49-F238E27FC236}">
                        <a16:creationId xmlns:a16="http://schemas.microsoft.com/office/drawing/2014/main" id="{84A1342A-F8CE-B74A-8CBD-5E9FDBED397A}"/>
                      </a:ext>
                    </a:extLst>
                  </p14:cNvPr>
                  <p14:cNvContentPartPr/>
                  <p14:nvPr/>
                </p14:nvContentPartPr>
                <p14:xfrm>
                  <a:off x="5588209" y="4571764"/>
                  <a:ext cx="3240" cy="7560"/>
                </p14:xfrm>
              </p:contentPart>
            </mc:Choice>
            <mc:Fallback>
              <p:pic>
                <p:nvPicPr>
                  <p:cNvPr id="1260" name="Ink 1259">
                    <a:extLst>
                      <a:ext uri="{FF2B5EF4-FFF2-40B4-BE49-F238E27FC236}">
                        <a16:creationId xmlns:a16="http://schemas.microsoft.com/office/drawing/2014/main" id="{84A1342A-F8CE-B74A-8CBD-5E9FDBED397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80649" y="4564204"/>
                    <a:ext cx="1836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0">
                <p14:nvContentPartPr>
                  <p14:cNvPr id="1261" name="Ink 1260">
                    <a:extLst>
                      <a:ext uri="{FF2B5EF4-FFF2-40B4-BE49-F238E27FC236}">
                        <a16:creationId xmlns:a16="http://schemas.microsoft.com/office/drawing/2014/main" id="{05900C40-69E8-1444-BCA8-3F9AA3E3E846}"/>
                      </a:ext>
                    </a:extLst>
                  </p14:cNvPr>
                  <p14:cNvContentPartPr/>
                  <p14:nvPr/>
                </p14:nvContentPartPr>
                <p14:xfrm>
                  <a:off x="5276449" y="4474564"/>
                  <a:ext cx="7920" cy="7920"/>
                </p14:xfrm>
              </p:contentPart>
            </mc:Choice>
            <mc:Fallback>
              <p:pic>
                <p:nvPicPr>
                  <p:cNvPr id="1261" name="Ink 1260">
                    <a:extLst>
                      <a:ext uri="{FF2B5EF4-FFF2-40B4-BE49-F238E27FC236}">
                        <a16:creationId xmlns:a16="http://schemas.microsoft.com/office/drawing/2014/main" id="{05900C40-69E8-1444-BCA8-3F9AA3E3E84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8889" y="4467004"/>
                    <a:ext cx="230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1">
                <p14:nvContentPartPr>
                  <p14:cNvPr id="1262" name="Ink 1261">
                    <a:extLst>
                      <a:ext uri="{FF2B5EF4-FFF2-40B4-BE49-F238E27FC236}">
                        <a16:creationId xmlns:a16="http://schemas.microsoft.com/office/drawing/2014/main" id="{A978AA51-7F95-5146-9A6E-E7999B2BF6AB}"/>
                      </a:ext>
                    </a:extLst>
                  </p14:cNvPr>
                  <p14:cNvContentPartPr/>
                  <p14:nvPr/>
                </p14:nvContentPartPr>
                <p14:xfrm>
                  <a:off x="5284009" y="4474564"/>
                  <a:ext cx="360" cy="360"/>
                </p14:xfrm>
              </p:contentPart>
            </mc:Choice>
            <mc:Fallback>
              <p:pic>
                <p:nvPicPr>
                  <p:cNvPr id="1262" name="Ink 1261">
                    <a:extLst>
                      <a:ext uri="{FF2B5EF4-FFF2-40B4-BE49-F238E27FC236}">
                        <a16:creationId xmlns:a16="http://schemas.microsoft.com/office/drawing/2014/main" id="{A978AA51-7F95-5146-9A6E-E7999B2BF6A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76449" y="4467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2">
                <p14:nvContentPartPr>
                  <p14:cNvPr id="1263" name="Ink 1262">
                    <a:extLst>
                      <a:ext uri="{FF2B5EF4-FFF2-40B4-BE49-F238E27FC236}">
                        <a16:creationId xmlns:a16="http://schemas.microsoft.com/office/drawing/2014/main" id="{3F722FC3-5DC4-3F44-9916-C27AFD26B8A9}"/>
                      </a:ext>
                    </a:extLst>
                  </p14:cNvPr>
                  <p14:cNvContentPartPr/>
                  <p14:nvPr/>
                </p14:nvContentPartPr>
                <p14:xfrm>
                  <a:off x="5343769" y="4504444"/>
                  <a:ext cx="5760" cy="4680"/>
                </p14:xfrm>
              </p:contentPart>
            </mc:Choice>
            <mc:Fallback>
              <p:pic>
                <p:nvPicPr>
                  <p:cNvPr id="1263" name="Ink 1262">
                    <a:extLst>
                      <a:ext uri="{FF2B5EF4-FFF2-40B4-BE49-F238E27FC236}">
                        <a16:creationId xmlns:a16="http://schemas.microsoft.com/office/drawing/2014/main" id="{3F722FC3-5DC4-3F44-9916-C27AFD26B8A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36209" y="4496884"/>
                    <a:ext cx="205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3">
                <p14:nvContentPartPr>
                  <p14:cNvPr id="1264" name="Ink 1263">
                    <a:extLst>
                      <a:ext uri="{FF2B5EF4-FFF2-40B4-BE49-F238E27FC236}">
                        <a16:creationId xmlns:a16="http://schemas.microsoft.com/office/drawing/2014/main" id="{D8FD71D3-AFC4-904A-BACC-F28E1ADAF8F0}"/>
                      </a:ext>
                    </a:extLst>
                  </p14:cNvPr>
                  <p14:cNvContentPartPr/>
                  <p14:nvPr/>
                </p14:nvContentPartPr>
                <p14:xfrm>
                  <a:off x="5351329" y="4512004"/>
                  <a:ext cx="360" cy="360"/>
                </p14:xfrm>
              </p:contentPart>
            </mc:Choice>
            <mc:Fallback>
              <p:pic>
                <p:nvPicPr>
                  <p:cNvPr id="1264" name="Ink 1263">
                    <a:extLst>
                      <a:ext uri="{FF2B5EF4-FFF2-40B4-BE49-F238E27FC236}">
                        <a16:creationId xmlns:a16="http://schemas.microsoft.com/office/drawing/2014/main" id="{D8FD71D3-AFC4-904A-BACC-F28E1ADAF8F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769" y="450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4">
                <p14:nvContentPartPr>
                  <p14:cNvPr id="1265" name="Ink 1264">
                    <a:extLst>
                      <a:ext uri="{FF2B5EF4-FFF2-40B4-BE49-F238E27FC236}">
                        <a16:creationId xmlns:a16="http://schemas.microsoft.com/office/drawing/2014/main" id="{5DF33D3C-AF32-B940-BF0E-7FD368155B42}"/>
                      </a:ext>
                    </a:extLst>
                  </p14:cNvPr>
                  <p14:cNvContentPartPr/>
                  <p14:nvPr/>
                </p14:nvContentPartPr>
                <p14:xfrm>
                  <a:off x="5388769" y="4564204"/>
                  <a:ext cx="4680" cy="4680"/>
                </p14:xfrm>
              </p:contentPart>
            </mc:Choice>
            <mc:Fallback>
              <p:pic>
                <p:nvPicPr>
                  <p:cNvPr id="1265" name="Ink 1264">
                    <a:extLst>
                      <a:ext uri="{FF2B5EF4-FFF2-40B4-BE49-F238E27FC236}">
                        <a16:creationId xmlns:a16="http://schemas.microsoft.com/office/drawing/2014/main" id="{5DF33D3C-AF32-B940-BF0E-7FD368155B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209" y="4556644"/>
                    <a:ext cx="198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5">
                <p14:nvContentPartPr>
                  <p14:cNvPr id="1266" name="Ink 1265">
                    <a:extLst>
                      <a:ext uri="{FF2B5EF4-FFF2-40B4-BE49-F238E27FC236}">
                        <a16:creationId xmlns:a16="http://schemas.microsoft.com/office/drawing/2014/main" id="{BE4D1923-BD1C-6B4E-B9C9-D586B741D962}"/>
                      </a:ext>
                    </a:extLst>
                  </p14:cNvPr>
                  <p14:cNvContentPartPr/>
                  <p14:nvPr/>
                </p14:nvContentPartPr>
                <p14:xfrm>
                  <a:off x="5336209" y="4489324"/>
                  <a:ext cx="360" cy="360"/>
                </p14:xfrm>
              </p:contentPart>
            </mc:Choice>
            <mc:Fallback>
              <p:pic>
                <p:nvPicPr>
                  <p:cNvPr id="1266" name="Ink 1265">
                    <a:extLst>
                      <a:ext uri="{FF2B5EF4-FFF2-40B4-BE49-F238E27FC236}">
                        <a16:creationId xmlns:a16="http://schemas.microsoft.com/office/drawing/2014/main" id="{BE4D1923-BD1C-6B4E-B9C9-D586B741D9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8649" y="448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6">
                <p14:nvContentPartPr>
                  <p14:cNvPr id="1267" name="Ink 1266">
                    <a:extLst>
                      <a:ext uri="{FF2B5EF4-FFF2-40B4-BE49-F238E27FC236}">
                        <a16:creationId xmlns:a16="http://schemas.microsoft.com/office/drawing/2014/main" id="{C1447327-7738-0847-9B06-E55B17AEAC35}"/>
                      </a:ext>
                    </a:extLst>
                  </p14:cNvPr>
                  <p14:cNvContentPartPr/>
                  <p14:nvPr/>
                </p14:nvContentPartPr>
                <p14:xfrm>
                  <a:off x="5336929" y="4489324"/>
                  <a:ext cx="360" cy="360"/>
                </p14:xfrm>
              </p:contentPart>
            </mc:Choice>
            <mc:Fallback>
              <p:pic>
                <p:nvPicPr>
                  <p:cNvPr id="1267" name="Ink 1266">
                    <a:extLst>
                      <a:ext uri="{FF2B5EF4-FFF2-40B4-BE49-F238E27FC236}">
                        <a16:creationId xmlns:a16="http://schemas.microsoft.com/office/drawing/2014/main" id="{C1447327-7738-0847-9B06-E55B17AEAC3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9369" y="448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7">
                <p14:nvContentPartPr>
                  <p14:cNvPr id="1268" name="Ink 1267">
                    <a:extLst>
                      <a:ext uri="{FF2B5EF4-FFF2-40B4-BE49-F238E27FC236}">
                        <a16:creationId xmlns:a16="http://schemas.microsoft.com/office/drawing/2014/main" id="{3781B241-208F-DC4E-B173-2237F703ED6C}"/>
                      </a:ext>
                    </a:extLst>
                  </p14:cNvPr>
                  <p14:cNvContentPartPr/>
                  <p14:nvPr/>
                </p14:nvContentPartPr>
                <p14:xfrm>
                  <a:off x="5298409" y="4474924"/>
                  <a:ext cx="720" cy="7560"/>
                </p14:xfrm>
              </p:contentPart>
            </mc:Choice>
            <mc:Fallback>
              <p:pic>
                <p:nvPicPr>
                  <p:cNvPr id="1268" name="Ink 1267">
                    <a:extLst>
                      <a:ext uri="{FF2B5EF4-FFF2-40B4-BE49-F238E27FC236}">
                        <a16:creationId xmlns:a16="http://schemas.microsoft.com/office/drawing/2014/main" id="{3781B241-208F-DC4E-B173-2237F703ED6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1209" y="4467364"/>
                    <a:ext cx="1584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8">
                <p14:nvContentPartPr>
                  <p14:cNvPr id="1269" name="Ink 1268">
                    <a:extLst>
                      <a:ext uri="{FF2B5EF4-FFF2-40B4-BE49-F238E27FC236}">
                        <a16:creationId xmlns:a16="http://schemas.microsoft.com/office/drawing/2014/main" id="{9A9C8073-2BBC-4F48-90EE-D5C0A49E8762}"/>
                      </a:ext>
                    </a:extLst>
                  </p14:cNvPr>
                  <p14:cNvContentPartPr/>
                  <p14:nvPr/>
                </p14:nvContentPartPr>
                <p14:xfrm>
                  <a:off x="5282929" y="4422364"/>
                  <a:ext cx="16200" cy="59760"/>
                </p14:xfrm>
              </p:contentPart>
            </mc:Choice>
            <mc:Fallback>
              <p:pic>
                <p:nvPicPr>
                  <p:cNvPr id="1269" name="Ink 1268">
                    <a:extLst>
                      <a:ext uri="{FF2B5EF4-FFF2-40B4-BE49-F238E27FC236}">
                        <a16:creationId xmlns:a16="http://schemas.microsoft.com/office/drawing/2014/main" id="{9A9C8073-2BBC-4F48-90EE-D5C0A49E8762}"/>
                      </a:ext>
                    </a:extLst>
                  </p:cNvPr>
                  <p:cNvPicPr/>
                  <p:nvPr/>
                </p:nvPicPr>
                <p:blipFill>
                  <a:blip r:embed="rId939"/>
                  <a:stretch>
                    <a:fillRect/>
                  </a:stretch>
                </p:blipFill>
                <p:spPr>
                  <a:xfrm>
                    <a:off x="5275369" y="4414804"/>
                    <a:ext cx="3132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0">
                <p14:nvContentPartPr>
                  <p14:cNvPr id="1270" name="Ink 1269">
                    <a:extLst>
                      <a:ext uri="{FF2B5EF4-FFF2-40B4-BE49-F238E27FC236}">
                        <a16:creationId xmlns:a16="http://schemas.microsoft.com/office/drawing/2014/main" id="{9C6BEFC5-5EC7-5D4C-B347-3662A8254450}"/>
                      </a:ext>
                    </a:extLst>
                  </p14:cNvPr>
                  <p14:cNvContentPartPr/>
                  <p14:nvPr/>
                </p14:nvContentPartPr>
                <p14:xfrm>
                  <a:off x="5268889" y="4406884"/>
                  <a:ext cx="360" cy="360"/>
                </p14:xfrm>
              </p:contentPart>
            </mc:Choice>
            <mc:Fallback>
              <p:pic>
                <p:nvPicPr>
                  <p:cNvPr id="1270" name="Ink 1269">
                    <a:extLst>
                      <a:ext uri="{FF2B5EF4-FFF2-40B4-BE49-F238E27FC236}">
                        <a16:creationId xmlns:a16="http://schemas.microsoft.com/office/drawing/2014/main" id="{9C6BEFC5-5EC7-5D4C-B347-3662A825445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1329" y="439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1">
                <p14:nvContentPartPr>
                  <p14:cNvPr id="1271" name="Ink 1270">
                    <a:extLst>
                      <a:ext uri="{FF2B5EF4-FFF2-40B4-BE49-F238E27FC236}">
                        <a16:creationId xmlns:a16="http://schemas.microsoft.com/office/drawing/2014/main" id="{94992F86-6351-4749-B314-72677E27B460}"/>
                      </a:ext>
                    </a:extLst>
                  </p14:cNvPr>
                  <p14:cNvContentPartPr/>
                  <p14:nvPr/>
                </p14:nvContentPartPr>
                <p14:xfrm>
                  <a:off x="5261329" y="4399324"/>
                  <a:ext cx="360" cy="360"/>
                </p14:xfrm>
              </p:contentPart>
            </mc:Choice>
            <mc:Fallback>
              <p:pic>
                <p:nvPicPr>
                  <p:cNvPr id="1271" name="Ink 1270">
                    <a:extLst>
                      <a:ext uri="{FF2B5EF4-FFF2-40B4-BE49-F238E27FC236}">
                        <a16:creationId xmlns:a16="http://schemas.microsoft.com/office/drawing/2014/main" id="{94992F86-6351-4749-B314-72677E27B4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3769" y="43917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2">
                <p14:nvContentPartPr>
                  <p14:cNvPr id="1272" name="Ink 1271">
                    <a:extLst>
                      <a:ext uri="{FF2B5EF4-FFF2-40B4-BE49-F238E27FC236}">
                        <a16:creationId xmlns:a16="http://schemas.microsoft.com/office/drawing/2014/main" id="{5C23DDA5-B601-AA41-97C6-4D57BAC8D00E}"/>
                      </a:ext>
                    </a:extLst>
                  </p14:cNvPr>
                  <p14:cNvContentPartPr/>
                  <p14:nvPr/>
                </p14:nvContentPartPr>
                <p14:xfrm>
                  <a:off x="5229289" y="4342084"/>
                  <a:ext cx="2520" cy="5040"/>
                </p14:xfrm>
              </p:contentPart>
            </mc:Choice>
            <mc:Fallback>
              <p:pic>
                <p:nvPicPr>
                  <p:cNvPr id="1272" name="Ink 1271">
                    <a:extLst>
                      <a:ext uri="{FF2B5EF4-FFF2-40B4-BE49-F238E27FC236}">
                        <a16:creationId xmlns:a16="http://schemas.microsoft.com/office/drawing/2014/main" id="{5C23DDA5-B601-AA41-97C6-4D57BAC8D00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21729" y="4334524"/>
                    <a:ext cx="176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3">
                <p14:nvContentPartPr>
                  <p14:cNvPr id="1273" name="Ink 1272">
                    <a:extLst>
                      <a:ext uri="{FF2B5EF4-FFF2-40B4-BE49-F238E27FC236}">
                        <a16:creationId xmlns:a16="http://schemas.microsoft.com/office/drawing/2014/main" id="{39FDEBC1-F964-3648-9A01-2041BCA53486}"/>
                      </a:ext>
                    </a:extLst>
                  </p14:cNvPr>
                  <p14:cNvContentPartPr/>
                  <p14:nvPr/>
                </p14:nvContentPartPr>
                <p14:xfrm>
                  <a:off x="5186449" y="4271884"/>
                  <a:ext cx="360" cy="360"/>
                </p14:xfrm>
              </p:contentPart>
            </mc:Choice>
            <mc:Fallback>
              <p:pic>
                <p:nvPicPr>
                  <p:cNvPr id="1273" name="Ink 1272">
                    <a:extLst>
                      <a:ext uri="{FF2B5EF4-FFF2-40B4-BE49-F238E27FC236}">
                        <a16:creationId xmlns:a16="http://schemas.microsoft.com/office/drawing/2014/main" id="{39FDEBC1-F964-3648-9A01-2041BCA5348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8889" y="426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4">
                <p14:nvContentPartPr>
                  <p14:cNvPr id="1274" name="Ink 1273">
                    <a:extLst>
                      <a:ext uri="{FF2B5EF4-FFF2-40B4-BE49-F238E27FC236}">
                        <a16:creationId xmlns:a16="http://schemas.microsoft.com/office/drawing/2014/main" id="{1DB96289-39F6-3840-88DA-DA87D7817363}"/>
                      </a:ext>
                    </a:extLst>
                  </p14:cNvPr>
                  <p14:cNvContentPartPr/>
                  <p14:nvPr/>
                </p14:nvContentPartPr>
                <p14:xfrm>
                  <a:off x="5171329" y="4204564"/>
                  <a:ext cx="720" cy="2160"/>
                </p14:xfrm>
              </p:contentPart>
            </mc:Choice>
            <mc:Fallback>
              <p:pic>
                <p:nvPicPr>
                  <p:cNvPr id="1274" name="Ink 1273">
                    <a:extLst>
                      <a:ext uri="{FF2B5EF4-FFF2-40B4-BE49-F238E27FC236}">
                        <a16:creationId xmlns:a16="http://schemas.microsoft.com/office/drawing/2014/main" id="{1DB96289-39F6-3840-88DA-DA87D781736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3769" y="4197004"/>
                    <a:ext cx="158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5">
                <p14:nvContentPartPr>
                  <p14:cNvPr id="1275" name="Ink 1274">
                    <a:extLst>
                      <a:ext uri="{FF2B5EF4-FFF2-40B4-BE49-F238E27FC236}">
                        <a16:creationId xmlns:a16="http://schemas.microsoft.com/office/drawing/2014/main" id="{497BC5E6-35BD-F946-BB9B-D95E85EF4DCB}"/>
                      </a:ext>
                    </a:extLst>
                  </p14:cNvPr>
                  <p14:cNvContentPartPr/>
                  <p14:nvPr/>
                </p14:nvContentPartPr>
                <p14:xfrm>
                  <a:off x="5171329" y="4204564"/>
                  <a:ext cx="720" cy="2160"/>
                </p14:xfrm>
              </p:contentPart>
            </mc:Choice>
            <mc:Fallback>
              <p:pic>
                <p:nvPicPr>
                  <p:cNvPr id="1275" name="Ink 1274">
                    <a:extLst>
                      <a:ext uri="{FF2B5EF4-FFF2-40B4-BE49-F238E27FC236}">
                        <a16:creationId xmlns:a16="http://schemas.microsoft.com/office/drawing/2014/main" id="{497BC5E6-35BD-F946-BB9B-D95E85EF4DC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63769" y="4197004"/>
                    <a:ext cx="158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6">
                <p14:nvContentPartPr>
                  <p14:cNvPr id="1276" name="Ink 1275">
                    <a:extLst>
                      <a:ext uri="{FF2B5EF4-FFF2-40B4-BE49-F238E27FC236}">
                        <a16:creationId xmlns:a16="http://schemas.microsoft.com/office/drawing/2014/main" id="{BD1DABE9-3E4E-AF4D-84A4-0EBD723CF2F2}"/>
                      </a:ext>
                    </a:extLst>
                  </p14:cNvPr>
                  <p14:cNvContentPartPr/>
                  <p14:nvPr/>
                </p14:nvContentPartPr>
                <p14:xfrm>
                  <a:off x="5111569" y="4107004"/>
                  <a:ext cx="360" cy="7920"/>
                </p14:xfrm>
              </p:contentPart>
            </mc:Choice>
            <mc:Fallback>
              <p:pic>
                <p:nvPicPr>
                  <p:cNvPr id="1276" name="Ink 1275">
                    <a:extLst>
                      <a:ext uri="{FF2B5EF4-FFF2-40B4-BE49-F238E27FC236}">
                        <a16:creationId xmlns:a16="http://schemas.microsoft.com/office/drawing/2014/main" id="{BD1DABE9-3E4E-AF4D-84A4-0EBD723CF2F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04009" y="409944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7">
                <p14:nvContentPartPr>
                  <p14:cNvPr id="1277" name="Ink 1276">
                    <a:extLst>
                      <a:ext uri="{FF2B5EF4-FFF2-40B4-BE49-F238E27FC236}">
                        <a16:creationId xmlns:a16="http://schemas.microsoft.com/office/drawing/2014/main" id="{7D70E7F9-D979-3541-B793-A9A5D98F94A4}"/>
                      </a:ext>
                    </a:extLst>
                  </p14:cNvPr>
                  <p14:cNvContentPartPr/>
                  <p14:nvPr/>
                </p14:nvContentPartPr>
                <p14:xfrm>
                  <a:off x="5061889" y="4068124"/>
                  <a:ext cx="42480" cy="39240"/>
                </p14:xfrm>
              </p:contentPart>
            </mc:Choice>
            <mc:Fallback>
              <p:pic>
                <p:nvPicPr>
                  <p:cNvPr id="1277" name="Ink 1276">
                    <a:extLst>
                      <a:ext uri="{FF2B5EF4-FFF2-40B4-BE49-F238E27FC236}">
                        <a16:creationId xmlns:a16="http://schemas.microsoft.com/office/drawing/2014/main" id="{7D70E7F9-D979-3541-B793-A9A5D98F94A4}"/>
                      </a:ext>
                    </a:extLst>
                  </p:cNvPr>
                  <p:cNvPicPr/>
                  <p:nvPr/>
                </p:nvPicPr>
                <p:blipFill>
                  <a:blip r:embed="rId948"/>
                  <a:stretch>
                    <a:fillRect/>
                  </a:stretch>
                </p:blipFill>
                <p:spPr>
                  <a:xfrm>
                    <a:off x="5054329" y="4060924"/>
                    <a:ext cx="5760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9">
                <p14:nvContentPartPr>
                  <p14:cNvPr id="1278" name="Ink 1277">
                    <a:extLst>
                      <a:ext uri="{FF2B5EF4-FFF2-40B4-BE49-F238E27FC236}">
                        <a16:creationId xmlns:a16="http://schemas.microsoft.com/office/drawing/2014/main" id="{08A6C4C9-CCAB-D74E-B204-96827F49AEBE}"/>
                      </a:ext>
                    </a:extLst>
                  </p14:cNvPr>
                  <p14:cNvContentPartPr/>
                  <p14:nvPr/>
                </p14:nvContentPartPr>
                <p14:xfrm>
                  <a:off x="5028409" y="4051204"/>
                  <a:ext cx="720" cy="3600"/>
                </p14:xfrm>
              </p:contentPart>
            </mc:Choice>
            <mc:Fallback>
              <p:pic>
                <p:nvPicPr>
                  <p:cNvPr id="1278" name="Ink 1277">
                    <a:extLst>
                      <a:ext uri="{FF2B5EF4-FFF2-40B4-BE49-F238E27FC236}">
                        <a16:creationId xmlns:a16="http://schemas.microsoft.com/office/drawing/2014/main" id="{08A6C4C9-CCAB-D74E-B204-96827F49AEB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0849" y="4043644"/>
                    <a:ext cx="1584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0">
                <p14:nvContentPartPr>
                  <p14:cNvPr id="1279" name="Ink 1278">
                    <a:extLst>
                      <a:ext uri="{FF2B5EF4-FFF2-40B4-BE49-F238E27FC236}">
                        <a16:creationId xmlns:a16="http://schemas.microsoft.com/office/drawing/2014/main" id="{2D87DD67-4615-BD4C-810C-AC1304F125D3}"/>
                      </a:ext>
                    </a:extLst>
                  </p14:cNvPr>
                  <p14:cNvContentPartPr/>
                  <p14:nvPr/>
                </p14:nvContentPartPr>
                <p14:xfrm>
                  <a:off x="5028409" y="4051204"/>
                  <a:ext cx="360" cy="360"/>
                </p14:xfrm>
              </p:contentPart>
            </mc:Choice>
            <mc:Fallback>
              <p:pic>
                <p:nvPicPr>
                  <p:cNvPr id="1279" name="Ink 1278">
                    <a:extLst>
                      <a:ext uri="{FF2B5EF4-FFF2-40B4-BE49-F238E27FC236}">
                        <a16:creationId xmlns:a16="http://schemas.microsoft.com/office/drawing/2014/main" id="{2D87DD67-4615-BD4C-810C-AC1304F125D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0849" y="40436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1">
                <p14:nvContentPartPr>
                  <p14:cNvPr id="1280" name="Ink 1279">
                    <a:extLst>
                      <a:ext uri="{FF2B5EF4-FFF2-40B4-BE49-F238E27FC236}">
                        <a16:creationId xmlns:a16="http://schemas.microsoft.com/office/drawing/2014/main" id="{2D8F15D2-8539-3A45-87BB-890685B2C203}"/>
                      </a:ext>
                    </a:extLst>
                  </p14:cNvPr>
                  <p14:cNvContentPartPr/>
                  <p14:nvPr/>
                </p14:nvContentPartPr>
                <p14:xfrm>
                  <a:off x="4969009" y="4037884"/>
                  <a:ext cx="7920" cy="2160"/>
                </p14:xfrm>
              </p:contentPart>
            </mc:Choice>
            <mc:Fallback>
              <p:pic>
                <p:nvPicPr>
                  <p:cNvPr id="1280" name="Ink 1279">
                    <a:extLst>
                      <a:ext uri="{FF2B5EF4-FFF2-40B4-BE49-F238E27FC236}">
                        <a16:creationId xmlns:a16="http://schemas.microsoft.com/office/drawing/2014/main" id="{2D8F15D2-8539-3A45-87BB-890685B2C20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61449" y="4030324"/>
                    <a:ext cx="2268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2">
                <p14:nvContentPartPr>
                  <p14:cNvPr id="1281" name="Ink 1280">
                    <a:extLst>
                      <a:ext uri="{FF2B5EF4-FFF2-40B4-BE49-F238E27FC236}">
                        <a16:creationId xmlns:a16="http://schemas.microsoft.com/office/drawing/2014/main" id="{392E1A21-7642-0E4F-95C3-D9EF11CA6B49}"/>
                      </a:ext>
                    </a:extLst>
                  </p14:cNvPr>
                  <p14:cNvContentPartPr/>
                  <p14:nvPr/>
                </p14:nvContentPartPr>
                <p14:xfrm>
                  <a:off x="4969009" y="4032124"/>
                  <a:ext cx="360" cy="6120"/>
                </p14:xfrm>
              </p:contentPart>
            </mc:Choice>
            <mc:Fallback>
              <p:pic>
                <p:nvPicPr>
                  <p:cNvPr id="1281" name="Ink 1280">
                    <a:extLst>
                      <a:ext uri="{FF2B5EF4-FFF2-40B4-BE49-F238E27FC236}">
                        <a16:creationId xmlns:a16="http://schemas.microsoft.com/office/drawing/2014/main" id="{392E1A21-7642-0E4F-95C3-D9EF11CA6B4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61449" y="4024564"/>
                    <a:ext cx="1548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3">
                <p14:nvContentPartPr>
                  <p14:cNvPr id="1282" name="Ink 1281">
                    <a:extLst>
                      <a:ext uri="{FF2B5EF4-FFF2-40B4-BE49-F238E27FC236}">
                        <a16:creationId xmlns:a16="http://schemas.microsoft.com/office/drawing/2014/main" id="{D756DA03-7431-C34C-A47A-249C73380489}"/>
                      </a:ext>
                    </a:extLst>
                  </p14:cNvPr>
                  <p14:cNvContentPartPr/>
                  <p14:nvPr/>
                </p14:nvContentPartPr>
                <p14:xfrm>
                  <a:off x="4931569" y="4017004"/>
                  <a:ext cx="360" cy="360"/>
                </p14:xfrm>
              </p:contentPart>
            </mc:Choice>
            <mc:Fallback>
              <p:pic>
                <p:nvPicPr>
                  <p:cNvPr id="1282" name="Ink 1281">
                    <a:extLst>
                      <a:ext uri="{FF2B5EF4-FFF2-40B4-BE49-F238E27FC236}">
                        <a16:creationId xmlns:a16="http://schemas.microsoft.com/office/drawing/2014/main" id="{D756DA03-7431-C34C-A47A-249C7338048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24009" y="400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4">
                <p14:nvContentPartPr>
                  <p14:cNvPr id="1283" name="Ink 1282">
                    <a:extLst>
                      <a:ext uri="{FF2B5EF4-FFF2-40B4-BE49-F238E27FC236}">
                        <a16:creationId xmlns:a16="http://schemas.microsoft.com/office/drawing/2014/main" id="{01AB99EB-11C6-4A46-A529-4271BA266DEB}"/>
                      </a:ext>
                    </a:extLst>
                  </p14:cNvPr>
                  <p14:cNvContentPartPr/>
                  <p14:nvPr/>
                </p14:nvContentPartPr>
                <p14:xfrm>
                  <a:off x="4931569" y="4017004"/>
                  <a:ext cx="360" cy="360"/>
                </p14:xfrm>
              </p:contentPart>
            </mc:Choice>
            <mc:Fallback>
              <p:pic>
                <p:nvPicPr>
                  <p:cNvPr id="1283" name="Ink 1282">
                    <a:extLst>
                      <a:ext uri="{FF2B5EF4-FFF2-40B4-BE49-F238E27FC236}">
                        <a16:creationId xmlns:a16="http://schemas.microsoft.com/office/drawing/2014/main" id="{01AB99EB-11C6-4A46-A529-4271BA266DE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24009" y="400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5">
                <p14:nvContentPartPr>
                  <p14:cNvPr id="1284" name="Ink 1283">
                    <a:extLst>
                      <a:ext uri="{FF2B5EF4-FFF2-40B4-BE49-F238E27FC236}">
                        <a16:creationId xmlns:a16="http://schemas.microsoft.com/office/drawing/2014/main" id="{46D92073-CB9C-6949-9A24-328128F513A4}"/>
                      </a:ext>
                    </a:extLst>
                  </p14:cNvPr>
                  <p14:cNvContentPartPr/>
                  <p14:nvPr/>
                </p14:nvContentPartPr>
                <p14:xfrm>
                  <a:off x="5014009" y="3934564"/>
                  <a:ext cx="360" cy="360"/>
                </p14:xfrm>
              </p:contentPart>
            </mc:Choice>
            <mc:Fallback>
              <p:pic>
                <p:nvPicPr>
                  <p:cNvPr id="1284" name="Ink 1283">
                    <a:extLst>
                      <a:ext uri="{FF2B5EF4-FFF2-40B4-BE49-F238E27FC236}">
                        <a16:creationId xmlns:a16="http://schemas.microsoft.com/office/drawing/2014/main" id="{46D92073-CB9C-6949-9A24-328128F513A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6449" y="3927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6">
                <p14:nvContentPartPr>
                  <p14:cNvPr id="1285" name="Ink 1284">
                    <a:extLst>
                      <a:ext uri="{FF2B5EF4-FFF2-40B4-BE49-F238E27FC236}">
                        <a16:creationId xmlns:a16="http://schemas.microsoft.com/office/drawing/2014/main" id="{A5087794-57CA-9043-A50B-AC473D1B90FE}"/>
                      </a:ext>
                    </a:extLst>
                  </p14:cNvPr>
                  <p14:cNvContentPartPr/>
                  <p14:nvPr/>
                </p14:nvContentPartPr>
                <p14:xfrm>
                  <a:off x="5021569" y="3942124"/>
                  <a:ext cx="360" cy="360"/>
                </p14:xfrm>
              </p:contentPart>
            </mc:Choice>
            <mc:Fallback>
              <p:pic>
                <p:nvPicPr>
                  <p:cNvPr id="1285" name="Ink 1284">
                    <a:extLst>
                      <a:ext uri="{FF2B5EF4-FFF2-40B4-BE49-F238E27FC236}">
                        <a16:creationId xmlns:a16="http://schemas.microsoft.com/office/drawing/2014/main" id="{A5087794-57CA-9043-A50B-AC473D1B90F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14009" y="393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7">
                <p14:nvContentPartPr>
                  <p14:cNvPr id="1286" name="Ink 1285">
                    <a:extLst>
                      <a:ext uri="{FF2B5EF4-FFF2-40B4-BE49-F238E27FC236}">
                        <a16:creationId xmlns:a16="http://schemas.microsoft.com/office/drawing/2014/main" id="{53F114E1-7006-CB4F-9217-E4D4C63E1C80}"/>
                      </a:ext>
                    </a:extLst>
                  </p14:cNvPr>
                  <p14:cNvContentPartPr/>
                  <p14:nvPr/>
                </p14:nvContentPartPr>
                <p14:xfrm>
                  <a:off x="4967929" y="3964804"/>
                  <a:ext cx="5400" cy="18000"/>
                </p14:xfrm>
              </p:contentPart>
            </mc:Choice>
            <mc:Fallback>
              <p:pic>
                <p:nvPicPr>
                  <p:cNvPr id="1286" name="Ink 1285">
                    <a:extLst>
                      <a:ext uri="{FF2B5EF4-FFF2-40B4-BE49-F238E27FC236}">
                        <a16:creationId xmlns:a16="http://schemas.microsoft.com/office/drawing/2014/main" id="{53F114E1-7006-CB4F-9217-E4D4C63E1C80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4960369" y="3957244"/>
                    <a:ext cx="2052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8">
                <p14:nvContentPartPr>
                  <p14:cNvPr id="1287" name="Ink 1286">
                    <a:extLst>
                      <a:ext uri="{FF2B5EF4-FFF2-40B4-BE49-F238E27FC236}">
                        <a16:creationId xmlns:a16="http://schemas.microsoft.com/office/drawing/2014/main" id="{A8863249-DBB9-8941-9193-70A2584D65BE}"/>
                      </a:ext>
                    </a:extLst>
                  </p14:cNvPr>
                  <p14:cNvContentPartPr/>
                  <p14:nvPr/>
                </p14:nvContentPartPr>
                <p14:xfrm>
                  <a:off x="4969009" y="3987124"/>
                  <a:ext cx="360" cy="360"/>
                </p14:xfrm>
              </p:contentPart>
            </mc:Choice>
            <mc:Fallback>
              <p:pic>
                <p:nvPicPr>
                  <p:cNvPr id="1287" name="Ink 1286">
                    <a:extLst>
                      <a:ext uri="{FF2B5EF4-FFF2-40B4-BE49-F238E27FC236}">
                        <a16:creationId xmlns:a16="http://schemas.microsoft.com/office/drawing/2014/main" id="{A8863249-DBB9-8941-9193-70A2584D65B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61449" y="397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9">
                <p14:nvContentPartPr>
                  <p14:cNvPr id="1288" name="Ink 1287">
                    <a:extLst>
                      <a:ext uri="{FF2B5EF4-FFF2-40B4-BE49-F238E27FC236}">
                        <a16:creationId xmlns:a16="http://schemas.microsoft.com/office/drawing/2014/main" id="{72BFCC63-10D2-3047-A7AC-702E38F8339D}"/>
                      </a:ext>
                    </a:extLst>
                  </p14:cNvPr>
                  <p14:cNvContentPartPr/>
                  <p14:nvPr/>
                </p14:nvContentPartPr>
                <p14:xfrm>
                  <a:off x="4969009" y="3979564"/>
                  <a:ext cx="360" cy="360"/>
                </p14:xfrm>
              </p:contentPart>
            </mc:Choice>
            <mc:Fallback>
              <p:pic>
                <p:nvPicPr>
                  <p:cNvPr id="1288" name="Ink 1287">
                    <a:extLst>
                      <a:ext uri="{FF2B5EF4-FFF2-40B4-BE49-F238E27FC236}">
                        <a16:creationId xmlns:a16="http://schemas.microsoft.com/office/drawing/2014/main" id="{72BFCC63-10D2-3047-A7AC-702E38F8339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61449" y="397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0">
                <p14:nvContentPartPr>
                  <p14:cNvPr id="1289" name="Ink 1288">
                    <a:extLst>
                      <a:ext uri="{FF2B5EF4-FFF2-40B4-BE49-F238E27FC236}">
                        <a16:creationId xmlns:a16="http://schemas.microsoft.com/office/drawing/2014/main" id="{8485A18C-0CC9-7942-B83D-866E6F2E2298}"/>
                      </a:ext>
                    </a:extLst>
                  </p14:cNvPr>
                  <p14:cNvContentPartPr/>
                  <p14:nvPr/>
                </p14:nvContentPartPr>
                <p14:xfrm>
                  <a:off x="5088889" y="3882364"/>
                  <a:ext cx="360" cy="7920"/>
                </p14:xfrm>
              </p:contentPart>
            </mc:Choice>
            <mc:Fallback>
              <p:pic>
                <p:nvPicPr>
                  <p:cNvPr id="1289" name="Ink 1288">
                    <a:extLst>
                      <a:ext uri="{FF2B5EF4-FFF2-40B4-BE49-F238E27FC236}">
                        <a16:creationId xmlns:a16="http://schemas.microsoft.com/office/drawing/2014/main" id="{8485A18C-0CC9-7942-B83D-866E6F2E229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81329" y="387480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1">
                <p14:nvContentPartPr>
                  <p14:cNvPr id="1290" name="Ink 1289">
                    <a:extLst>
                      <a:ext uri="{FF2B5EF4-FFF2-40B4-BE49-F238E27FC236}">
                        <a16:creationId xmlns:a16="http://schemas.microsoft.com/office/drawing/2014/main" id="{474593CB-62A7-334E-A2C2-5A7C9E2245A0}"/>
                      </a:ext>
                    </a:extLst>
                  </p14:cNvPr>
                  <p14:cNvContentPartPr/>
                  <p14:nvPr/>
                </p14:nvContentPartPr>
                <p14:xfrm>
                  <a:off x="5088889" y="3889564"/>
                  <a:ext cx="360" cy="360"/>
                </p14:xfrm>
              </p:contentPart>
            </mc:Choice>
            <mc:Fallback>
              <p:pic>
                <p:nvPicPr>
                  <p:cNvPr id="1290" name="Ink 1289">
                    <a:extLst>
                      <a:ext uri="{FF2B5EF4-FFF2-40B4-BE49-F238E27FC236}">
                        <a16:creationId xmlns:a16="http://schemas.microsoft.com/office/drawing/2014/main" id="{474593CB-62A7-334E-A2C2-5A7C9E2245A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81329" y="388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2">
                <p14:nvContentPartPr>
                  <p14:cNvPr id="1291" name="Ink 1290">
                    <a:extLst>
                      <a:ext uri="{FF2B5EF4-FFF2-40B4-BE49-F238E27FC236}">
                        <a16:creationId xmlns:a16="http://schemas.microsoft.com/office/drawing/2014/main" id="{A65EE5DE-5F10-814D-8698-458B9E00BC1E}"/>
                      </a:ext>
                    </a:extLst>
                  </p14:cNvPr>
                  <p14:cNvContentPartPr/>
                  <p14:nvPr/>
                </p14:nvContentPartPr>
                <p14:xfrm>
                  <a:off x="5127049" y="3822244"/>
                  <a:ext cx="7200" cy="3960"/>
                </p14:xfrm>
              </p:contentPart>
            </mc:Choice>
            <mc:Fallback>
              <p:pic>
                <p:nvPicPr>
                  <p:cNvPr id="1291" name="Ink 1290">
                    <a:extLst>
                      <a:ext uri="{FF2B5EF4-FFF2-40B4-BE49-F238E27FC236}">
                        <a16:creationId xmlns:a16="http://schemas.microsoft.com/office/drawing/2014/main" id="{A65EE5DE-5F10-814D-8698-458B9E00BC1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9489" y="3814684"/>
                    <a:ext cx="2232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3">
                <p14:nvContentPartPr>
                  <p14:cNvPr id="1292" name="Ink 1291">
                    <a:extLst>
                      <a:ext uri="{FF2B5EF4-FFF2-40B4-BE49-F238E27FC236}">
                        <a16:creationId xmlns:a16="http://schemas.microsoft.com/office/drawing/2014/main" id="{30504EF8-53AD-7148-AE14-21F3F26C13B5}"/>
                      </a:ext>
                    </a:extLst>
                  </p14:cNvPr>
                  <p14:cNvContentPartPr/>
                  <p14:nvPr/>
                </p14:nvContentPartPr>
                <p14:xfrm>
                  <a:off x="5141449" y="3788764"/>
                  <a:ext cx="9000" cy="3960"/>
                </p14:xfrm>
              </p:contentPart>
            </mc:Choice>
            <mc:Fallback>
              <p:pic>
                <p:nvPicPr>
                  <p:cNvPr id="1292" name="Ink 1291">
                    <a:extLst>
                      <a:ext uri="{FF2B5EF4-FFF2-40B4-BE49-F238E27FC236}">
                        <a16:creationId xmlns:a16="http://schemas.microsoft.com/office/drawing/2014/main" id="{30504EF8-53AD-7148-AE14-21F3F26C13B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33889" y="3781204"/>
                    <a:ext cx="2412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4">
                <p14:nvContentPartPr>
                  <p14:cNvPr id="1293" name="Ink 1292">
                    <a:extLst>
                      <a:ext uri="{FF2B5EF4-FFF2-40B4-BE49-F238E27FC236}">
                        <a16:creationId xmlns:a16="http://schemas.microsoft.com/office/drawing/2014/main" id="{FA6F3094-A012-3E40-9A7F-68C7BD519318}"/>
                      </a:ext>
                    </a:extLst>
                  </p14:cNvPr>
                  <p14:cNvContentPartPr/>
                  <p14:nvPr/>
                </p14:nvContentPartPr>
                <p14:xfrm>
                  <a:off x="5179249" y="3739444"/>
                  <a:ext cx="19440" cy="27000"/>
                </p14:xfrm>
              </p:contentPart>
            </mc:Choice>
            <mc:Fallback>
              <p:pic>
                <p:nvPicPr>
                  <p:cNvPr id="1293" name="Ink 1292">
                    <a:extLst>
                      <a:ext uri="{FF2B5EF4-FFF2-40B4-BE49-F238E27FC236}">
                        <a16:creationId xmlns:a16="http://schemas.microsoft.com/office/drawing/2014/main" id="{FA6F3094-A012-3E40-9A7F-68C7BD519318}"/>
                      </a:ext>
                    </a:extLst>
                  </p:cNvPr>
                  <p:cNvPicPr/>
                  <p:nvPr/>
                </p:nvPicPr>
                <p:blipFill>
                  <a:blip r:embed="rId965"/>
                  <a:stretch>
                    <a:fillRect/>
                  </a:stretch>
                </p:blipFill>
                <p:spPr>
                  <a:xfrm>
                    <a:off x="5171689" y="3731884"/>
                    <a:ext cx="3420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6">
                <p14:nvContentPartPr>
                  <p14:cNvPr id="1294" name="Ink 1293">
                    <a:extLst>
                      <a:ext uri="{FF2B5EF4-FFF2-40B4-BE49-F238E27FC236}">
                        <a16:creationId xmlns:a16="http://schemas.microsoft.com/office/drawing/2014/main" id="{F462057B-9E7C-F344-BBB1-784246610FA0}"/>
                      </a:ext>
                    </a:extLst>
                  </p14:cNvPr>
                  <p14:cNvContentPartPr/>
                  <p14:nvPr/>
                </p14:nvContentPartPr>
                <p14:xfrm>
                  <a:off x="5239009" y="3702364"/>
                  <a:ext cx="14040" cy="7920"/>
                </p14:xfrm>
              </p:contentPart>
            </mc:Choice>
            <mc:Fallback>
              <p:pic>
                <p:nvPicPr>
                  <p:cNvPr id="1294" name="Ink 1293">
                    <a:extLst>
                      <a:ext uri="{FF2B5EF4-FFF2-40B4-BE49-F238E27FC236}">
                        <a16:creationId xmlns:a16="http://schemas.microsoft.com/office/drawing/2014/main" id="{F462057B-9E7C-F344-BBB1-784246610FA0}"/>
                      </a:ext>
                    </a:extLst>
                  </p:cNvPr>
                  <p:cNvPicPr/>
                  <p:nvPr/>
                </p:nvPicPr>
                <p:blipFill>
                  <a:blip r:embed="rId967"/>
                  <a:stretch>
                    <a:fillRect/>
                  </a:stretch>
                </p:blipFill>
                <p:spPr>
                  <a:xfrm>
                    <a:off x="5231449" y="3694804"/>
                    <a:ext cx="2916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8">
                <p14:nvContentPartPr>
                  <p14:cNvPr id="1295" name="Ink 1294">
                    <a:extLst>
                      <a:ext uri="{FF2B5EF4-FFF2-40B4-BE49-F238E27FC236}">
                        <a16:creationId xmlns:a16="http://schemas.microsoft.com/office/drawing/2014/main" id="{1C8226AD-DD86-8548-B4C5-42C89E14879D}"/>
                      </a:ext>
                    </a:extLst>
                  </p14:cNvPr>
                  <p14:cNvContentPartPr/>
                  <p14:nvPr/>
                </p14:nvContentPartPr>
                <p14:xfrm>
                  <a:off x="5263849" y="3672484"/>
                  <a:ext cx="5400" cy="5400"/>
                </p14:xfrm>
              </p:contentPart>
            </mc:Choice>
            <mc:Fallback>
              <p:pic>
                <p:nvPicPr>
                  <p:cNvPr id="1295" name="Ink 1294">
                    <a:extLst>
                      <a:ext uri="{FF2B5EF4-FFF2-40B4-BE49-F238E27FC236}">
                        <a16:creationId xmlns:a16="http://schemas.microsoft.com/office/drawing/2014/main" id="{1C8226AD-DD86-8548-B4C5-42C89E14879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6289" y="3664924"/>
                    <a:ext cx="2052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9">
                <p14:nvContentPartPr>
                  <p14:cNvPr id="1296" name="Ink 1295">
                    <a:extLst>
                      <a:ext uri="{FF2B5EF4-FFF2-40B4-BE49-F238E27FC236}">
                        <a16:creationId xmlns:a16="http://schemas.microsoft.com/office/drawing/2014/main" id="{9D0155A7-D4A7-5E44-977A-DC69E15C11F3}"/>
                      </a:ext>
                    </a:extLst>
                  </p14:cNvPr>
                  <p14:cNvContentPartPr/>
                  <p14:nvPr/>
                </p14:nvContentPartPr>
                <p14:xfrm>
                  <a:off x="5263849" y="3676444"/>
                  <a:ext cx="2880" cy="2880"/>
                </p14:xfrm>
              </p:contentPart>
            </mc:Choice>
            <mc:Fallback>
              <p:pic>
                <p:nvPicPr>
                  <p:cNvPr id="1296" name="Ink 1295">
                    <a:extLst>
                      <a:ext uri="{FF2B5EF4-FFF2-40B4-BE49-F238E27FC236}">
                        <a16:creationId xmlns:a16="http://schemas.microsoft.com/office/drawing/2014/main" id="{9D0155A7-D4A7-5E44-977A-DC69E15C11F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56289" y="366888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0">
                <p14:nvContentPartPr>
                  <p14:cNvPr id="1297" name="Ink 1296">
                    <a:extLst>
                      <a:ext uri="{FF2B5EF4-FFF2-40B4-BE49-F238E27FC236}">
                        <a16:creationId xmlns:a16="http://schemas.microsoft.com/office/drawing/2014/main" id="{A587BFDC-AE68-BB43-ADE5-F6ABA095911D}"/>
                      </a:ext>
                    </a:extLst>
                  </p14:cNvPr>
                  <p14:cNvContentPartPr/>
                  <p14:nvPr/>
                </p14:nvContentPartPr>
                <p14:xfrm>
                  <a:off x="5328649" y="3649804"/>
                  <a:ext cx="360" cy="7920"/>
                </p14:xfrm>
              </p:contentPart>
            </mc:Choice>
            <mc:Fallback>
              <p:pic>
                <p:nvPicPr>
                  <p:cNvPr id="1297" name="Ink 1296">
                    <a:extLst>
                      <a:ext uri="{FF2B5EF4-FFF2-40B4-BE49-F238E27FC236}">
                        <a16:creationId xmlns:a16="http://schemas.microsoft.com/office/drawing/2014/main" id="{A587BFDC-AE68-BB43-ADE5-F6ABA095911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1449" y="3642244"/>
                    <a:ext cx="154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1">
                <p14:nvContentPartPr>
                  <p14:cNvPr id="1298" name="Ink 1297">
                    <a:extLst>
                      <a:ext uri="{FF2B5EF4-FFF2-40B4-BE49-F238E27FC236}">
                        <a16:creationId xmlns:a16="http://schemas.microsoft.com/office/drawing/2014/main" id="{30E702AB-0BC9-574A-80A9-5B9079CF27D9}"/>
                      </a:ext>
                    </a:extLst>
                  </p14:cNvPr>
                  <p14:cNvContentPartPr/>
                  <p14:nvPr/>
                </p14:nvContentPartPr>
                <p14:xfrm>
                  <a:off x="5336209" y="3664924"/>
                  <a:ext cx="360" cy="360"/>
                </p14:xfrm>
              </p:contentPart>
            </mc:Choice>
            <mc:Fallback>
              <p:pic>
                <p:nvPicPr>
                  <p:cNvPr id="1298" name="Ink 1297">
                    <a:extLst>
                      <a:ext uri="{FF2B5EF4-FFF2-40B4-BE49-F238E27FC236}">
                        <a16:creationId xmlns:a16="http://schemas.microsoft.com/office/drawing/2014/main" id="{30E702AB-0BC9-574A-80A9-5B9079CF27D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8649" y="3657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2">
                <p14:nvContentPartPr>
                  <p14:cNvPr id="1299" name="Ink 1298">
                    <a:extLst>
                      <a:ext uri="{FF2B5EF4-FFF2-40B4-BE49-F238E27FC236}">
                        <a16:creationId xmlns:a16="http://schemas.microsoft.com/office/drawing/2014/main" id="{5D0060D4-EBA5-C34A-BED3-6CF1B8381CA1}"/>
                      </a:ext>
                    </a:extLst>
                  </p14:cNvPr>
                  <p14:cNvContentPartPr/>
                  <p14:nvPr/>
                </p14:nvContentPartPr>
                <p14:xfrm>
                  <a:off x="5350969" y="3672484"/>
                  <a:ext cx="720" cy="7920"/>
                </p14:xfrm>
              </p:contentPart>
            </mc:Choice>
            <mc:Fallback>
              <p:pic>
                <p:nvPicPr>
                  <p:cNvPr id="1299" name="Ink 1298">
                    <a:extLst>
                      <a:ext uri="{FF2B5EF4-FFF2-40B4-BE49-F238E27FC236}">
                        <a16:creationId xmlns:a16="http://schemas.microsoft.com/office/drawing/2014/main" id="{5D0060D4-EBA5-C34A-BED3-6CF1B8381CA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409" y="3664924"/>
                    <a:ext cx="158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3">
                <p14:nvContentPartPr>
                  <p14:cNvPr id="1300" name="Ink 1299">
                    <a:extLst>
                      <a:ext uri="{FF2B5EF4-FFF2-40B4-BE49-F238E27FC236}">
                        <a16:creationId xmlns:a16="http://schemas.microsoft.com/office/drawing/2014/main" id="{D1DF986B-2C2A-CC4F-9F96-8CFE201E2961}"/>
                      </a:ext>
                    </a:extLst>
                  </p14:cNvPr>
                  <p14:cNvContentPartPr/>
                  <p14:nvPr/>
                </p14:nvContentPartPr>
                <p14:xfrm>
                  <a:off x="5403889" y="3680044"/>
                  <a:ext cx="18720" cy="17640"/>
                </p14:xfrm>
              </p:contentPart>
            </mc:Choice>
            <mc:Fallback>
              <p:pic>
                <p:nvPicPr>
                  <p:cNvPr id="1300" name="Ink 1299">
                    <a:extLst>
                      <a:ext uri="{FF2B5EF4-FFF2-40B4-BE49-F238E27FC236}">
                        <a16:creationId xmlns:a16="http://schemas.microsoft.com/office/drawing/2014/main" id="{D1DF986B-2C2A-CC4F-9F96-8CFE201E2961}"/>
                      </a:ext>
                    </a:extLst>
                  </p:cNvPr>
                  <p:cNvPicPr/>
                  <p:nvPr/>
                </p:nvPicPr>
                <p:blipFill>
                  <a:blip r:embed="rId974"/>
                  <a:stretch>
                    <a:fillRect/>
                  </a:stretch>
                </p:blipFill>
                <p:spPr>
                  <a:xfrm>
                    <a:off x="5396329" y="3672484"/>
                    <a:ext cx="3384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5">
                <p14:nvContentPartPr>
                  <p14:cNvPr id="1301" name="Ink 1300">
                    <a:extLst>
                      <a:ext uri="{FF2B5EF4-FFF2-40B4-BE49-F238E27FC236}">
                        <a16:creationId xmlns:a16="http://schemas.microsoft.com/office/drawing/2014/main" id="{AFE97940-5B63-454E-BBF9-4BCCF7F82A90}"/>
                      </a:ext>
                    </a:extLst>
                  </p14:cNvPr>
                  <p14:cNvContentPartPr/>
                  <p14:nvPr/>
                </p14:nvContentPartPr>
                <p14:xfrm>
                  <a:off x="5411089" y="3694804"/>
                  <a:ext cx="360" cy="360"/>
                </p14:xfrm>
              </p:contentPart>
            </mc:Choice>
            <mc:Fallback>
              <p:pic>
                <p:nvPicPr>
                  <p:cNvPr id="1301" name="Ink 1300">
                    <a:extLst>
                      <a:ext uri="{FF2B5EF4-FFF2-40B4-BE49-F238E27FC236}">
                        <a16:creationId xmlns:a16="http://schemas.microsoft.com/office/drawing/2014/main" id="{AFE97940-5B63-454E-BBF9-4BCCF7F82A9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03529" y="3687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6">
                <p14:nvContentPartPr>
                  <p14:cNvPr id="1302" name="Ink 1301">
                    <a:extLst>
                      <a:ext uri="{FF2B5EF4-FFF2-40B4-BE49-F238E27FC236}">
                        <a16:creationId xmlns:a16="http://schemas.microsoft.com/office/drawing/2014/main" id="{D56B239C-A9B1-E949-80C7-3ADD2725064C}"/>
                      </a:ext>
                    </a:extLst>
                  </p14:cNvPr>
                  <p14:cNvContentPartPr/>
                  <p14:nvPr/>
                </p14:nvContentPartPr>
                <p14:xfrm>
                  <a:off x="5463289" y="3738364"/>
                  <a:ext cx="4680" cy="6120"/>
                </p14:xfrm>
              </p:contentPart>
            </mc:Choice>
            <mc:Fallback>
              <p:pic>
                <p:nvPicPr>
                  <p:cNvPr id="1302" name="Ink 1301">
                    <a:extLst>
                      <a:ext uri="{FF2B5EF4-FFF2-40B4-BE49-F238E27FC236}">
                        <a16:creationId xmlns:a16="http://schemas.microsoft.com/office/drawing/2014/main" id="{D56B239C-A9B1-E949-80C7-3ADD2725064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5729" y="3730804"/>
                    <a:ext cx="198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7">
                <p14:nvContentPartPr>
                  <p14:cNvPr id="1303" name="Ink 1302">
                    <a:extLst>
                      <a:ext uri="{FF2B5EF4-FFF2-40B4-BE49-F238E27FC236}">
                        <a16:creationId xmlns:a16="http://schemas.microsoft.com/office/drawing/2014/main" id="{EA452D0A-4630-2949-839E-4E75397413D2}"/>
                      </a:ext>
                    </a:extLst>
                  </p14:cNvPr>
                  <p14:cNvContentPartPr/>
                  <p14:nvPr/>
                </p14:nvContentPartPr>
                <p14:xfrm>
                  <a:off x="5463649" y="3739804"/>
                  <a:ext cx="360" cy="360"/>
                </p14:xfrm>
              </p:contentPart>
            </mc:Choice>
            <mc:Fallback>
              <p:pic>
                <p:nvPicPr>
                  <p:cNvPr id="1303" name="Ink 1302">
                    <a:extLst>
                      <a:ext uri="{FF2B5EF4-FFF2-40B4-BE49-F238E27FC236}">
                        <a16:creationId xmlns:a16="http://schemas.microsoft.com/office/drawing/2014/main" id="{EA452D0A-4630-2949-839E-4E75397413D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56089" y="373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8">
                <p14:nvContentPartPr>
                  <p14:cNvPr id="1304" name="Ink 1303">
                    <a:extLst>
                      <a:ext uri="{FF2B5EF4-FFF2-40B4-BE49-F238E27FC236}">
                        <a16:creationId xmlns:a16="http://schemas.microsoft.com/office/drawing/2014/main" id="{2B6A2726-9A7A-E64E-950F-7C2975D4387B}"/>
                      </a:ext>
                    </a:extLst>
                  </p14:cNvPr>
                  <p14:cNvContentPartPr/>
                  <p14:nvPr/>
                </p14:nvContentPartPr>
                <p14:xfrm>
                  <a:off x="5501089" y="3799924"/>
                  <a:ext cx="7200" cy="16560"/>
                </p14:xfrm>
              </p:contentPart>
            </mc:Choice>
            <mc:Fallback>
              <p:pic>
                <p:nvPicPr>
                  <p:cNvPr id="1304" name="Ink 1303">
                    <a:extLst>
                      <a:ext uri="{FF2B5EF4-FFF2-40B4-BE49-F238E27FC236}">
                        <a16:creationId xmlns:a16="http://schemas.microsoft.com/office/drawing/2014/main" id="{2B6A2726-9A7A-E64E-950F-7C2975D4387B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493529" y="3792364"/>
                    <a:ext cx="22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9">
                <p14:nvContentPartPr>
                  <p14:cNvPr id="1305" name="Ink 1304">
                    <a:extLst>
                      <a:ext uri="{FF2B5EF4-FFF2-40B4-BE49-F238E27FC236}">
                        <a16:creationId xmlns:a16="http://schemas.microsoft.com/office/drawing/2014/main" id="{486C61BA-05C2-DC4E-B6DC-7206FB352B09}"/>
                      </a:ext>
                    </a:extLst>
                  </p14:cNvPr>
                  <p14:cNvContentPartPr/>
                  <p14:nvPr/>
                </p14:nvContentPartPr>
                <p14:xfrm>
                  <a:off x="5501089" y="3799924"/>
                  <a:ext cx="3600" cy="4320"/>
                </p14:xfrm>
              </p:contentPart>
            </mc:Choice>
            <mc:Fallback>
              <p:pic>
                <p:nvPicPr>
                  <p:cNvPr id="1305" name="Ink 1304">
                    <a:extLst>
                      <a:ext uri="{FF2B5EF4-FFF2-40B4-BE49-F238E27FC236}">
                        <a16:creationId xmlns:a16="http://schemas.microsoft.com/office/drawing/2014/main" id="{486C61BA-05C2-DC4E-B6DC-7206FB352B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93529" y="3792364"/>
                    <a:ext cx="1872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0">
                <p14:nvContentPartPr>
                  <p14:cNvPr id="1306" name="Ink 1305">
                    <a:extLst>
                      <a:ext uri="{FF2B5EF4-FFF2-40B4-BE49-F238E27FC236}">
                        <a16:creationId xmlns:a16="http://schemas.microsoft.com/office/drawing/2014/main" id="{708FBD88-60E4-994C-BDD8-209E440264C8}"/>
                      </a:ext>
                    </a:extLst>
                  </p14:cNvPr>
                  <p14:cNvContentPartPr/>
                  <p14:nvPr/>
                </p14:nvContentPartPr>
                <p14:xfrm>
                  <a:off x="5531329" y="3837364"/>
                  <a:ext cx="6840" cy="27000"/>
                </p14:xfrm>
              </p:contentPart>
            </mc:Choice>
            <mc:Fallback>
              <p:pic>
                <p:nvPicPr>
                  <p:cNvPr id="1306" name="Ink 1305">
                    <a:extLst>
                      <a:ext uri="{FF2B5EF4-FFF2-40B4-BE49-F238E27FC236}">
                        <a16:creationId xmlns:a16="http://schemas.microsoft.com/office/drawing/2014/main" id="{708FBD88-60E4-994C-BDD8-209E440264C8}"/>
                      </a:ext>
                    </a:extLst>
                  </p:cNvPr>
                  <p:cNvPicPr/>
                  <p:nvPr/>
                </p:nvPicPr>
                <p:blipFill>
                  <a:blip r:embed="rId981"/>
                  <a:stretch>
                    <a:fillRect/>
                  </a:stretch>
                </p:blipFill>
                <p:spPr>
                  <a:xfrm>
                    <a:off x="5523769" y="3829804"/>
                    <a:ext cx="2196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2">
                <p14:nvContentPartPr>
                  <p14:cNvPr id="1307" name="Ink 1306">
                    <a:extLst>
                      <a:ext uri="{FF2B5EF4-FFF2-40B4-BE49-F238E27FC236}">
                        <a16:creationId xmlns:a16="http://schemas.microsoft.com/office/drawing/2014/main" id="{6AC98230-8D0E-1641-AA28-B4C200C718BE}"/>
                      </a:ext>
                    </a:extLst>
                  </p14:cNvPr>
                  <p14:cNvContentPartPr/>
                  <p14:nvPr/>
                </p14:nvContentPartPr>
                <p14:xfrm>
                  <a:off x="5531329" y="3844924"/>
                  <a:ext cx="360" cy="360"/>
                </p14:xfrm>
              </p:contentPart>
            </mc:Choice>
            <mc:Fallback>
              <p:pic>
                <p:nvPicPr>
                  <p:cNvPr id="1307" name="Ink 1306">
                    <a:extLst>
                      <a:ext uri="{FF2B5EF4-FFF2-40B4-BE49-F238E27FC236}">
                        <a16:creationId xmlns:a16="http://schemas.microsoft.com/office/drawing/2014/main" id="{6AC98230-8D0E-1641-AA28-B4C200C718B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23769" y="3837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3">
                <p14:nvContentPartPr>
                  <p14:cNvPr id="1308" name="Ink 1307">
                    <a:extLst>
                      <a:ext uri="{FF2B5EF4-FFF2-40B4-BE49-F238E27FC236}">
                        <a16:creationId xmlns:a16="http://schemas.microsoft.com/office/drawing/2014/main" id="{FDE0316F-EACA-1246-91CF-3F045BE5C4EE}"/>
                      </a:ext>
                    </a:extLst>
                  </p14:cNvPr>
                  <p14:cNvContentPartPr/>
                  <p14:nvPr/>
                </p14:nvContentPartPr>
                <p14:xfrm>
                  <a:off x="5576329" y="3889924"/>
                  <a:ext cx="2520" cy="21600"/>
                </p14:xfrm>
              </p:contentPart>
            </mc:Choice>
            <mc:Fallback>
              <p:pic>
                <p:nvPicPr>
                  <p:cNvPr id="1308" name="Ink 1307">
                    <a:extLst>
                      <a:ext uri="{FF2B5EF4-FFF2-40B4-BE49-F238E27FC236}">
                        <a16:creationId xmlns:a16="http://schemas.microsoft.com/office/drawing/2014/main" id="{FDE0316F-EACA-1246-91CF-3F045BE5C4EE}"/>
                      </a:ext>
                    </a:extLst>
                  </p:cNvPr>
                  <p:cNvPicPr/>
                  <p:nvPr/>
                </p:nvPicPr>
                <p:blipFill>
                  <a:blip r:embed="rId984"/>
                  <a:stretch>
                    <a:fillRect/>
                  </a:stretch>
                </p:blipFill>
                <p:spPr>
                  <a:xfrm>
                    <a:off x="5568769" y="3882364"/>
                    <a:ext cx="1764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5">
                <p14:nvContentPartPr>
                  <p14:cNvPr id="1309" name="Ink 1308">
                    <a:extLst>
                      <a:ext uri="{FF2B5EF4-FFF2-40B4-BE49-F238E27FC236}">
                        <a16:creationId xmlns:a16="http://schemas.microsoft.com/office/drawing/2014/main" id="{5A88CB16-C9B5-794A-8468-D6DAC2EC5B9B}"/>
                      </a:ext>
                    </a:extLst>
                  </p14:cNvPr>
                  <p14:cNvContentPartPr/>
                  <p14:nvPr/>
                </p14:nvContentPartPr>
                <p14:xfrm>
                  <a:off x="5576329" y="3889924"/>
                  <a:ext cx="22680" cy="55080"/>
                </p14:xfrm>
              </p:contentPart>
            </mc:Choice>
            <mc:Fallback>
              <p:pic>
                <p:nvPicPr>
                  <p:cNvPr id="1309" name="Ink 1308">
                    <a:extLst>
                      <a:ext uri="{FF2B5EF4-FFF2-40B4-BE49-F238E27FC236}">
                        <a16:creationId xmlns:a16="http://schemas.microsoft.com/office/drawing/2014/main" id="{5A88CB16-C9B5-794A-8468-D6DAC2EC5B9B}"/>
                      </a:ext>
                    </a:extLst>
                  </p:cNvPr>
                  <p:cNvPicPr/>
                  <p:nvPr/>
                </p:nvPicPr>
                <p:blipFill>
                  <a:blip r:embed="rId986"/>
                  <a:stretch>
                    <a:fillRect/>
                  </a:stretch>
                </p:blipFill>
                <p:spPr>
                  <a:xfrm>
                    <a:off x="5568769" y="3882364"/>
                    <a:ext cx="3780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7">
                <p14:nvContentPartPr>
                  <p14:cNvPr id="1310" name="Ink 1309">
                    <a:extLst>
                      <a:ext uri="{FF2B5EF4-FFF2-40B4-BE49-F238E27FC236}">
                        <a16:creationId xmlns:a16="http://schemas.microsoft.com/office/drawing/2014/main" id="{BA723CE9-1073-3D49-A3D9-6C9EABD59766}"/>
                      </a:ext>
                    </a:extLst>
                  </p14:cNvPr>
                  <p14:cNvContentPartPr/>
                  <p14:nvPr/>
                </p14:nvContentPartPr>
                <p14:xfrm>
                  <a:off x="5589649" y="3957244"/>
                  <a:ext cx="2160" cy="9720"/>
                </p14:xfrm>
              </p:contentPart>
            </mc:Choice>
            <mc:Fallback>
              <p:pic>
                <p:nvPicPr>
                  <p:cNvPr id="1310" name="Ink 1309">
                    <a:extLst>
                      <a:ext uri="{FF2B5EF4-FFF2-40B4-BE49-F238E27FC236}">
                        <a16:creationId xmlns:a16="http://schemas.microsoft.com/office/drawing/2014/main" id="{BA723CE9-1073-3D49-A3D9-6C9EABD59766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582089" y="3949684"/>
                    <a:ext cx="1728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8">
                <p14:nvContentPartPr>
                  <p14:cNvPr id="1311" name="Ink 1310">
                    <a:extLst>
                      <a:ext uri="{FF2B5EF4-FFF2-40B4-BE49-F238E27FC236}">
                        <a16:creationId xmlns:a16="http://schemas.microsoft.com/office/drawing/2014/main" id="{8A6FE43F-726A-7744-B011-36766A6DFD53}"/>
                      </a:ext>
                    </a:extLst>
                  </p14:cNvPr>
                  <p14:cNvContentPartPr/>
                  <p14:nvPr/>
                </p14:nvContentPartPr>
                <p14:xfrm>
                  <a:off x="5591089" y="3957244"/>
                  <a:ext cx="720" cy="2880"/>
                </p14:xfrm>
              </p:contentPart>
            </mc:Choice>
            <mc:Fallback>
              <p:pic>
                <p:nvPicPr>
                  <p:cNvPr id="1311" name="Ink 1310">
                    <a:extLst>
                      <a:ext uri="{FF2B5EF4-FFF2-40B4-BE49-F238E27FC236}">
                        <a16:creationId xmlns:a16="http://schemas.microsoft.com/office/drawing/2014/main" id="{8A6FE43F-726A-7744-B011-36766A6DFD5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83529" y="3949684"/>
                    <a:ext cx="158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9">
                <p14:nvContentPartPr>
                  <p14:cNvPr id="1312" name="Ink 1311">
                    <a:extLst>
                      <a:ext uri="{FF2B5EF4-FFF2-40B4-BE49-F238E27FC236}">
                        <a16:creationId xmlns:a16="http://schemas.microsoft.com/office/drawing/2014/main" id="{CDAEDDC4-FC1D-2B45-B793-B24C46AD42D1}"/>
                      </a:ext>
                    </a:extLst>
                  </p14:cNvPr>
                  <p14:cNvContentPartPr/>
                  <p14:nvPr/>
                </p14:nvContentPartPr>
                <p14:xfrm>
                  <a:off x="5628529" y="4032124"/>
                  <a:ext cx="360" cy="360"/>
                </p14:xfrm>
              </p:contentPart>
            </mc:Choice>
            <mc:Fallback>
              <p:pic>
                <p:nvPicPr>
                  <p:cNvPr id="1312" name="Ink 1311">
                    <a:extLst>
                      <a:ext uri="{FF2B5EF4-FFF2-40B4-BE49-F238E27FC236}">
                        <a16:creationId xmlns:a16="http://schemas.microsoft.com/office/drawing/2014/main" id="{CDAEDDC4-FC1D-2B45-B793-B24C46AD42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0969" y="4024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0">
                <p14:nvContentPartPr>
                  <p14:cNvPr id="1313" name="Ink 1312">
                    <a:extLst>
                      <a:ext uri="{FF2B5EF4-FFF2-40B4-BE49-F238E27FC236}">
                        <a16:creationId xmlns:a16="http://schemas.microsoft.com/office/drawing/2014/main" id="{7B16A2DB-9CDC-6244-83A0-6CEBFD35E417}"/>
                      </a:ext>
                    </a:extLst>
                  </p14:cNvPr>
                  <p14:cNvContentPartPr/>
                  <p14:nvPr/>
                </p14:nvContentPartPr>
                <p14:xfrm>
                  <a:off x="5636089" y="4039684"/>
                  <a:ext cx="360" cy="360"/>
                </p14:xfrm>
              </p:contentPart>
            </mc:Choice>
            <mc:Fallback>
              <p:pic>
                <p:nvPicPr>
                  <p:cNvPr id="1313" name="Ink 1312">
                    <a:extLst>
                      <a:ext uri="{FF2B5EF4-FFF2-40B4-BE49-F238E27FC236}">
                        <a16:creationId xmlns:a16="http://schemas.microsoft.com/office/drawing/2014/main" id="{7B16A2DB-9CDC-6244-83A0-6CEBFD35E41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28529" y="403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1">
                <p14:nvContentPartPr>
                  <p14:cNvPr id="1314" name="Ink 1313">
                    <a:extLst>
                      <a:ext uri="{FF2B5EF4-FFF2-40B4-BE49-F238E27FC236}">
                        <a16:creationId xmlns:a16="http://schemas.microsoft.com/office/drawing/2014/main" id="{966D2CA2-88E1-2C4F-952A-D235C3639279}"/>
                      </a:ext>
                    </a:extLst>
                  </p14:cNvPr>
                  <p14:cNvContentPartPr/>
                  <p14:nvPr/>
                </p14:nvContentPartPr>
                <p14:xfrm>
                  <a:off x="5688649" y="4099804"/>
                  <a:ext cx="6120" cy="7560"/>
                </p14:xfrm>
              </p:contentPart>
            </mc:Choice>
            <mc:Fallback>
              <p:pic>
                <p:nvPicPr>
                  <p:cNvPr id="1314" name="Ink 1313">
                    <a:extLst>
                      <a:ext uri="{FF2B5EF4-FFF2-40B4-BE49-F238E27FC236}">
                        <a16:creationId xmlns:a16="http://schemas.microsoft.com/office/drawing/2014/main" id="{966D2CA2-88E1-2C4F-952A-D235C363927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1089" y="4092244"/>
                    <a:ext cx="2124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2">
                <p14:nvContentPartPr>
                  <p14:cNvPr id="1315" name="Ink 1314">
                    <a:extLst>
                      <a:ext uri="{FF2B5EF4-FFF2-40B4-BE49-F238E27FC236}">
                        <a16:creationId xmlns:a16="http://schemas.microsoft.com/office/drawing/2014/main" id="{398F073A-449D-3F40-AB45-941DB9F82EDB}"/>
                      </a:ext>
                    </a:extLst>
                  </p14:cNvPr>
                  <p14:cNvContentPartPr/>
                  <p14:nvPr/>
                </p14:nvContentPartPr>
                <p14:xfrm>
                  <a:off x="5696209" y="4107004"/>
                  <a:ext cx="360" cy="360"/>
                </p14:xfrm>
              </p:contentPart>
            </mc:Choice>
            <mc:Fallback>
              <p:pic>
                <p:nvPicPr>
                  <p:cNvPr id="1315" name="Ink 1314">
                    <a:extLst>
                      <a:ext uri="{FF2B5EF4-FFF2-40B4-BE49-F238E27FC236}">
                        <a16:creationId xmlns:a16="http://schemas.microsoft.com/office/drawing/2014/main" id="{398F073A-449D-3F40-AB45-941DB9F82ED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88649" y="4099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3">
                <p14:nvContentPartPr>
                  <p14:cNvPr id="1316" name="Ink 1315">
                    <a:extLst>
                      <a:ext uri="{FF2B5EF4-FFF2-40B4-BE49-F238E27FC236}">
                        <a16:creationId xmlns:a16="http://schemas.microsoft.com/office/drawing/2014/main" id="{99B75440-65D4-5144-A187-1D4131A68AFA}"/>
                      </a:ext>
                    </a:extLst>
                  </p14:cNvPr>
                  <p14:cNvContentPartPr/>
                  <p14:nvPr/>
                </p14:nvContentPartPr>
                <p14:xfrm>
                  <a:off x="5726089" y="4182244"/>
                  <a:ext cx="10440" cy="10440"/>
                </p14:xfrm>
              </p:contentPart>
            </mc:Choice>
            <mc:Fallback>
              <p:pic>
                <p:nvPicPr>
                  <p:cNvPr id="1316" name="Ink 1315">
                    <a:extLst>
                      <a:ext uri="{FF2B5EF4-FFF2-40B4-BE49-F238E27FC236}">
                        <a16:creationId xmlns:a16="http://schemas.microsoft.com/office/drawing/2014/main" id="{99B75440-65D4-5144-A187-1D4131A68AF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5718529" y="4174684"/>
                    <a:ext cx="2520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4">
                <p14:nvContentPartPr>
                  <p14:cNvPr id="1317" name="Ink 1316">
                    <a:extLst>
                      <a:ext uri="{FF2B5EF4-FFF2-40B4-BE49-F238E27FC236}">
                        <a16:creationId xmlns:a16="http://schemas.microsoft.com/office/drawing/2014/main" id="{CD421F69-782E-014B-9203-C1F891EB2130}"/>
                      </a:ext>
                    </a:extLst>
                  </p14:cNvPr>
                  <p14:cNvContentPartPr/>
                  <p14:nvPr/>
                </p14:nvContentPartPr>
                <p14:xfrm>
                  <a:off x="5727889" y="4188364"/>
                  <a:ext cx="6120" cy="1800"/>
                </p14:xfrm>
              </p:contentPart>
            </mc:Choice>
            <mc:Fallback>
              <p:pic>
                <p:nvPicPr>
                  <p:cNvPr id="1317" name="Ink 1316">
                    <a:extLst>
                      <a:ext uri="{FF2B5EF4-FFF2-40B4-BE49-F238E27FC236}">
                        <a16:creationId xmlns:a16="http://schemas.microsoft.com/office/drawing/2014/main" id="{CD421F69-782E-014B-9203-C1F891EB213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20329" y="4180804"/>
                    <a:ext cx="2124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5">
                <p14:nvContentPartPr>
                  <p14:cNvPr id="1318" name="Ink 1317">
                    <a:extLst>
                      <a:ext uri="{FF2B5EF4-FFF2-40B4-BE49-F238E27FC236}">
                        <a16:creationId xmlns:a16="http://schemas.microsoft.com/office/drawing/2014/main" id="{CB214D8C-1A7A-2343-A727-4ED32876D31A}"/>
                      </a:ext>
                    </a:extLst>
                  </p14:cNvPr>
                  <p14:cNvContentPartPr/>
                  <p14:nvPr/>
                </p14:nvContentPartPr>
                <p14:xfrm>
                  <a:off x="5771089" y="4234444"/>
                  <a:ext cx="360" cy="360"/>
                </p14:xfrm>
              </p:contentPart>
            </mc:Choice>
            <mc:Fallback>
              <p:pic>
                <p:nvPicPr>
                  <p:cNvPr id="1318" name="Ink 1317">
                    <a:extLst>
                      <a:ext uri="{FF2B5EF4-FFF2-40B4-BE49-F238E27FC236}">
                        <a16:creationId xmlns:a16="http://schemas.microsoft.com/office/drawing/2014/main" id="{CB214D8C-1A7A-2343-A727-4ED32876D31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63529" y="4226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6">
                <p14:nvContentPartPr>
                  <p14:cNvPr id="1319" name="Ink 1318">
                    <a:extLst>
                      <a:ext uri="{FF2B5EF4-FFF2-40B4-BE49-F238E27FC236}">
                        <a16:creationId xmlns:a16="http://schemas.microsoft.com/office/drawing/2014/main" id="{414A2F37-39B2-8944-B73D-80F5F749CFDB}"/>
                      </a:ext>
                    </a:extLst>
                  </p14:cNvPr>
                  <p14:cNvContentPartPr/>
                  <p14:nvPr/>
                </p14:nvContentPartPr>
                <p14:xfrm>
                  <a:off x="5778649" y="4242004"/>
                  <a:ext cx="360" cy="360"/>
                </p14:xfrm>
              </p:contentPart>
            </mc:Choice>
            <mc:Fallback>
              <p:pic>
                <p:nvPicPr>
                  <p:cNvPr id="1319" name="Ink 1318">
                    <a:extLst>
                      <a:ext uri="{FF2B5EF4-FFF2-40B4-BE49-F238E27FC236}">
                        <a16:creationId xmlns:a16="http://schemas.microsoft.com/office/drawing/2014/main" id="{414A2F37-39B2-8944-B73D-80F5F749CFD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71089" y="423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7">
                <p14:nvContentPartPr>
                  <p14:cNvPr id="1320" name="Ink 1319">
                    <a:extLst>
                      <a:ext uri="{FF2B5EF4-FFF2-40B4-BE49-F238E27FC236}">
                        <a16:creationId xmlns:a16="http://schemas.microsoft.com/office/drawing/2014/main" id="{7160AD73-A7F4-8B4E-A941-CB88A08B7458}"/>
                      </a:ext>
                    </a:extLst>
                  </p14:cNvPr>
                  <p14:cNvContentPartPr/>
                  <p14:nvPr/>
                </p14:nvContentPartPr>
                <p14:xfrm>
                  <a:off x="5838409" y="4234444"/>
                  <a:ext cx="1800" cy="1440"/>
                </p14:xfrm>
              </p:contentPart>
            </mc:Choice>
            <mc:Fallback>
              <p:pic>
                <p:nvPicPr>
                  <p:cNvPr id="1320" name="Ink 1319">
                    <a:extLst>
                      <a:ext uri="{FF2B5EF4-FFF2-40B4-BE49-F238E27FC236}">
                        <a16:creationId xmlns:a16="http://schemas.microsoft.com/office/drawing/2014/main" id="{7160AD73-A7F4-8B4E-A941-CB88A08B745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0849" y="4226884"/>
                    <a:ext cx="1692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8">
                <p14:nvContentPartPr>
                  <p14:cNvPr id="1321" name="Ink 1320">
                    <a:extLst>
                      <a:ext uri="{FF2B5EF4-FFF2-40B4-BE49-F238E27FC236}">
                        <a16:creationId xmlns:a16="http://schemas.microsoft.com/office/drawing/2014/main" id="{03E6A5B1-8C2A-9E45-B10D-D5E8BC93E6B4}"/>
                      </a:ext>
                    </a:extLst>
                  </p14:cNvPr>
                  <p14:cNvContentPartPr/>
                  <p14:nvPr/>
                </p14:nvContentPartPr>
                <p14:xfrm>
                  <a:off x="5840209" y="4235524"/>
                  <a:ext cx="360" cy="360"/>
                </p14:xfrm>
              </p:contentPart>
            </mc:Choice>
            <mc:Fallback>
              <p:pic>
                <p:nvPicPr>
                  <p:cNvPr id="1321" name="Ink 1320">
                    <a:extLst>
                      <a:ext uri="{FF2B5EF4-FFF2-40B4-BE49-F238E27FC236}">
                        <a16:creationId xmlns:a16="http://schemas.microsoft.com/office/drawing/2014/main" id="{03E6A5B1-8C2A-9E45-B10D-D5E8BC93E6B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32649" y="42279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9">
                <p14:nvContentPartPr>
                  <p14:cNvPr id="1322" name="Ink 1321">
                    <a:extLst>
                      <a:ext uri="{FF2B5EF4-FFF2-40B4-BE49-F238E27FC236}">
                        <a16:creationId xmlns:a16="http://schemas.microsoft.com/office/drawing/2014/main" id="{1B99BCF8-7320-6C43-BF5C-A4BFE1E2577E}"/>
                      </a:ext>
                    </a:extLst>
                  </p14:cNvPr>
                  <p14:cNvContentPartPr/>
                  <p14:nvPr/>
                </p14:nvContentPartPr>
                <p14:xfrm>
                  <a:off x="4946689" y="4002244"/>
                  <a:ext cx="360" cy="360"/>
                </p14:xfrm>
              </p:contentPart>
            </mc:Choice>
            <mc:Fallback>
              <p:pic>
                <p:nvPicPr>
                  <p:cNvPr id="1322" name="Ink 1321">
                    <a:extLst>
                      <a:ext uri="{FF2B5EF4-FFF2-40B4-BE49-F238E27FC236}">
                        <a16:creationId xmlns:a16="http://schemas.microsoft.com/office/drawing/2014/main" id="{1B99BCF8-7320-6C43-BF5C-A4BFE1E2577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39129" y="39946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0">
                <p14:nvContentPartPr>
                  <p14:cNvPr id="1323" name="Ink 1322">
                    <a:extLst>
                      <a:ext uri="{FF2B5EF4-FFF2-40B4-BE49-F238E27FC236}">
                        <a16:creationId xmlns:a16="http://schemas.microsoft.com/office/drawing/2014/main" id="{78EF9A23-09B6-8A4B-90BD-389FD39FAA19}"/>
                      </a:ext>
                    </a:extLst>
                  </p14:cNvPr>
                  <p14:cNvContentPartPr/>
                  <p14:nvPr/>
                </p14:nvContentPartPr>
                <p14:xfrm>
                  <a:off x="5059009" y="3853564"/>
                  <a:ext cx="18360" cy="14040"/>
                </p14:xfrm>
              </p:contentPart>
            </mc:Choice>
            <mc:Fallback>
              <p:pic>
                <p:nvPicPr>
                  <p:cNvPr id="1323" name="Ink 1322">
                    <a:extLst>
                      <a:ext uri="{FF2B5EF4-FFF2-40B4-BE49-F238E27FC236}">
                        <a16:creationId xmlns:a16="http://schemas.microsoft.com/office/drawing/2014/main" id="{78EF9A23-09B6-8A4B-90BD-389FD39FAA19}"/>
                      </a:ext>
                    </a:extLst>
                  </p:cNvPr>
                  <p:cNvPicPr/>
                  <p:nvPr/>
                </p:nvPicPr>
                <p:blipFill>
                  <a:blip r:embed="rId1001"/>
                  <a:stretch>
                    <a:fillRect/>
                  </a:stretch>
                </p:blipFill>
                <p:spPr>
                  <a:xfrm>
                    <a:off x="5051449" y="3846004"/>
                    <a:ext cx="3348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2">
                <p14:nvContentPartPr>
                  <p14:cNvPr id="1324" name="Ink 1323">
                    <a:extLst>
                      <a:ext uri="{FF2B5EF4-FFF2-40B4-BE49-F238E27FC236}">
                        <a16:creationId xmlns:a16="http://schemas.microsoft.com/office/drawing/2014/main" id="{D3C1DEE2-4EE9-EA49-B5A1-0CCAC268665E}"/>
                      </a:ext>
                    </a:extLst>
                  </p14:cNvPr>
                  <p14:cNvContentPartPr/>
                  <p14:nvPr/>
                </p14:nvContentPartPr>
                <p14:xfrm>
                  <a:off x="5066569" y="3838444"/>
                  <a:ext cx="50760" cy="36720"/>
                </p14:xfrm>
              </p:contentPart>
            </mc:Choice>
            <mc:Fallback>
              <p:pic>
                <p:nvPicPr>
                  <p:cNvPr id="1324" name="Ink 1323">
                    <a:extLst>
                      <a:ext uri="{FF2B5EF4-FFF2-40B4-BE49-F238E27FC236}">
                        <a16:creationId xmlns:a16="http://schemas.microsoft.com/office/drawing/2014/main" id="{D3C1DEE2-4EE9-EA49-B5A1-0CCAC268665E}"/>
                      </a:ext>
                    </a:extLst>
                  </p:cNvPr>
                  <p:cNvPicPr/>
                  <p:nvPr/>
                </p:nvPicPr>
                <p:blipFill>
                  <a:blip r:embed="rId1003"/>
                  <a:stretch>
                    <a:fillRect/>
                  </a:stretch>
                </p:blipFill>
                <p:spPr>
                  <a:xfrm>
                    <a:off x="5059009" y="3830884"/>
                    <a:ext cx="658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4">
                <p14:nvContentPartPr>
                  <p14:cNvPr id="1325" name="Ink 1324">
                    <a:extLst>
                      <a:ext uri="{FF2B5EF4-FFF2-40B4-BE49-F238E27FC236}">
                        <a16:creationId xmlns:a16="http://schemas.microsoft.com/office/drawing/2014/main" id="{1C372E44-88F9-DC47-AC99-7E1E5FC23023}"/>
                      </a:ext>
                    </a:extLst>
                  </p14:cNvPr>
                  <p14:cNvContentPartPr/>
                  <p14:nvPr/>
                </p14:nvContentPartPr>
                <p14:xfrm>
                  <a:off x="5126329" y="3822244"/>
                  <a:ext cx="3240" cy="5400"/>
                </p14:xfrm>
              </p:contentPart>
            </mc:Choice>
            <mc:Fallback>
              <p:pic>
                <p:nvPicPr>
                  <p:cNvPr id="1325" name="Ink 1324">
                    <a:extLst>
                      <a:ext uri="{FF2B5EF4-FFF2-40B4-BE49-F238E27FC236}">
                        <a16:creationId xmlns:a16="http://schemas.microsoft.com/office/drawing/2014/main" id="{1C372E44-88F9-DC47-AC99-7E1E5FC2302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9129" y="3814684"/>
                    <a:ext cx="183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5">
                <p14:nvContentPartPr>
                  <p14:cNvPr id="1326" name="Ink 1325">
                    <a:extLst>
                      <a:ext uri="{FF2B5EF4-FFF2-40B4-BE49-F238E27FC236}">
                        <a16:creationId xmlns:a16="http://schemas.microsoft.com/office/drawing/2014/main" id="{4C9024A6-1F71-DC41-A8F9-EF7B95C1425A}"/>
                      </a:ext>
                    </a:extLst>
                  </p14:cNvPr>
                  <p14:cNvContentPartPr/>
                  <p14:nvPr/>
                </p14:nvContentPartPr>
                <p14:xfrm>
                  <a:off x="5133889" y="3829804"/>
                  <a:ext cx="360" cy="360"/>
                </p14:xfrm>
              </p:contentPart>
            </mc:Choice>
            <mc:Fallback>
              <p:pic>
                <p:nvPicPr>
                  <p:cNvPr id="1326" name="Ink 1325">
                    <a:extLst>
                      <a:ext uri="{FF2B5EF4-FFF2-40B4-BE49-F238E27FC236}">
                        <a16:creationId xmlns:a16="http://schemas.microsoft.com/office/drawing/2014/main" id="{4C9024A6-1F71-DC41-A8F9-EF7B95C1425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26329" y="382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6">
                <p14:nvContentPartPr>
                  <p14:cNvPr id="1327" name="Ink 1326">
                    <a:extLst>
                      <a:ext uri="{FF2B5EF4-FFF2-40B4-BE49-F238E27FC236}">
                        <a16:creationId xmlns:a16="http://schemas.microsoft.com/office/drawing/2014/main" id="{C02ED65D-91DF-6543-AFE3-398B739BED99}"/>
                      </a:ext>
                    </a:extLst>
                  </p14:cNvPr>
                  <p14:cNvContentPartPr/>
                  <p14:nvPr/>
                </p14:nvContentPartPr>
                <p14:xfrm>
                  <a:off x="5101489" y="3835924"/>
                  <a:ext cx="2520" cy="1440"/>
                </p14:xfrm>
              </p:contentPart>
            </mc:Choice>
            <mc:Fallback>
              <p:pic>
                <p:nvPicPr>
                  <p:cNvPr id="1327" name="Ink 1326">
                    <a:extLst>
                      <a:ext uri="{FF2B5EF4-FFF2-40B4-BE49-F238E27FC236}">
                        <a16:creationId xmlns:a16="http://schemas.microsoft.com/office/drawing/2014/main" id="{C02ED65D-91DF-6543-AFE3-398B739BED9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4289" y="3828364"/>
                    <a:ext cx="1764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7">
                <p14:nvContentPartPr>
                  <p14:cNvPr id="1328" name="Ink 1327">
                    <a:extLst>
                      <a:ext uri="{FF2B5EF4-FFF2-40B4-BE49-F238E27FC236}">
                        <a16:creationId xmlns:a16="http://schemas.microsoft.com/office/drawing/2014/main" id="{2D6D9D96-5840-A84E-ADC8-8A9374CD932E}"/>
                      </a:ext>
                    </a:extLst>
                  </p14:cNvPr>
                  <p14:cNvContentPartPr/>
                  <p14:nvPr/>
                </p14:nvContentPartPr>
                <p14:xfrm>
                  <a:off x="5101489" y="3835924"/>
                  <a:ext cx="360" cy="360"/>
                </p14:xfrm>
              </p:contentPart>
            </mc:Choice>
            <mc:Fallback>
              <p:pic>
                <p:nvPicPr>
                  <p:cNvPr id="1328" name="Ink 1327">
                    <a:extLst>
                      <a:ext uri="{FF2B5EF4-FFF2-40B4-BE49-F238E27FC236}">
                        <a16:creationId xmlns:a16="http://schemas.microsoft.com/office/drawing/2014/main" id="{2D6D9D96-5840-A84E-ADC8-8A9374CD932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94289" y="3828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8">
                <p14:nvContentPartPr>
                  <p14:cNvPr id="1329" name="Ink 1328">
                    <a:extLst>
                      <a:ext uri="{FF2B5EF4-FFF2-40B4-BE49-F238E27FC236}">
                        <a16:creationId xmlns:a16="http://schemas.microsoft.com/office/drawing/2014/main" id="{D8D04488-5474-2C46-AA8A-8B13D977484C}"/>
                      </a:ext>
                    </a:extLst>
                  </p14:cNvPr>
                  <p14:cNvContentPartPr/>
                  <p14:nvPr/>
                </p14:nvContentPartPr>
                <p14:xfrm>
                  <a:off x="5126329" y="3799924"/>
                  <a:ext cx="360" cy="360"/>
                </p14:xfrm>
              </p:contentPart>
            </mc:Choice>
            <mc:Fallback>
              <p:pic>
                <p:nvPicPr>
                  <p:cNvPr id="1329" name="Ink 1328">
                    <a:extLst>
                      <a:ext uri="{FF2B5EF4-FFF2-40B4-BE49-F238E27FC236}">
                        <a16:creationId xmlns:a16="http://schemas.microsoft.com/office/drawing/2014/main" id="{D8D04488-5474-2C46-AA8A-8B13D977484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9129" y="37923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9">
                <p14:nvContentPartPr>
                  <p14:cNvPr id="1330" name="Ink 1329">
                    <a:extLst>
                      <a:ext uri="{FF2B5EF4-FFF2-40B4-BE49-F238E27FC236}">
                        <a16:creationId xmlns:a16="http://schemas.microsoft.com/office/drawing/2014/main" id="{FB736810-D633-4B45-83C9-ABFA448165D6}"/>
                      </a:ext>
                    </a:extLst>
                  </p14:cNvPr>
                  <p14:cNvContentPartPr/>
                  <p14:nvPr/>
                </p14:nvContentPartPr>
                <p14:xfrm>
                  <a:off x="5133889" y="3807124"/>
                  <a:ext cx="360" cy="360"/>
                </p14:xfrm>
              </p:contentPart>
            </mc:Choice>
            <mc:Fallback>
              <p:pic>
                <p:nvPicPr>
                  <p:cNvPr id="1330" name="Ink 1329">
                    <a:extLst>
                      <a:ext uri="{FF2B5EF4-FFF2-40B4-BE49-F238E27FC236}">
                        <a16:creationId xmlns:a16="http://schemas.microsoft.com/office/drawing/2014/main" id="{FB736810-D633-4B45-83C9-ABFA448165D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26329" y="3799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0">
                <p14:nvContentPartPr>
                  <p14:cNvPr id="1331" name="Ink 1330">
                    <a:extLst>
                      <a:ext uri="{FF2B5EF4-FFF2-40B4-BE49-F238E27FC236}">
                        <a16:creationId xmlns:a16="http://schemas.microsoft.com/office/drawing/2014/main" id="{B5F2A6AA-3235-2144-842C-4F0BEF13221A}"/>
                      </a:ext>
                    </a:extLst>
                  </p14:cNvPr>
                  <p14:cNvContentPartPr/>
                  <p14:nvPr/>
                </p14:nvContentPartPr>
                <p14:xfrm>
                  <a:off x="5186449" y="3739804"/>
                  <a:ext cx="2880" cy="5760"/>
                </p14:xfrm>
              </p:contentPart>
            </mc:Choice>
            <mc:Fallback>
              <p:pic>
                <p:nvPicPr>
                  <p:cNvPr id="1331" name="Ink 1330">
                    <a:extLst>
                      <a:ext uri="{FF2B5EF4-FFF2-40B4-BE49-F238E27FC236}">
                        <a16:creationId xmlns:a16="http://schemas.microsoft.com/office/drawing/2014/main" id="{B5F2A6AA-3235-2144-842C-4F0BEF13221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8889" y="3732244"/>
                    <a:ext cx="1764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1">
                <p14:nvContentPartPr>
                  <p14:cNvPr id="1332" name="Ink 1331">
                    <a:extLst>
                      <a:ext uri="{FF2B5EF4-FFF2-40B4-BE49-F238E27FC236}">
                        <a16:creationId xmlns:a16="http://schemas.microsoft.com/office/drawing/2014/main" id="{BC7AD64A-1FAB-BE46-B177-F9DDF41A1D58}"/>
                      </a:ext>
                    </a:extLst>
                  </p14:cNvPr>
                  <p14:cNvContentPartPr/>
                  <p14:nvPr/>
                </p14:nvContentPartPr>
                <p14:xfrm>
                  <a:off x="5194009" y="3747364"/>
                  <a:ext cx="360" cy="360"/>
                </p14:xfrm>
              </p:contentPart>
            </mc:Choice>
            <mc:Fallback>
              <p:pic>
                <p:nvPicPr>
                  <p:cNvPr id="1332" name="Ink 1331">
                    <a:extLst>
                      <a:ext uri="{FF2B5EF4-FFF2-40B4-BE49-F238E27FC236}">
                        <a16:creationId xmlns:a16="http://schemas.microsoft.com/office/drawing/2014/main" id="{BC7AD64A-1FAB-BE46-B177-F9DDF41A1D5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86449" y="37398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2">
                <p14:nvContentPartPr>
                  <p14:cNvPr id="1333" name="Ink 1332">
                    <a:extLst>
                      <a:ext uri="{FF2B5EF4-FFF2-40B4-BE49-F238E27FC236}">
                        <a16:creationId xmlns:a16="http://schemas.microsoft.com/office/drawing/2014/main" id="{607D9769-BBCF-754F-8DBB-F8A95BA81385}"/>
                      </a:ext>
                    </a:extLst>
                  </p14:cNvPr>
                  <p14:cNvContentPartPr/>
                  <p14:nvPr/>
                </p14:nvContentPartPr>
                <p14:xfrm>
                  <a:off x="5268889" y="3656284"/>
                  <a:ext cx="15480" cy="18720"/>
                </p14:xfrm>
              </p:contentPart>
            </mc:Choice>
            <mc:Fallback>
              <p:pic>
                <p:nvPicPr>
                  <p:cNvPr id="1333" name="Ink 1332">
                    <a:extLst>
                      <a:ext uri="{FF2B5EF4-FFF2-40B4-BE49-F238E27FC236}">
                        <a16:creationId xmlns:a16="http://schemas.microsoft.com/office/drawing/2014/main" id="{607D9769-BBCF-754F-8DBB-F8A95BA81385}"/>
                      </a:ext>
                    </a:extLst>
                  </p:cNvPr>
                  <p:cNvPicPr/>
                  <p:nvPr/>
                </p:nvPicPr>
                <p:blipFill>
                  <a:blip r:embed="rId1013"/>
                  <a:stretch>
                    <a:fillRect/>
                  </a:stretch>
                </p:blipFill>
                <p:spPr>
                  <a:xfrm>
                    <a:off x="5261329" y="3648724"/>
                    <a:ext cx="3060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4">
                <p14:nvContentPartPr>
                  <p14:cNvPr id="1334" name="Ink 1333">
                    <a:extLst>
                      <a:ext uri="{FF2B5EF4-FFF2-40B4-BE49-F238E27FC236}">
                        <a16:creationId xmlns:a16="http://schemas.microsoft.com/office/drawing/2014/main" id="{96577A8C-65A7-3448-8E2E-8B1EF0E19E59}"/>
                      </a:ext>
                    </a:extLst>
                  </p14:cNvPr>
                  <p14:cNvContentPartPr/>
                  <p14:nvPr/>
                </p14:nvContentPartPr>
                <p14:xfrm>
                  <a:off x="5276449" y="3636124"/>
                  <a:ext cx="47160" cy="44280"/>
                </p14:xfrm>
              </p:contentPart>
            </mc:Choice>
            <mc:Fallback>
              <p:pic>
                <p:nvPicPr>
                  <p:cNvPr id="1334" name="Ink 1333">
                    <a:extLst>
                      <a:ext uri="{FF2B5EF4-FFF2-40B4-BE49-F238E27FC236}">
                        <a16:creationId xmlns:a16="http://schemas.microsoft.com/office/drawing/2014/main" id="{96577A8C-65A7-3448-8E2E-8B1EF0E19E59}"/>
                      </a:ext>
                    </a:extLst>
                  </p:cNvPr>
                  <p:cNvPicPr/>
                  <p:nvPr/>
                </p:nvPicPr>
                <p:blipFill>
                  <a:blip r:embed="rId1015"/>
                  <a:stretch>
                    <a:fillRect/>
                  </a:stretch>
                </p:blipFill>
                <p:spPr>
                  <a:xfrm>
                    <a:off x="5268889" y="3628564"/>
                    <a:ext cx="6228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6">
                <p14:nvContentPartPr>
                  <p14:cNvPr id="1335" name="Ink 1334">
                    <a:extLst>
                      <a:ext uri="{FF2B5EF4-FFF2-40B4-BE49-F238E27FC236}">
                        <a16:creationId xmlns:a16="http://schemas.microsoft.com/office/drawing/2014/main" id="{EAEEC5F6-8EC7-E244-90C5-25625228749C}"/>
                      </a:ext>
                    </a:extLst>
                  </p14:cNvPr>
                  <p14:cNvContentPartPr/>
                  <p14:nvPr/>
                </p14:nvContentPartPr>
                <p14:xfrm>
                  <a:off x="5328649" y="3642604"/>
                  <a:ext cx="360" cy="360"/>
                </p14:xfrm>
              </p:contentPart>
            </mc:Choice>
            <mc:Fallback>
              <p:pic>
                <p:nvPicPr>
                  <p:cNvPr id="1335" name="Ink 1334">
                    <a:extLst>
                      <a:ext uri="{FF2B5EF4-FFF2-40B4-BE49-F238E27FC236}">
                        <a16:creationId xmlns:a16="http://schemas.microsoft.com/office/drawing/2014/main" id="{EAEEC5F6-8EC7-E244-90C5-25625228749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1449" y="36350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7">
                <p14:nvContentPartPr>
                  <p14:cNvPr id="1336" name="Ink 1335">
                    <a:extLst>
                      <a:ext uri="{FF2B5EF4-FFF2-40B4-BE49-F238E27FC236}">
                        <a16:creationId xmlns:a16="http://schemas.microsoft.com/office/drawing/2014/main" id="{01815C73-944A-C149-9FFB-20F81112B226}"/>
                      </a:ext>
                    </a:extLst>
                  </p14:cNvPr>
                  <p14:cNvContentPartPr/>
                  <p14:nvPr/>
                </p14:nvContentPartPr>
                <p14:xfrm>
                  <a:off x="5336209" y="3649804"/>
                  <a:ext cx="360" cy="360"/>
                </p14:xfrm>
              </p:contentPart>
            </mc:Choice>
            <mc:Fallback>
              <p:pic>
                <p:nvPicPr>
                  <p:cNvPr id="1336" name="Ink 1335">
                    <a:extLst>
                      <a:ext uri="{FF2B5EF4-FFF2-40B4-BE49-F238E27FC236}">
                        <a16:creationId xmlns:a16="http://schemas.microsoft.com/office/drawing/2014/main" id="{01815C73-944A-C149-9FFB-20F81112B22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28649" y="364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8">
                <p14:nvContentPartPr>
                  <p14:cNvPr id="1337" name="Ink 1336">
                    <a:extLst>
                      <a:ext uri="{FF2B5EF4-FFF2-40B4-BE49-F238E27FC236}">
                        <a16:creationId xmlns:a16="http://schemas.microsoft.com/office/drawing/2014/main" id="{C3B82722-5C4B-9F43-8D4B-E54D93A17CEC}"/>
                      </a:ext>
                    </a:extLst>
                  </p14:cNvPr>
                  <p14:cNvContentPartPr/>
                  <p14:nvPr/>
                </p14:nvContentPartPr>
                <p14:xfrm>
                  <a:off x="5546089" y="3859684"/>
                  <a:ext cx="360" cy="360"/>
                </p14:xfrm>
              </p:contentPart>
            </mc:Choice>
            <mc:Fallback>
              <p:pic>
                <p:nvPicPr>
                  <p:cNvPr id="1337" name="Ink 1336">
                    <a:extLst>
                      <a:ext uri="{FF2B5EF4-FFF2-40B4-BE49-F238E27FC236}">
                        <a16:creationId xmlns:a16="http://schemas.microsoft.com/office/drawing/2014/main" id="{C3B82722-5C4B-9F43-8D4B-E54D93A17CE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38529" y="38521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9">
                <p14:nvContentPartPr>
                  <p14:cNvPr id="1338" name="Ink 1337">
                    <a:extLst>
                      <a:ext uri="{FF2B5EF4-FFF2-40B4-BE49-F238E27FC236}">
                        <a16:creationId xmlns:a16="http://schemas.microsoft.com/office/drawing/2014/main" id="{66B32FAB-F1E6-9A49-83DF-78BD35643A6B}"/>
                      </a:ext>
                    </a:extLst>
                  </p14:cNvPr>
                  <p14:cNvContentPartPr/>
                  <p14:nvPr/>
                </p14:nvContentPartPr>
                <p14:xfrm>
                  <a:off x="5583529" y="3979564"/>
                  <a:ext cx="360" cy="360"/>
                </p14:xfrm>
              </p:contentPart>
            </mc:Choice>
            <mc:Fallback>
              <p:pic>
                <p:nvPicPr>
                  <p:cNvPr id="1338" name="Ink 1337">
                    <a:extLst>
                      <a:ext uri="{FF2B5EF4-FFF2-40B4-BE49-F238E27FC236}">
                        <a16:creationId xmlns:a16="http://schemas.microsoft.com/office/drawing/2014/main" id="{66B32FAB-F1E6-9A49-83DF-78BD35643A6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75969" y="397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0">
                <p14:nvContentPartPr>
                  <p14:cNvPr id="1339" name="Ink 1338">
                    <a:extLst>
                      <a:ext uri="{FF2B5EF4-FFF2-40B4-BE49-F238E27FC236}">
                        <a16:creationId xmlns:a16="http://schemas.microsoft.com/office/drawing/2014/main" id="{F7CF4291-5AE9-1B49-A177-E45A6B2B2F34}"/>
                      </a:ext>
                    </a:extLst>
                  </p14:cNvPr>
                  <p14:cNvContentPartPr/>
                  <p14:nvPr/>
                </p14:nvContentPartPr>
                <p14:xfrm>
                  <a:off x="5636089" y="4047244"/>
                  <a:ext cx="7920" cy="11880"/>
                </p14:xfrm>
              </p:contentPart>
            </mc:Choice>
            <mc:Fallback>
              <p:pic>
                <p:nvPicPr>
                  <p:cNvPr id="1339" name="Ink 1338">
                    <a:extLst>
                      <a:ext uri="{FF2B5EF4-FFF2-40B4-BE49-F238E27FC236}">
                        <a16:creationId xmlns:a16="http://schemas.microsoft.com/office/drawing/2014/main" id="{F7CF4291-5AE9-1B49-A177-E45A6B2B2F34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628529" y="4039684"/>
                    <a:ext cx="2304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1">
                <p14:nvContentPartPr>
                  <p14:cNvPr id="1340" name="Ink 1339">
                    <a:extLst>
                      <a:ext uri="{FF2B5EF4-FFF2-40B4-BE49-F238E27FC236}">
                        <a16:creationId xmlns:a16="http://schemas.microsoft.com/office/drawing/2014/main" id="{0611BDE7-4A43-3E4C-B63F-A9C86DA87C32}"/>
                      </a:ext>
                    </a:extLst>
                  </p14:cNvPr>
                  <p14:cNvContentPartPr/>
                  <p14:nvPr/>
                </p14:nvContentPartPr>
                <p14:xfrm>
                  <a:off x="4984129" y="4009804"/>
                  <a:ext cx="360" cy="360"/>
                </p14:xfrm>
              </p:contentPart>
            </mc:Choice>
            <mc:Fallback>
              <p:pic>
                <p:nvPicPr>
                  <p:cNvPr id="1340" name="Ink 1339">
                    <a:extLst>
                      <a:ext uri="{FF2B5EF4-FFF2-40B4-BE49-F238E27FC236}">
                        <a16:creationId xmlns:a16="http://schemas.microsoft.com/office/drawing/2014/main" id="{0611BDE7-4A43-3E4C-B63F-A9C86DA87C3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6569" y="400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2">
                <p14:nvContentPartPr>
                  <p14:cNvPr id="1341" name="Ink 1340">
                    <a:extLst>
                      <a:ext uri="{FF2B5EF4-FFF2-40B4-BE49-F238E27FC236}">
                        <a16:creationId xmlns:a16="http://schemas.microsoft.com/office/drawing/2014/main" id="{1C169568-3100-D44A-9004-DF1ACEA278E7}"/>
                      </a:ext>
                    </a:extLst>
                  </p14:cNvPr>
                  <p14:cNvContentPartPr/>
                  <p14:nvPr/>
                </p14:nvContentPartPr>
                <p14:xfrm>
                  <a:off x="4984129" y="4009804"/>
                  <a:ext cx="360" cy="360"/>
                </p14:xfrm>
              </p:contentPart>
            </mc:Choice>
            <mc:Fallback>
              <p:pic>
                <p:nvPicPr>
                  <p:cNvPr id="1341" name="Ink 1340">
                    <a:extLst>
                      <a:ext uri="{FF2B5EF4-FFF2-40B4-BE49-F238E27FC236}">
                        <a16:creationId xmlns:a16="http://schemas.microsoft.com/office/drawing/2014/main" id="{1C169568-3100-D44A-9004-DF1ACEA278E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6569" y="40022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3">
                <p14:nvContentPartPr>
                  <p14:cNvPr id="1342" name="Ink 1341">
                    <a:extLst>
                      <a:ext uri="{FF2B5EF4-FFF2-40B4-BE49-F238E27FC236}">
                        <a16:creationId xmlns:a16="http://schemas.microsoft.com/office/drawing/2014/main" id="{5E56038E-BD9B-F24C-B37C-6A9CCA0846B6}"/>
                      </a:ext>
                    </a:extLst>
                  </p14:cNvPr>
                  <p14:cNvContentPartPr/>
                  <p14:nvPr/>
                </p14:nvContentPartPr>
                <p14:xfrm>
                  <a:off x="4987369" y="3993964"/>
                  <a:ext cx="4320" cy="1080"/>
                </p14:xfrm>
              </p:contentPart>
            </mc:Choice>
            <mc:Fallback>
              <p:pic>
                <p:nvPicPr>
                  <p:cNvPr id="1342" name="Ink 1341">
                    <a:extLst>
                      <a:ext uri="{FF2B5EF4-FFF2-40B4-BE49-F238E27FC236}">
                        <a16:creationId xmlns:a16="http://schemas.microsoft.com/office/drawing/2014/main" id="{5E56038E-BD9B-F24C-B37C-6A9CCA0846B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9809" y="3986404"/>
                    <a:ext cx="19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4">
                <p14:nvContentPartPr>
                  <p14:cNvPr id="1343" name="Ink 1342">
                    <a:extLst>
                      <a:ext uri="{FF2B5EF4-FFF2-40B4-BE49-F238E27FC236}">
                        <a16:creationId xmlns:a16="http://schemas.microsoft.com/office/drawing/2014/main" id="{817F6913-A93A-7240-91B6-15412883D37B}"/>
                      </a:ext>
                    </a:extLst>
                  </p14:cNvPr>
                  <p14:cNvContentPartPr/>
                  <p14:nvPr/>
                </p14:nvContentPartPr>
                <p14:xfrm>
                  <a:off x="4984129" y="3987124"/>
                  <a:ext cx="360" cy="360"/>
                </p14:xfrm>
              </p:contentPart>
            </mc:Choice>
            <mc:Fallback>
              <p:pic>
                <p:nvPicPr>
                  <p:cNvPr id="1343" name="Ink 1342">
                    <a:extLst>
                      <a:ext uri="{FF2B5EF4-FFF2-40B4-BE49-F238E27FC236}">
                        <a16:creationId xmlns:a16="http://schemas.microsoft.com/office/drawing/2014/main" id="{817F6913-A93A-7240-91B6-15412883D37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76569" y="397956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5">
                <p14:nvContentPartPr>
                  <p14:cNvPr id="1344" name="Ink 1343">
                    <a:extLst>
                      <a:ext uri="{FF2B5EF4-FFF2-40B4-BE49-F238E27FC236}">
                        <a16:creationId xmlns:a16="http://schemas.microsoft.com/office/drawing/2014/main" id="{7CAED703-F435-AE4D-9812-5E63DB5A217A}"/>
                      </a:ext>
                    </a:extLst>
                  </p14:cNvPr>
                  <p14:cNvContentPartPr/>
                  <p14:nvPr/>
                </p14:nvContentPartPr>
                <p14:xfrm>
                  <a:off x="4976569" y="3957244"/>
                  <a:ext cx="5400" cy="4680"/>
                </p14:xfrm>
              </p:contentPart>
            </mc:Choice>
            <mc:Fallback>
              <p:pic>
                <p:nvPicPr>
                  <p:cNvPr id="1344" name="Ink 1343">
                    <a:extLst>
                      <a:ext uri="{FF2B5EF4-FFF2-40B4-BE49-F238E27FC236}">
                        <a16:creationId xmlns:a16="http://schemas.microsoft.com/office/drawing/2014/main" id="{7CAED703-F435-AE4D-9812-5E63DB5A217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69009" y="3949684"/>
                    <a:ext cx="205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6">
                <p14:nvContentPartPr>
                  <p14:cNvPr id="1345" name="Ink 1344">
                    <a:extLst>
                      <a:ext uri="{FF2B5EF4-FFF2-40B4-BE49-F238E27FC236}">
                        <a16:creationId xmlns:a16="http://schemas.microsoft.com/office/drawing/2014/main" id="{2B468C0E-8B1B-4B4C-BF37-9CB34631613E}"/>
                      </a:ext>
                    </a:extLst>
                  </p14:cNvPr>
                  <p14:cNvContentPartPr/>
                  <p14:nvPr/>
                </p14:nvContentPartPr>
                <p14:xfrm>
                  <a:off x="5036689" y="3919804"/>
                  <a:ext cx="11880" cy="2520"/>
                </p14:xfrm>
              </p:contentPart>
            </mc:Choice>
            <mc:Fallback>
              <p:pic>
                <p:nvPicPr>
                  <p:cNvPr id="1345" name="Ink 1344">
                    <a:extLst>
                      <a:ext uri="{FF2B5EF4-FFF2-40B4-BE49-F238E27FC236}">
                        <a16:creationId xmlns:a16="http://schemas.microsoft.com/office/drawing/2014/main" id="{2B468C0E-8B1B-4B4C-BF37-9CB34631613E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029129" y="3912244"/>
                    <a:ext cx="270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7">
                <p14:nvContentPartPr>
                  <p14:cNvPr id="1346" name="Ink 1345">
                    <a:extLst>
                      <a:ext uri="{FF2B5EF4-FFF2-40B4-BE49-F238E27FC236}">
                        <a16:creationId xmlns:a16="http://schemas.microsoft.com/office/drawing/2014/main" id="{5E55AD74-936D-0949-A93C-F03ABA1F935F}"/>
                      </a:ext>
                    </a:extLst>
                  </p14:cNvPr>
                  <p14:cNvContentPartPr/>
                  <p14:nvPr/>
                </p14:nvContentPartPr>
                <p14:xfrm>
                  <a:off x="5043889" y="3875164"/>
                  <a:ext cx="37080" cy="52560"/>
                </p14:xfrm>
              </p:contentPart>
            </mc:Choice>
            <mc:Fallback>
              <p:pic>
                <p:nvPicPr>
                  <p:cNvPr id="1346" name="Ink 1345">
                    <a:extLst>
                      <a:ext uri="{FF2B5EF4-FFF2-40B4-BE49-F238E27FC236}">
                        <a16:creationId xmlns:a16="http://schemas.microsoft.com/office/drawing/2014/main" id="{5E55AD74-936D-0949-A93C-F03ABA1F935F}"/>
                      </a:ext>
                    </a:extLst>
                  </p:cNvPr>
                  <p:cNvPicPr/>
                  <p:nvPr/>
                </p:nvPicPr>
                <p:blipFill>
                  <a:blip r:embed="rId1028"/>
                  <a:stretch>
                    <a:fillRect/>
                  </a:stretch>
                </p:blipFill>
                <p:spPr>
                  <a:xfrm>
                    <a:off x="5036329" y="3867604"/>
                    <a:ext cx="5220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9">
                <p14:nvContentPartPr>
                  <p14:cNvPr id="1347" name="Ink 1346">
                    <a:extLst>
                      <a:ext uri="{FF2B5EF4-FFF2-40B4-BE49-F238E27FC236}">
                        <a16:creationId xmlns:a16="http://schemas.microsoft.com/office/drawing/2014/main" id="{593BE4DD-1A70-FD43-947A-FCEAD6F5DA8B}"/>
                      </a:ext>
                    </a:extLst>
                  </p14:cNvPr>
                  <p14:cNvContentPartPr/>
                  <p14:nvPr/>
                </p14:nvContentPartPr>
                <p14:xfrm>
                  <a:off x="5096449" y="3837364"/>
                  <a:ext cx="5040" cy="10440"/>
                </p14:xfrm>
              </p:contentPart>
            </mc:Choice>
            <mc:Fallback>
              <p:pic>
                <p:nvPicPr>
                  <p:cNvPr id="1347" name="Ink 1346">
                    <a:extLst>
                      <a:ext uri="{FF2B5EF4-FFF2-40B4-BE49-F238E27FC236}">
                        <a16:creationId xmlns:a16="http://schemas.microsoft.com/office/drawing/2014/main" id="{593BE4DD-1A70-FD43-947A-FCEAD6F5DA8B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088889" y="3829804"/>
                    <a:ext cx="2016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0">
                <p14:nvContentPartPr>
                  <p14:cNvPr id="1348" name="Ink 1347">
                    <a:extLst>
                      <a:ext uri="{FF2B5EF4-FFF2-40B4-BE49-F238E27FC236}">
                        <a16:creationId xmlns:a16="http://schemas.microsoft.com/office/drawing/2014/main" id="{F606908D-0A8D-7544-AE27-D4DAFF4FC8CB}"/>
                      </a:ext>
                    </a:extLst>
                  </p14:cNvPr>
                  <p14:cNvContentPartPr/>
                  <p14:nvPr/>
                </p14:nvContentPartPr>
                <p14:xfrm>
                  <a:off x="5126329" y="3807484"/>
                  <a:ext cx="360" cy="360"/>
                </p14:xfrm>
              </p:contentPart>
            </mc:Choice>
            <mc:Fallback>
              <p:pic>
                <p:nvPicPr>
                  <p:cNvPr id="1348" name="Ink 1347">
                    <a:extLst>
                      <a:ext uri="{FF2B5EF4-FFF2-40B4-BE49-F238E27FC236}">
                        <a16:creationId xmlns:a16="http://schemas.microsoft.com/office/drawing/2014/main" id="{F606908D-0A8D-7544-AE27-D4DAFF4FC8C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8769" y="37999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1">
                <p14:nvContentPartPr>
                  <p14:cNvPr id="1349" name="Ink 1348">
                    <a:extLst>
                      <a:ext uri="{FF2B5EF4-FFF2-40B4-BE49-F238E27FC236}">
                        <a16:creationId xmlns:a16="http://schemas.microsoft.com/office/drawing/2014/main" id="{47B60099-81CD-F144-870D-67B95B077664}"/>
                      </a:ext>
                    </a:extLst>
                  </p14:cNvPr>
                  <p14:cNvContentPartPr/>
                  <p14:nvPr/>
                </p14:nvContentPartPr>
                <p14:xfrm>
                  <a:off x="5164129" y="3762484"/>
                  <a:ext cx="7560" cy="9000"/>
                </p14:xfrm>
              </p:contentPart>
            </mc:Choice>
            <mc:Fallback>
              <p:pic>
                <p:nvPicPr>
                  <p:cNvPr id="1349" name="Ink 1348">
                    <a:extLst>
                      <a:ext uri="{FF2B5EF4-FFF2-40B4-BE49-F238E27FC236}">
                        <a16:creationId xmlns:a16="http://schemas.microsoft.com/office/drawing/2014/main" id="{47B60099-81CD-F144-870D-67B95B07766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56569" y="3754924"/>
                    <a:ext cx="2268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2">
                <p14:nvContentPartPr>
                  <p14:cNvPr id="1350" name="Ink 1349">
                    <a:extLst>
                      <a:ext uri="{FF2B5EF4-FFF2-40B4-BE49-F238E27FC236}">
                        <a16:creationId xmlns:a16="http://schemas.microsoft.com/office/drawing/2014/main" id="{766DD440-E68D-C345-968E-4AED343D780A}"/>
                      </a:ext>
                    </a:extLst>
                  </p14:cNvPr>
                  <p14:cNvContentPartPr/>
                  <p14:nvPr/>
                </p14:nvContentPartPr>
                <p14:xfrm>
                  <a:off x="5096449" y="4050124"/>
                  <a:ext cx="17640" cy="5040"/>
                </p14:xfrm>
              </p:contentPart>
            </mc:Choice>
            <mc:Fallback>
              <p:pic>
                <p:nvPicPr>
                  <p:cNvPr id="1350" name="Ink 1349">
                    <a:extLst>
                      <a:ext uri="{FF2B5EF4-FFF2-40B4-BE49-F238E27FC236}">
                        <a16:creationId xmlns:a16="http://schemas.microsoft.com/office/drawing/2014/main" id="{766DD440-E68D-C345-968E-4AED343D780A}"/>
                      </a:ext>
                    </a:extLst>
                  </p:cNvPr>
                  <p:cNvPicPr/>
                  <p:nvPr/>
                </p:nvPicPr>
                <p:blipFill>
                  <a:blip r:embed="rId1033"/>
                  <a:stretch>
                    <a:fillRect/>
                  </a:stretch>
                </p:blipFill>
                <p:spPr>
                  <a:xfrm>
                    <a:off x="5088889" y="4042564"/>
                    <a:ext cx="327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4">
                <p14:nvContentPartPr>
                  <p14:cNvPr id="1351" name="Ink 1350">
                    <a:extLst>
                      <a:ext uri="{FF2B5EF4-FFF2-40B4-BE49-F238E27FC236}">
                        <a16:creationId xmlns:a16="http://schemas.microsoft.com/office/drawing/2014/main" id="{D4A0C5F5-47E8-8042-863F-555F189B7817}"/>
                      </a:ext>
                    </a:extLst>
                  </p14:cNvPr>
                  <p14:cNvContentPartPr/>
                  <p14:nvPr/>
                </p14:nvContentPartPr>
                <p14:xfrm>
                  <a:off x="5119129" y="4114564"/>
                  <a:ext cx="6480" cy="4680"/>
                </p14:xfrm>
              </p:contentPart>
            </mc:Choice>
            <mc:Fallback>
              <p:pic>
                <p:nvPicPr>
                  <p:cNvPr id="1351" name="Ink 1350">
                    <a:extLst>
                      <a:ext uri="{FF2B5EF4-FFF2-40B4-BE49-F238E27FC236}">
                        <a16:creationId xmlns:a16="http://schemas.microsoft.com/office/drawing/2014/main" id="{D4A0C5F5-47E8-8042-863F-555F189B781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1569" y="4107004"/>
                    <a:ext cx="216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5">
                <p14:nvContentPartPr>
                  <p14:cNvPr id="1352" name="Ink 1351">
                    <a:extLst>
                      <a:ext uri="{FF2B5EF4-FFF2-40B4-BE49-F238E27FC236}">
                        <a16:creationId xmlns:a16="http://schemas.microsoft.com/office/drawing/2014/main" id="{FEB04860-93C6-2347-B6C7-848B8EC7C84D}"/>
                      </a:ext>
                    </a:extLst>
                  </p14:cNvPr>
                  <p14:cNvContentPartPr/>
                  <p14:nvPr/>
                </p14:nvContentPartPr>
                <p14:xfrm>
                  <a:off x="5124889" y="4118884"/>
                  <a:ext cx="1800" cy="3600"/>
                </p14:xfrm>
              </p:contentPart>
            </mc:Choice>
            <mc:Fallback>
              <p:pic>
                <p:nvPicPr>
                  <p:cNvPr id="1352" name="Ink 1351">
                    <a:extLst>
                      <a:ext uri="{FF2B5EF4-FFF2-40B4-BE49-F238E27FC236}">
                        <a16:creationId xmlns:a16="http://schemas.microsoft.com/office/drawing/2014/main" id="{FEB04860-93C6-2347-B6C7-848B8EC7C84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17329" y="4111324"/>
                    <a:ext cx="1692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6">
                <p14:nvContentPartPr>
                  <p14:cNvPr id="1353" name="Ink 1352">
                    <a:extLst>
                      <a:ext uri="{FF2B5EF4-FFF2-40B4-BE49-F238E27FC236}">
                        <a16:creationId xmlns:a16="http://schemas.microsoft.com/office/drawing/2014/main" id="{8CAE92A7-E1C6-334B-9D07-C62C4EC49DE0}"/>
                      </a:ext>
                    </a:extLst>
                  </p14:cNvPr>
                  <p14:cNvContentPartPr/>
                  <p14:nvPr/>
                </p14:nvContentPartPr>
                <p14:xfrm>
                  <a:off x="5186449" y="4152004"/>
                  <a:ext cx="360" cy="360"/>
                </p14:xfrm>
              </p:contentPart>
            </mc:Choice>
            <mc:Fallback>
              <p:pic>
                <p:nvPicPr>
                  <p:cNvPr id="1353" name="Ink 1352">
                    <a:extLst>
                      <a:ext uri="{FF2B5EF4-FFF2-40B4-BE49-F238E27FC236}">
                        <a16:creationId xmlns:a16="http://schemas.microsoft.com/office/drawing/2014/main" id="{8CAE92A7-E1C6-334B-9D07-C62C4EC49DE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178889" y="414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7">
                <p14:nvContentPartPr>
                  <p14:cNvPr id="1354" name="Ink 1353">
                    <a:extLst>
                      <a:ext uri="{FF2B5EF4-FFF2-40B4-BE49-F238E27FC236}">
                        <a16:creationId xmlns:a16="http://schemas.microsoft.com/office/drawing/2014/main" id="{0E6D848F-8E35-B04E-AF50-A571A13BF1B7}"/>
                      </a:ext>
                    </a:extLst>
                  </p14:cNvPr>
                  <p14:cNvContentPartPr/>
                  <p14:nvPr/>
                </p14:nvContentPartPr>
                <p14:xfrm>
                  <a:off x="5014009" y="4069564"/>
                  <a:ext cx="360" cy="360"/>
                </p14:xfrm>
              </p:contentPart>
            </mc:Choice>
            <mc:Fallback>
              <p:pic>
                <p:nvPicPr>
                  <p:cNvPr id="1354" name="Ink 1353">
                    <a:extLst>
                      <a:ext uri="{FF2B5EF4-FFF2-40B4-BE49-F238E27FC236}">
                        <a16:creationId xmlns:a16="http://schemas.microsoft.com/office/drawing/2014/main" id="{0E6D848F-8E35-B04E-AF50-A571A13BF1B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6449" y="406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8">
                <p14:nvContentPartPr>
                  <p14:cNvPr id="1355" name="Ink 1354">
                    <a:extLst>
                      <a:ext uri="{FF2B5EF4-FFF2-40B4-BE49-F238E27FC236}">
                        <a16:creationId xmlns:a16="http://schemas.microsoft.com/office/drawing/2014/main" id="{FA87C51D-D08A-344F-9209-C6A70A3B0229}"/>
                      </a:ext>
                    </a:extLst>
                  </p14:cNvPr>
                  <p14:cNvContentPartPr/>
                  <p14:nvPr/>
                </p14:nvContentPartPr>
                <p14:xfrm>
                  <a:off x="5014009" y="4069564"/>
                  <a:ext cx="360" cy="360"/>
                </p14:xfrm>
              </p:contentPart>
            </mc:Choice>
            <mc:Fallback>
              <p:pic>
                <p:nvPicPr>
                  <p:cNvPr id="1355" name="Ink 1354">
                    <a:extLst>
                      <a:ext uri="{FF2B5EF4-FFF2-40B4-BE49-F238E27FC236}">
                        <a16:creationId xmlns:a16="http://schemas.microsoft.com/office/drawing/2014/main" id="{FA87C51D-D08A-344F-9209-C6A70A3B022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6449" y="406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9">
                <p14:nvContentPartPr>
                  <p14:cNvPr id="1356" name="Ink 1355">
                    <a:extLst>
                      <a:ext uri="{FF2B5EF4-FFF2-40B4-BE49-F238E27FC236}">
                        <a16:creationId xmlns:a16="http://schemas.microsoft.com/office/drawing/2014/main" id="{BC6E2BA6-878C-FF4E-83CA-ADEE5FF3A2A8}"/>
                      </a:ext>
                    </a:extLst>
                  </p14:cNvPr>
                  <p14:cNvContentPartPr/>
                  <p14:nvPr/>
                </p14:nvContentPartPr>
                <p14:xfrm>
                  <a:off x="4998889" y="4015204"/>
                  <a:ext cx="32760" cy="6480"/>
                </p14:xfrm>
              </p:contentPart>
            </mc:Choice>
            <mc:Fallback>
              <p:pic>
                <p:nvPicPr>
                  <p:cNvPr id="1356" name="Ink 1355">
                    <a:extLst>
                      <a:ext uri="{FF2B5EF4-FFF2-40B4-BE49-F238E27FC236}">
                        <a16:creationId xmlns:a16="http://schemas.microsoft.com/office/drawing/2014/main" id="{BC6E2BA6-878C-FF4E-83CA-ADEE5FF3A2A8}"/>
                      </a:ext>
                    </a:extLst>
                  </p:cNvPr>
                  <p:cNvPicPr/>
                  <p:nvPr/>
                </p:nvPicPr>
                <p:blipFill>
                  <a:blip r:embed="rId1040"/>
                  <a:stretch>
                    <a:fillRect/>
                  </a:stretch>
                </p:blipFill>
                <p:spPr>
                  <a:xfrm>
                    <a:off x="4991689" y="4007644"/>
                    <a:ext cx="4788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1">
                <p14:nvContentPartPr>
                  <p14:cNvPr id="1357" name="Ink 1356">
                    <a:extLst>
                      <a:ext uri="{FF2B5EF4-FFF2-40B4-BE49-F238E27FC236}">
                        <a16:creationId xmlns:a16="http://schemas.microsoft.com/office/drawing/2014/main" id="{4A3FA50E-3825-1944-B61A-3659BE82E0F9}"/>
                      </a:ext>
                    </a:extLst>
                  </p14:cNvPr>
                  <p14:cNvContentPartPr/>
                  <p14:nvPr/>
                </p14:nvContentPartPr>
                <p14:xfrm>
                  <a:off x="5014009" y="4024564"/>
                  <a:ext cx="360" cy="360"/>
                </p14:xfrm>
              </p:contentPart>
            </mc:Choice>
            <mc:Fallback>
              <p:pic>
                <p:nvPicPr>
                  <p:cNvPr id="1357" name="Ink 1356">
                    <a:extLst>
                      <a:ext uri="{FF2B5EF4-FFF2-40B4-BE49-F238E27FC236}">
                        <a16:creationId xmlns:a16="http://schemas.microsoft.com/office/drawing/2014/main" id="{4A3FA50E-3825-1944-B61A-3659BE82E0F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06449" y="4017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2">
                <p14:nvContentPartPr>
                  <p14:cNvPr id="1358" name="Ink 1357">
                    <a:extLst>
                      <a:ext uri="{FF2B5EF4-FFF2-40B4-BE49-F238E27FC236}">
                        <a16:creationId xmlns:a16="http://schemas.microsoft.com/office/drawing/2014/main" id="{D6631883-3824-704A-A4E8-D991AC06D8BF}"/>
                      </a:ext>
                    </a:extLst>
                  </p14:cNvPr>
                  <p14:cNvContentPartPr/>
                  <p14:nvPr/>
                </p14:nvContentPartPr>
                <p14:xfrm>
                  <a:off x="5029129" y="4047244"/>
                  <a:ext cx="7920" cy="5760"/>
                </p14:xfrm>
              </p:contentPart>
            </mc:Choice>
            <mc:Fallback>
              <p:pic>
                <p:nvPicPr>
                  <p:cNvPr id="1358" name="Ink 1357">
                    <a:extLst>
                      <a:ext uri="{FF2B5EF4-FFF2-40B4-BE49-F238E27FC236}">
                        <a16:creationId xmlns:a16="http://schemas.microsoft.com/office/drawing/2014/main" id="{D6631883-3824-704A-A4E8-D991AC06D8B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1569" y="4039684"/>
                    <a:ext cx="2304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3">
                <p14:nvContentPartPr>
                  <p14:cNvPr id="1359" name="Ink 1358">
                    <a:extLst>
                      <a:ext uri="{FF2B5EF4-FFF2-40B4-BE49-F238E27FC236}">
                        <a16:creationId xmlns:a16="http://schemas.microsoft.com/office/drawing/2014/main" id="{7912D36D-DB17-874E-A62A-B05932D68DD8}"/>
                      </a:ext>
                    </a:extLst>
                  </p14:cNvPr>
                  <p14:cNvContentPartPr/>
                  <p14:nvPr/>
                </p14:nvContentPartPr>
                <p14:xfrm>
                  <a:off x="5201569" y="4129684"/>
                  <a:ext cx="21960" cy="24840"/>
                </p14:xfrm>
              </p:contentPart>
            </mc:Choice>
            <mc:Fallback>
              <p:pic>
                <p:nvPicPr>
                  <p:cNvPr id="1359" name="Ink 1358">
                    <a:extLst>
                      <a:ext uri="{FF2B5EF4-FFF2-40B4-BE49-F238E27FC236}">
                        <a16:creationId xmlns:a16="http://schemas.microsoft.com/office/drawing/2014/main" id="{7912D36D-DB17-874E-A62A-B05932D68DD8}"/>
                      </a:ext>
                    </a:extLst>
                  </p:cNvPr>
                  <p:cNvPicPr/>
                  <p:nvPr/>
                </p:nvPicPr>
                <p:blipFill>
                  <a:blip r:embed="rId1044"/>
                  <a:stretch>
                    <a:fillRect/>
                  </a:stretch>
                </p:blipFill>
                <p:spPr>
                  <a:xfrm>
                    <a:off x="5194009" y="4122124"/>
                    <a:ext cx="3672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5">
                <p14:nvContentPartPr>
                  <p14:cNvPr id="1360" name="Ink 1359">
                    <a:extLst>
                      <a:ext uri="{FF2B5EF4-FFF2-40B4-BE49-F238E27FC236}">
                        <a16:creationId xmlns:a16="http://schemas.microsoft.com/office/drawing/2014/main" id="{84AA3250-7B51-2E4A-9B20-F1CC953EE33E}"/>
                      </a:ext>
                    </a:extLst>
                  </p14:cNvPr>
                  <p14:cNvContentPartPr/>
                  <p14:nvPr/>
                </p14:nvContentPartPr>
                <p14:xfrm>
                  <a:off x="5253769" y="4219684"/>
                  <a:ext cx="7920" cy="6840"/>
                </p14:xfrm>
              </p:contentPart>
            </mc:Choice>
            <mc:Fallback>
              <p:pic>
                <p:nvPicPr>
                  <p:cNvPr id="1360" name="Ink 1359">
                    <a:extLst>
                      <a:ext uri="{FF2B5EF4-FFF2-40B4-BE49-F238E27FC236}">
                        <a16:creationId xmlns:a16="http://schemas.microsoft.com/office/drawing/2014/main" id="{84AA3250-7B51-2E4A-9B20-F1CC953EE33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46209" y="4212124"/>
                    <a:ext cx="230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6">
                <p14:nvContentPartPr>
                  <p14:cNvPr id="1361" name="Ink 1360">
                    <a:extLst>
                      <a:ext uri="{FF2B5EF4-FFF2-40B4-BE49-F238E27FC236}">
                        <a16:creationId xmlns:a16="http://schemas.microsoft.com/office/drawing/2014/main" id="{96F0B58D-9D92-8F48-A476-255C57AC4B8C}"/>
                      </a:ext>
                    </a:extLst>
                  </p14:cNvPr>
                  <p14:cNvContentPartPr/>
                  <p14:nvPr/>
                </p14:nvContentPartPr>
                <p14:xfrm>
                  <a:off x="5276449" y="4271884"/>
                  <a:ext cx="360" cy="360"/>
                </p14:xfrm>
              </p:contentPart>
            </mc:Choice>
            <mc:Fallback>
              <p:pic>
                <p:nvPicPr>
                  <p:cNvPr id="1361" name="Ink 1360">
                    <a:extLst>
                      <a:ext uri="{FF2B5EF4-FFF2-40B4-BE49-F238E27FC236}">
                        <a16:creationId xmlns:a16="http://schemas.microsoft.com/office/drawing/2014/main" id="{96F0B58D-9D92-8F48-A476-255C57AC4B8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68889" y="426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7">
                <p14:nvContentPartPr>
                  <p14:cNvPr id="1362" name="Ink 1361">
                    <a:extLst>
                      <a:ext uri="{FF2B5EF4-FFF2-40B4-BE49-F238E27FC236}">
                        <a16:creationId xmlns:a16="http://schemas.microsoft.com/office/drawing/2014/main" id="{8ACC9954-5116-A347-B510-E6F4A7500D05}"/>
                      </a:ext>
                    </a:extLst>
                  </p14:cNvPr>
                  <p14:cNvContentPartPr/>
                  <p14:nvPr/>
                </p14:nvContentPartPr>
                <p14:xfrm>
                  <a:off x="5284009" y="4332004"/>
                  <a:ext cx="5040" cy="5040"/>
                </p14:xfrm>
              </p:contentPart>
            </mc:Choice>
            <mc:Fallback>
              <p:pic>
                <p:nvPicPr>
                  <p:cNvPr id="1362" name="Ink 1361">
                    <a:extLst>
                      <a:ext uri="{FF2B5EF4-FFF2-40B4-BE49-F238E27FC236}">
                        <a16:creationId xmlns:a16="http://schemas.microsoft.com/office/drawing/2014/main" id="{8ACC9954-5116-A347-B510-E6F4A7500D0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76449" y="4324444"/>
                    <a:ext cx="201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8">
                <p14:nvContentPartPr>
                  <p14:cNvPr id="1363" name="Ink 1362">
                    <a:extLst>
                      <a:ext uri="{FF2B5EF4-FFF2-40B4-BE49-F238E27FC236}">
                        <a16:creationId xmlns:a16="http://schemas.microsoft.com/office/drawing/2014/main" id="{9BA7638E-DA9C-D74D-B242-73167D998B04}"/>
                      </a:ext>
                    </a:extLst>
                  </p14:cNvPr>
                  <p14:cNvContentPartPr/>
                  <p14:nvPr/>
                </p14:nvContentPartPr>
                <p14:xfrm>
                  <a:off x="5288329" y="4336684"/>
                  <a:ext cx="3240" cy="3240"/>
                </p14:xfrm>
              </p:contentPart>
            </mc:Choice>
            <mc:Fallback>
              <p:pic>
                <p:nvPicPr>
                  <p:cNvPr id="1363" name="Ink 1362">
                    <a:extLst>
                      <a:ext uri="{FF2B5EF4-FFF2-40B4-BE49-F238E27FC236}">
                        <a16:creationId xmlns:a16="http://schemas.microsoft.com/office/drawing/2014/main" id="{9BA7638E-DA9C-D74D-B242-73167D998B0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80769" y="4329124"/>
                    <a:ext cx="1836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9">
                <p14:nvContentPartPr>
                  <p14:cNvPr id="1364" name="Ink 1363">
                    <a:extLst>
                      <a:ext uri="{FF2B5EF4-FFF2-40B4-BE49-F238E27FC236}">
                        <a16:creationId xmlns:a16="http://schemas.microsoft.com/office/drawing/2014/main" id="{2B581866-2588-B849-A2B7-BABC9AC9BB05}"/>
                      </a:ext>
                    </a:extLst>
                  </p14:cNvPr>
                  <p14:cNvContentPartPr/>
                  <p14:nvPr/>
                </p14:nvContentPartPr>
                <p14:xfrm>
                  <a:off x="5284009" y="4406884"/>
                  <a:ext cx="360" cy="360"/>
                </p14:xfrm>
              </p:contentPart>
            </mc:Choice>
            <mc:Fallback>
              <p:pic>
                <p:nvPicPr>
                  <p:cNvPr id="1364" name="Ink 1363">
                    <a:extLst>
                      <a:ext uri="{FF2B5EF4-FFF2-40B4-BE49-F238E27FC236}">
                        <a16:creationId xmlns:a16="http://schemas.microsoft.com/office/drawing/2014/main" id="{2B581866-2588-B849-A2B7-BABC9AC9BB0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76449" y="439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0">
                <p14:nvContentPartPr>
                  <p14:cNvPr id="1365" name="Ink 1364">
                    <a:extLst>
                      <a:ext uri="{FF2B5EF4-FFF2-40B4-BE49-F238E27FC236}">
                        <a16:creationId xmlns:a16="http://schemas.microsoft.com/office/drawing/2014/main" id="{80430B90-2405-CC43-A6C6-A55D2BF7C178}"/>
                      </a:ext>
                    </a:extLst>
                  </p14:cNvPr>
                  <p14:cNvContentPartPr/>
                  <p14:nvPr/>
                </p14:nvContentPartPr>
                <p14:xfrm>
                  <a:off x="5298769" y="4451884"/>
                  <a:ext cx="14040" cy="18720"/>
                </p14:xfrm>
              </p:contentPart>
            </mc:Choice>
            <mc:Fallback>
              <p:pic>
                <p:nvPicPr>
                  <p:cNvPr id="1365" name="Ink 1364">
                    <a:extLst>
                      <a:ext uri="{FF2B5EF4-FFF2-40B4-BE49-F238E27FC236}">
                        <a16:creationId xmlns:a16="http://schemas.microsoft.com/office/drawing/2014/main" id="{80430B90-2405-CC43-A6C6-A55D2BF7C178}"/>
                      </a:ext>
                    </a:extLst>
                  </p:cNvPr>
                  <p:cNvPicPr/>
                  <p:nvPr/>
                </p:nvPicPr>
                <p:blipFill>
                  <a:blip r:embed="rId1051"/>
                  <a:stretch>
                    <a:fillRect/>
                  </a:stretch>
                </p:blipFill>
                <p:spPr>
                  <a:xfrm>
                    <a:off x="5291209" y="4444324"/>
                    <a:ext cx="2916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2">
                <p14:nvContentPartPr>
                  <p14:cNvPr id="1366" name="Ink 1365">
                    <a:extLst>
                      <a:ext uri="{FF2B5EF4-FFF2-40B4-BE49-F238E27FC236}">
                        <a16:creationId xmlns:a16="http://schemas.microsoft.com/office/drawing/2014/main" id="{B9F74CF9-9B91-4040-9F2C-1D773CD977E1}"/>
                      </a:ext>
                    </a:extLst>
                  </p14:cNvPr>
                  <p14:cNvContentPartPr/>
                  <p14:nvPr/>
                </p14:nvContentPartPr>
                <p14:xfrm>
                  <a:off x="5343769" y="4489324"/>
                  <a:ext cx="10080" cy="20520"/>
                </p14:xfrm>
              </p:contentPart>
            </mc:Choice>
            <mc:Fallback>
              <p:pic>
                <p:nvPicPr>
                  <p:cNvPr id="1366" name="Ink 1365">
                    <a:extLst>
                      <a:ext uri="{FF2B5EF4-FFF2-40B4-BE49-F238E27FC236}">
                        <a16:creationId xmlns:a16="http://schemas.microsoft.com/office/drawing/2014/main" id="{B9F74CF9-9B91-4040-9F2C-1D773CD977E1}"/>
                      </a:ext>
                    </a:extLst>
                  </p:cNvPr>
                  <p:cNvPicPr/>
                  <p:nvPr/>
                </p:nvPicPr>
                <p:blipFill>
                  <a:blip r:embed="rId1053"/>
                  <a:stretch>
                    <a:fillRect/>
                  </a:stretch>
                </p:blipFill>
                <p:spPr>
                  <a:xfrm>
                    <a:off x="5336209" y="4481764"/>
                    <a:ext cx="2520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4">
                <p14:nvContentPartPr>
                  <p14:cNvPr id="1367" name="Ink 1366">
                    <a:extLst>
                      <a:ext uri="{FF2B5EF4-FFF2-40B4-BE49-F238E27FC236}">
                        <a16:creationId xmlns:a16="http://schemas.microsoft.com/office/drawing/2014/main" id="{01D6416C-F808-8948-B4EB-BC649AC6EB22}"/>
                      </a:ext>
                    </a:extLst>
                  </p14:cNvPr>
                  <p14:cNvContentPartPr/>
                  <p14:nvPr/>
                </p14:nvContentPartPr>
                <p14:xfrm>
                  <a:off x="5351329" y="4496884"/>
                  <a:ext cx="360" cy="360"/>
                </p14:xfrm>
              </p:contentPart>
            </mc:Choice>
            <mc:Fallback>
              <p:pic>
                <p:nvPicPr>
                  <p:cNvPr id="1367" name="Ink 1366">
                    <a:extLst>
                      <a:ext uri="{FF2B5EF4-FFF2-40B4-BE49-F238E27FC236}">
                        <a16:creationId xmlns:a16="http://schemas.microsoft.com/office/drawing/2014/main" id="{01D6416C-F808-8948-B4EB-BC649AC6EB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43769" y="4489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5">
                <p14:nvContentPartPr>
                  <p14:cNvPr id="1368" name="Ink 1367">
                    <a:extLst>
                      <a:ext uri="{FF2B5EF4-FFF2-40B4-BE49-F238E27FC236}">
                        <a16:creationId xmlns:a16="http://schemas.microsoft.com/office/drawing/2014/main" id="{0EDFEC4F-F495-E746-8D0D-69B187EDDB0F}"/>
                      </a:ext>
                    </a:extLst>
                  </p14:cNvPr>
                  <p14:cNvContentPartPr/>
                  <p14:nvPr/>
                </p14:nvContentPartPr>
                <p14:xfrm>
                  <a:off x="5373649" y="4541884"/>
                  <a:ext cx="4680" cy="3240"/>
                </p14:xfrm>
              </p:contentPart>
            </mc:Choice>
            <mc:Fallback>
              <p:pic>
                <p:nvPicPr>
                  <p:cNvPr id="1368" name="Ink 1367">
                    <a:extLst>
                      <a:ext uri="{FF2B5EF4-FFF2-40B4-BE49-F238E27FC236}">
                        <a16:creationId xmlns:a16="http://schemas.microsoft.com/office/drawing/2014/main" id="{0EDFEC4F-F495-E746-8D0D-69B187EDDB0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66089" y="4534324"/>
                    <a:ext cx="1980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6">
                <p14:nvContentPartPr>
                  <p14:cNvPr id="1369" name="Ink 1368">
                    <a:extLst>
                      <a:ext uri="{FF2B5EF4-FFF2-40B4-BE49-F238E27FC236}">
                        <a16:creationId xmlns:a16="http://schemas.microsoft.com/office/drawing/2014/main" id="{ECBB14D9-E2E9-4642-B749-D0D3B98E5665}"/>
                      </a:ext>
                    </a:extLst>
                  </p14:cNvPr>
                  <p14:cNvContentPartPr/>
                  <p14:nvPr/>
                </p14:nvContentPartPr>
                <p14:xfrm>
                  <a:off x="5325049" y="4496164"/>
                  <a:ext cx="3960" cy="8640"/>
                </p14:xfrm>
              </p:contentPart>
            </mc:Choice>
            <mc:Fallback>
              <p:pic>
                <p:nvPicPr>
                  <p:cNvPr id="1369" name="Ink 1368">
                    <a:extLst>
                      <a:ext uri="{FF2B5EF4-FFF2-40B4-BE49-F238E27FC236}">
                        <a16:creationId xmlns:a16="http://schemas.microsoft.com/office/drawing/2014/main" id="{ECBB14D9-E2E9-4642-B749-D0D3B98E566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17489" y="4488604"/>
                    <a:ext cx="190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7">
                <p14:nvContentPartPr>
                  <p14:cNvPr id="1370" name="Ink 1369">
                    <a:extLst>
                      <a:ext uri="{FF2B5EF4-FFF2-40B4-BE49-F238E27FC236}">
                        <a16:creationId xmlns:a16="http://schemas.microsoft.com/office/drawing/2014/main" id="{82C426D6-A703-2A4C-8B0B-0FC179FDCF5B}"/>
                      </a:ext>
                    </a:extLst>
                  </p14:cNvPr>
                  <p14:cNvContentPartPr/>
                  <p14:nvPr/>
                </p14:nvContentPartPr>
                <p14:xfrm>
                  <a:off x="5306329" y="4429564"/>
                  <a:ext cx="360" cy="360"/>
                </p14:xfrm>
              </p:contentPart>
            </mc:Choice>
            <mc:Fallback>
              <p:pic>
                <p:nvPicPr>
                  <p:cNvPr id="1370" name="Ink 1369">
                    <a:extLst>
                      <a:ext uri="{FF2B5EF4-FFF2-40B4-BE49-F238E27FC236}">
                        <a16:creationId xmlns:a16="http://schemas.microsoft.com/office/drawing/2014/main" id="{82C426D6-A703-2A4C-8B0B-0FC179FDCF5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8769" y="4422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8">
                <p14:nvContentPartPr>
                  <p14:cNvPr id="1371" name="Ink 1370">
                    <a:extLst>
                      <a:ext uri="{FF2B5EF4-FFF2-40B4-BE49-F238E27FC236}">
                        <a16:creationId xmlns:a16="http://schemas.microsoft.com/office/drawing/2014/main" id="{A5C5CF90-001F-A64F-8213-CDDA024CB401}"/>
                      </a:ext>
                    </a:extLst>
                  </p14:cNvPr>
                  <p14:cNvContentPartPr/>
                  <p14:nvPr/>
                </p14:nvContentPartPr>
                <p14:xfrm>
                  <a:off x="5298769" y="4422004"/>
                  <a:ext cx="360" cy="360"/>
                </p14:xfrm>
              </p:contentPart>
            </mc:Choice>
            <mc:Fallback>
              <p:pic>
                <p:nvPicPr>
                  <p:cNvPr id="1371" name="Ink 1370">
                    <a:extLst>
                      <a:ext uri="{FF2B5EF4-FFF2-40B4-BE49-F238E27FC236}">
                        <a16:creationId xmlns:a16="http://schemas.microsoft.com/office/drawing/2014/main" id="{A5C5CF90-001F-A64F-8213-CDDA024CB40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91209" y="441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9">
                <p14:nvContentPartPr>
                  <p14:cNvPr id="1372" name="Ink 1371">
                    <a:extLst>
                      <a:ext uri="{FF2B5EF4-FFF2-40B4-BE49-F238E27FC236}">
                        <a16:creationId xmlns:a16="http://schemas.microsoft.com/office/drawing/2014/main" id="{EF581FB0-E774-D040-8F8D-AFA1F1BD89B0}"/>
                      </a:ext>
                    </a:extLst>
                  </p14:cNvPr>
                  <p14:cNvContentPartPr/>
                  <p14:nvPr/>
                </p14:nvContentPartPr>
                <p14:xfrm>
                  <a:off x="5237929" y="4356844"/>
                  <a:ext cx="8640" cy="12960"/>
                </p14:xfrm>
              </p:contentPart>
            </mc:Choice>
            <mc:Fallback>
              <p:pic>
                <p:nvPicPr>
                  <p:cNvPr id="1372" name="Ink 1371">
                    <a:extLst>
                      <a:ext uri="{FF2B5EF4-FFF2-40B4-BE49-F238E27FC236}">
                        <a16:creationId xmlns:a16="http://schemas.microsoft.com/office/drawing/2014/main" id="{EF581FB0-E774-D040-8F8D-AFA1F1BD89B0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230369" y="4349284"/>
                    <a:ext cx="2376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0">
                <p14:nvContentPartPr>
                  <p14:cNvPr id="1373" name="Ink 1372">
                    <a:extLst>
                      <a:ext uri="{FF2B5EF4-FFF2-40B4-BE49-F238E27FC236}">
                        <a16:creationId xmlns:a16="http://schemas.microsoft.com/office/drawing/2014/main" id="{969B715D-CAED-7E4A-A8DA-6E340A2A31B9}"/>
                      </a:ext>
                    </a:extLst>
                  </p14:cNvPr>
                  <p14:cNvContentPartPr/>
                  <p14:nvPr/>
                </p14:nvContentPartPr>
                <p14:xfrm>
                  <a:off x="5216329" y="4324444"/>
                  <a:ext cx="360" cy="360"/>
                </p14:xfrm>
              </p:contentPart>
            </mc:Choice>
            <mc:Fallback>
              <p:pic>
                <p:nvPicPr>
                  <p:cNvPr id="1373" name="Ink 1372">
                    <a:extLst>
                      <a:ext uri="{FF2B5EF4-FFF2-40B4-BE49-F238E27FC236}">
                        <a16:creationId xmlns:a16="http://schemas.microsoft.com/office/drawing/2014/main" id="{969B715D-CAED-7E4A-A8DA-6E340A2A31B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8769" y="431688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1">
                <p14:nvContentPartPr>
                  <p14:cNvPr id="1374" name="Ink 1373">
                    <a:extLst>
                      <a:ext uri="{FF2B5EF4-FFF2-40B4-BE49-F238E27FC236}">
                        <a16:creationId xmlns:a16="http://schemas.microsoft.com/office/drawing/2014/main" id="{75A5DE56-E8CA-4842-8C2B-24D70BC287E9}"/>
                      </a:ext>
                    </a:extLst>
                  </p14:cNvPr>
                  <p14:cNvContentPartPr/>
                  <p14:nvPr/>
                </p14:nvContentPartPr>
                <p14:xfrm>
                  <a:off x="5223889" y="4332004"/>
                  <a:ext cx="360" cy="360"/>
                </p14:xfrm>
              </p:contentPart>
            </mc:Choice>
            <mc:Fallback>
              <p:pic>
                <p:nvPicPr>
                  <p:cNvPr id="1374" name="Ink 1373">
                    <a:extLst>
                      <a:ext uri="{FF2B5EF4-FFF2-40B4-BE49-F238E27FC236}">
                        <a16:creationId xmlns:a16="http://schemas.microsoft.com/office/drawing/2014/main" id="{75A5DE56-E8CA-4842-8C2B-24D70BC287E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16329" y="432444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2">
                <p14:nvContentPartPr>
                  <p14:cNvPr id="1375" name="Ink 1374">
                    <a:extLst>
                      <a:ext uri="{FF2B5EF4-FFF2-40B4-BE49-F238E27FC236}">
                        <a16:creationId xmlns:a16="http://schemas.microsoft.com/office/drawing/2014/main" id="{E81E6E46-CAAC-1444-BEEB-D0727546FDDC}"/>
                      </a:ext>
                    </a:extLst>
                  </p14:cNvPr>
                  <p14:cNvContentPartPr/>
                  <p14:nvPr/>
                </p14:nvContentPartPr>
                <p14:xfrm>
                  <a:off x="5246209" y="4287004"/>
                  <a:ext cx="4680" cy="4320"/>
                </p14:xfrm>
              </p:contentPart>
            </mc:Choice>
            <mc:Fallback>
              <p:pic>
                <p:nvPicPr>
                  <p:cNvPr id="1375" name="Ink 1374">
                    <a:extLst>
                      <a:ext uri="{FF2B5EF4-FFF2-40B4-BE49-F238E27FC236}">
                        <a16:creationId xmlns:a16="http://schemas.microsoft.com/office/drawing/2014/main" id="{E81E6E46-CAAC-1444-BEEB-D0727546FDD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39009" y="4279444"/>
                    <a:ext cx="198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3">
                <p14:nvContentPartPr>
                  <p14:cNvPr id="1376" name="Ink 1375">
                    <a:extLst>
                      <a:ext uri="{FF2B5EF4-FFF2-40B4-BE49-F238E27FC236}">
                        <a16:creationId xmlns:a16="http://schemas.microsoft.com/office/drawing/2014/main" id="{E1AD1158-D740-3B4F-B82D-F600978FEF2B}"/>
                      </a:ext>
                    </a:extLst>
                  </p14:cNvPr>
                  <p14:cNvContentPartPr/>
                  <p14:nvPr/>
                </p14:nvContentPartPr>
                <p14:xfrm>
                  <a:off x="5486329" y="4639444"/>
                  <a:ext cx="7920" cy="360"/>
                </p14:xfrm>
              </p:contentPart>
            </mc:Choice>
            <mc:Fallback>
              <p:pic>
                <p:nvPicPr>
                  <p:cNvPr id="1376" name="Ink 1375">
                    <a:extLst>
                      <a:ext uri="{FF2B5EF4-FFF2-40B4-BE49-F238E27FC236}">
                        <a16:creationId xmlns:a16="http://schemas.microsoft.com/office/drawing/2014/main" id="{E1AD1158-D740-3B4F-B82D-F600978FEF2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78769" y="4631884"/>
                    <a:ext cx="2304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4">
                <p14:nvContentPartPr>
                  <p14:cNvPr id="1377" name="Ink 1376">
                    <a:extLst>
                      <a:ext uri="{FF2B5EF4-FFF2-40B4-BE49-F238E27FC236}">
                        <a16:creationId xmlns:a16="http://schemas.microsoft.com/office/drawing/2014/main" id="{D9681468-6CD6-6C4D-BB5A-8A52A2AB4B34}"/>
                      </a:ext>
                    </a:extLst>
                  </p14:cNvPr>
                  <p14:cNvContentPartPr/>
                  <p14:nvPr/>
                </p14:nvContentPartPr>
                <p14:xfrm>
                  <a:off x="5598649" y="4616764"/>
                  <a:ext cx="6480" cy="3600"/>
                </p14:xfrm>
              </p:contentPart>
            </mc:Choice>
            <mc:Fallback>
              <p:pic>
                <p:nvPicPr>
                  <p:cNvPr id="1377" name="Ink 1376">
                    <a:extLst>
                      <a:ext uri="{FF2B5EF4-FFF2-40B4-BE49-F238E27FC236}">
                        <a16:creationId xmlns:a16="http://schemas.microsoft.com/office/drawing/2014/main" id="{D9681468-6CD6-6C4D-BB5A-8A52A2AB4B3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91089" y="4609204"/>
                    <a:ext cx="2160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5">
                <p14:nvContentPartPr>
                  <p14:cNvPr id="1378" name="Ink 1377">
                    <a:extLst>
                      <a:ext uri="{FF2B5EF4-FFF2-40B4-BE49-F238E27FC236}">
                        <a16:creationId xmlns:a16="http://schemas.microsoft.com/office/drawing/2014/main" id="{5C54448E-0FFE-474C-98C2-4FA551419E1B}"/>
                      </a:ext>
                    </a:extLst>
                  </p14:cNvPr>
                  <p14:cNvContentPartPr/>
                  <p14:nvPr/>
                </p14:nvContentPartPr>
                <p14:xfrm>
                  <a:off x="5665969" y="4541164"/>
                  <a:ext cx="23040" cy="8640"/>
                </p14:xfrm>
              </p:contentPart>
            </mc:Choice>
            <mc:Fallback>
              <p:pic>
                <p:nvPicPr>
                  <p:cNvPr id="1378" name="Ink 1377">
                    <a:extLst>
                      <a:ext uri="{FF2B5EF4-FFF2-40B4-BE49-F238E27FC236}">
                        <a16:creationId xmlns:a16="http://schemas.microsoft.com/office/drawing/2014/main" id="{5C54448E-0FFE-474C-98C2-4FA551419E1B}"/>
                      </a:ext>
                    </a:extLst>
                  </p:cNvPr>
                  <p:cNvPicPr/>
                  <p:nvPr/>
                </p:nvPicPr>
                <p:blipFill>
                  <a:blip r:embed="rId1066"/>
                  <a:stretch>
                    <a:fillRect/>
                  </a:stretch>
                </p:blipFill>
                <p:spPr>
                  <a:xfrm>
                    <a:off x="5658409" y="4533604"/>
                    <a:ext cx="3780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7">
                <p14:nvContentPartPr>
                  <p14:cNvPr id="1379" name="Ink 1378">
                    <a:extLst>
                      <a:ext uri="{FF2B5EF4-FFF2-40B4-BE49-F238E27FC236}">
                        <a16:creationId xmlns:a16="http://schemas.microsoft.com/office/drawing/2014/main" id="{7F89464C-487F-3F45-AA9B-DADBA4468ADC}"/>
                      </a:ext>
                    </a:extLst>
                  </p14:cNvPr>
                  <p14:cNvContentPartPr/>
                  <p14:nvPr/>
                </p14:nvContentPartPr>
                <p14:xfrm>
                  <a:off x="5755969" y="4451884"/>
                  <a:ext cx="360" cy="360"/>
                </p14:xfrm>
              </p:contentPart>
            </mc:Choice>
            <mc:Fallback>
              <p:pic>
                <p:nvPicPr>
                  <p:cNvPr id="1379" name="Ink 1378">
                    <a:extLst>
                      <a:ext uri="{FF2B5EF4-FFF2-40B4-BE49-F238E27FC236}">
                        <a16:creationId xmlns:a16="http://schemas.microsoft.com/office/drawing/2014/main" id="{7F89464C-487F-3F45-AA9B-DADBA4468AD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8409" y="444432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8">
                <p14:nvContentPartPr>
                  <p14:cNvPr id="1380" name="Ink 1379">
                    <a:extLst>
                      <a:ext uri="{FF2B5EF4-FFF2-40B4-BE49-F238E27FC236}">
                        <a16:creationId xmlns:a16="http://schemas.microsoft.com/office/drawing/2014/main" id="{E42EC10B-C5A3-F441-8623-591A8B3DE210}"/>
                      </a:ext>
                    </a:extLst>
                  </p14:cNvPr>
                  <p14:cNvContentPartPr/>
                  <p14:nvPr/>
                </p14:nvContentPartPr>
                <p14:xfrm>
                  <a:off x="5800969" y="4391764"/>
                  <a:ext cx="6120" cy="2520"/>
                </p14:xfrm>
              </p:contentPart>
            </mc:Choice>
            <mc:Fallback>
              <p:pic>
                <p:nvPicPr>
                  <p:cNvPr id="1380" name="Ink 1379">
                    <a:extLst>
                      <a:ext uri="{FF2B5EF4-FFF2-40B4-BE49-F238E27FC236}">
                        <a16:creationId xmlns:a16="http://schemas.microsoft.com/office/drawing/2014/main" id="{E42EC10B-C5A3-F441-8623-591A8B3DE21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93409" y="4384564"/>
                    <a:ext cx="212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9">
                <p14:nvContentPartPr>
                  <p14:cNvPr id="1381" name="Ink 1380">
                    <a:extLst>
                      <a:ext uri="{FF2B5EF4-FFF2-40B4-BE49-F238E27FC236}">
                        <a16:creationId xmlns:a16="http://schemas.microsoft.com/office/drawing/2014/main" id="{49499A08-0805-9B4D-827D-3D5E5FE41983}"/>
                      </a:ext>
                    </a:extLst>
                  </p14:cNvPr>
                  <p14:cNvContentPartPr/>
                  <p14:nvPr/>
                </p14:nvContentPartPr>
                <p14:xfrm>
                  <a:off x="5868649" y="4294564"/>
                  <a:ext cx="360" cy="360"/>
                </p14:xfrm>
              </p:contentPart>
            </mc:Choice>
            <mc:Fallback>
              <p:pic>
                <p:nvPicPr>
                  <p:cNvPr id="1381" name="Ink 1380">
                    <a:extLst>
                      <a:ext uri="{FF2B5EF4-FFF2-40B4-BE49-F238E27FC236}">
                        <a16:creationId xmlns:a16="http://schemas.microsoft.com/office/drawing/2014/main" id="{49499A08-0805-9B4D-827D-3D5E5FE419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61089" y="4287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0">
                <p14:nvContentPartPr>
                  <p14:cNvPr id="1382" name="Ink 1381">
                    <a:extLst>
                      <a:ext uri="{FF2B5EF4-FFF2-40B4-BE49-F238E27FC236}">
                        <a16:creationId xmlns:a16="http://schemas.microsoft.com/office/drawing/2014/main" id="{E878C5BB-8913-A648-A959-E911EE0AE26F}"/>
                      </a:ext>
                    </a:extLst>
                  </p14:cNvPr>
                  <p14:cNvContentPartPr/>
                  <p14:nvPr/>
                </p14:nvContentPartPr>
                <p14:xfrm>
                  <a:off x="5868649" y="4294564"/>
                  <a:ext cx="360" cy="360"/>
                </p14:xfrm>
              </p:contentPart>
            </mc:Choice>
            <mc:Fallback>
              <p:pic>
                <p:nvPicPr>
                  <p:cNvPr id="1382" name="Ink 1381">
                    <a:extLst>
                      <a:ext uri="{FF2B5EF4-FFF2-40B4-BE49-F238E27FC236}">
                        <a16:creationId xmlns:a16="http://schemas.microsoft.com/office/drawing/2014/main" id="{E878C5BB-8913-A648-A959-E911EE0AE26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61089" y="4287004"/>
                    <a:ext cx="15480" cy="1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8AA34679-C94D-E244-B1B0-F24C975764B1}"/>
                </a:ext>
              </a:extLst>
            </p:cNvPr>
            <p:cNvSpPr/>
            <p:nvPr/>
          </p:nvSpPr>
          <p:spPr>
            <a:xfrm rot="19423057">
              <a:off x="5216806" y="3669335"/>
              <a:ext cx="344248" cy="75832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1" name="Oval 1390">
            <a:extLst>
              <a:ext uri="{FF2B5EF4-FFF2-40B4-BE49-F238E27FC236}">
                <a16:creationId xmlns:a16="http://schemas.microsoft.com/office/drawing/2014/main" id="{8CFEDFAD-58DC-0C41-92DC-521F3E9D3E16}"/>
              </a:ext>
            </a:extLst>
          </p:cNvPr>
          <p:cNvSpPr/>
          <p:nvPr/>
        </p:nvSpPr>
        <p:spPr>
          <a:xfrm rot="19423057">
            <a:off x="7695389" y="1737785"/>
            <a:ext cx="403441" cy="76620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71">
            <p14:nvContentPartPr>
              <p14:cNvPr id="1406" name="Ink 1405">
                <a:extLst>
                  <a:ext uri="{FF2B5EF4-FFF2-40B4-BE49-F238E27FC236}">
                    <a16:creationId xmlns:a16="http://schemas.microsoft.com/office/drawing/2014/main" id="{59D69A05-0D32-464E-AF52-A75D4646ACC0}"/>
                  </a:ext>
                </a:extLst>
              </p14:cNvPr>
              <p14:cNvContentPartPr/>
              <p14:nvPr/>
            </p14:nvContentPartPr>
            <p14:xfrm>
              <a:off x="7934458" y="2582722"/>
              <a:ext cx="56880" cy="75600"/>
            </p14:xfrm>
          </p:contentPart>
        </mc:Choice>
        <mc:Fallback>
          <p:pic>
            <p:nvPicPr>
              <p:cNvPr id="1406" name="Ink 1405">
                <a:extLst>
                  <a:ext uri="{FF2B5EF4-FFF2-40B4-BE49-F238E27FC236}">
                    <a16:creationId xmlns:a16="http://schemas.microsoft.com/office/drawing/2014/main" id="{59D69A05-0D32-464E-AF52-A75D4646ACC0}"/>
                  </a:ext>
                </a:extLst>
              </p:cNvPr>
              <p:cNvPicPr/>
              <p:nvPr/>
            </p:nvPicPr>
            <p:blipFill>
              <a:blip r:embed="rId1072"/>
              <a:stretch>
                <a:fillRect/>
              </a:stretch>
            </p:blipFill>
            <p:spPr>
              <a:xfrm>
                <a:off x="7926898" y="2575162"/>
                <a:ext cx="72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3">
            <p14:nvContentPartPr>
              <p14:cNvPr id="1407" name="Ink 1406">
                <a:extLst>
                  <a:ext uri="{FF2B5EF4-FFF2-40B4-BE49-F238E27FC236}">
                    <a16:creationId xmlns:a16="http://schemas.microsoft.com/office/drawing/2014/main" id="{DC59656F-0240-3346-92A9-F98F2DD33909}"/>
                  </a:ext>
                </a:extLst>
              </p14:cNvPr>
              <p14:cNvContentPartPr/>
              <p14:nvPr/>
            </p14:nvContentPartPr>
            <p14:xfrm>
              <a:off x="7583458" y="2216242"/>
              <a:ext cx="46080" cy="72000"/>
            </p14:xfrm>
          </p:contentPart>
        </mc:Choice>
        <mc:Fallback>
          <p:pic>
            <p:nvPicPr>
              <p:cNvPr id="1407" name="Ink 1406">
                <a:extLst>
                  <a:ext uri="{FF2B5EF4-FFF2-40B4-BE49-F238E27FC236}">
                    <a16:creationId xmlns:a16="http://schemas.microsoft.com/office/drawing/2014/main" id="{DC59656F-0240-3346-92A9-F98F2DD33909}"/>
                  </a:ext>
                </a:extLst>
              </p:cNvPr>
              <p:cNvPicPr/>
              <p:nvPr/>
            </p:nvPicPr>
            <p:blipFill>
              <a:blip r:embed="rId1074"/>
              <a:stretch>
                <a:fillRect/>
              </a:stretch>
            </p:blipFill>
            <p:spPr>
              <a:xfrm>
                <a:off x="7575898" y="2208682"/>
                <a:ext cx="61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5">
            <p14:nvContentPartPr>
              <p14:cNvPr id="1409" name="Ink 1408">
                <a:extLst>
                  <a:ext uri="{FF2B5EF4-FFF2-40B4-BE49-F238E27FC236}">
                    <a16:creationId xmlns:a16="http://schemas.microsoft.com/office/drawing/2014/main" id="{D9DF968A-ACDE-5B4A-9941-E90427D5513B}"/>
                  </a:ext>
                </a:extLst>
              </p14:cNvPr>
              <p14:cNvContentPartPr/>
              <p14:nvPr/>
            </p14:nvContentPartPr>
            <p14:xfrm>
              <a:off x="8364298" y="2364202"/>
              <a:ext cx="51480" cy="65880"/>
            </p14:xfrm>
          </p:contentPart>
        </mc:Choice>
        <mc:Fallback>
          <p:pic>
            <p:nvPicPr>
              <p:cNvPr id="1409" name="Ink 1408">
                <a:extLst>
                  <a:ext uri="{FF2B5EF4-FFF2-40B4-BE49-F238E27FC236}">
                    <a16:creationId xmlns:a16="http://schemas.microsoft.com/office/drawing/2014/main" id="{D9DF968A-ACDE-5B4A-9941-E90427D5513B}"/>
                  </a:ext>
                </a:extLst>
              </p:cNvPr>
              <p:cNvPicPr/>
              <p:nvPr/>
            </p:nvPicPr>
            <p:blipFill>
              <a:blip r:embed="rId1076"/>
              <a:stretch>
                <a:fillRect/>
              </a:stretch>
            </p:blipFill>
            <p:spPr>
              <a:xfrm>
                <a:off x="8356738" y="2356642"/>
                <a:ext cx="6660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3" name="Group 1412">
            <a:extLst>
              <a:ext uri="{FF2B5EF4-FFF2-40B4-BE49-F238E27FC236}">
                <a16:creationId xmlns:a16="http://schemas.microsoft.com/office/drawing/2014/main" id="{310C6EBF-F89D-9046-B345-12CCD9BCEB3F}"/>
              </a:ext>
            </a:extLst>
          </p:cNvPr>
          <p:cNvGrpSpPr/>
          <p:nvPr/>
        </p:nvGrpSpPr>
        <p:grpSpPr>
          <a:xfrm>
            <a:off x="7946776" y="1723036"/>
            <a:ext cx="72360" cy="71280"/>
            <a:chOff x="7357588" y="1537711"/>
            <a:chExt cx="72360" cy="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7">
              <p14:nvContentPartPr>
                <p14:cNvPr id="1403" name="Ink 1402">
                  <a:extLst>
                    <a:ext uri="{FF2B5EF4-FFF2-40B4-BE49-F238E27FC236}">
                      <a16:creationId xmlns:a16="http://schemas.microsoft.com/office/drawing/2014/main" id="{2274FE3F-AA22-504C-87CD-1B26D8C940E1}"/>
                    </a:ext>
                  </a:extLst>
                </p14:cNvPr>
                <p14:cNvContentPartPr/>
                <p14:nvPr/>
              </p14:nvContentPartPr>
              <p14:xfrm>
                <a:off x="7357588" y="1562911"/>
                <a:ext cx="360" cy="360"/>
              </p14:xfrm>
            </p:contentPart>
          </mc:Choice>
          <mc:Fallback>
            <p:pic>
              <p:nvPicPr>
                <p:cNvPr id="1403" name="Ink 1402">
                  <a:extLst>
                    <a:ext uri="{FF2B5EF4-FFF2-40B4-BE49-F238E27FC236}">
                      <a16:creationId xmlns:a16="http://schemas.microsoft.com/office/drawing/2014/main" id="{2274FE3F-AA22-504C-87CD-1B26D8C940E1}"/>
                    </a:ext>
                  </a:extLst>
                </p:cNvPr>
                <p:cNvPicPr/>
                <p:nvPr/>
              </p:nvPicPr>
              <p:blipFill>
                <a:blip r:embed="rId1078"/>
                <a:stretch>
                  <a:fillRect/>
                </a:stretch>
              </p:blipFill>
              <p:spPr>
                <a:xfrm>
                  <a:off x="7350028" y="155535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9">
              <p14:nvContentPartPr>
                <p14:cNvPr id="1404" name="Ink 1403">
                  <a:extLst>
                    <a:ext uri="{FF2B5EF4-FFF2-40B4-BE49-F238E27FC236}">
                      <a16:creationId xmlns:a16="http://schemas.microsoft.com/office/drawing/2014/main" id="{E43B4C4B-97DF-144E-8238-4176C62026CB}"/>
                    </a:ext>
                  </a:extLst>
                </p14:cNvPr>
                <p14:cNvContentPartPr/>
                <p14:nvPr/>
              </p14:nvContentPartPr>
              <p14:xfrm>
                <a:off x="7377748" y="1541671"/>
                <a:ext cx="52200" cy="67320"/>
              </p14:xfrm>
            </p:contentPart>
          </mc:Choice>
          <mc:Fallback>
            <p:pic>
              <p:nvPicPr>
                <p:cNvPr id="1404" name="Ink 1403">
                  <a:extLst>
                    <a:ext uri="{FF2B5EF4-FFF2-40B4-BE49-F238E27FC236}">
                      <a16:creationId xmlns:a16="http://schemas.microsoft.com/office/drawing/2014/main" id="{E43B4C4B-97DF-144E-8238-4176C62026CB}"/>
                    </a:ext>
                  </a:extLst>
                </p:cNvPr>
                <p:cNvPicPr/>
                <p:nvPr/>
              </p:nvPicPr>
              <p:blipFill>
                <a:blip r:embed="rId1080"/>
                <a:stretch>
                  <a:fillRect/>
                </a:stretch>
              </p:blipFill>
              <p:spPr>
                <a:xfrm>
                  <a:off x="7370188" y="1534111"/>
                  <a:ext cx="67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1">
              <p14:nvContentPartPr>
                <p14:cNvPr id="1411" name="Ink 1410">
                  <a:extLst>
                    <a:ext uri="{FF2B5EF4-FFF2-40B4-BE49-F238E27FC236}">
                      <a16:creationId xmlns:a16="http://schemas.microsoft.com/office/drawing/2014/main" id="{52027E6B-D683-1648-A9C5-7122B7FA464D}"/>
                    </a:ext>
                  </a:extLst>
                </p14:cNvPr>
                <p14:cNvContentPartPr/>
                <p14:nvPr/>
              </p14:nvContentPartPr>
              <p14:xfrm>
                <a:off x="7388548" y="1537711"/>
                <a:ext cx="35280" cy="59400"/>
              </p14:xfrm>
            </p:contentPart>
          </mc:Choice>
          <mc:Fallback>
            <p:pic>
              <p:nvPicPr>
                <p:cNvPr id="1411" name="Ink 1410">
                  <a:extLst>
                    <a:ext uri="{FF2B5EF4-FFF2-40B4-BE49-F238E27FC236}">
                      <a16:creationId xmlns:a16="http://schemas.microsoft.com/office/drawing/2014/main" id="{52027E6B-D683-1648-A9C5-7122B7FA464D}"/>
                    </a:ext>
                  </a:extLst>
                </p:cNvPr>
                <p:cNvPicPr/>
                <p:nvPr/>
              </p:nvPicPr>
              <p:blipFill>
                <a:blip r:embed="rId1082"/>
                <a:stretch>
                  <a:fillRect/>
                </a:stretch>
              </p:blipFill>
              <p:spPr>
                <a:xfrm>
                  <a:off x="7380988" y="1530151"/>
                  <a:ext cx="504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3">
            <p14:nvContentPartPr>
              <p14:cNvPr id="1414" name="Ink 1413">
                <a:extLst>
                  <a:ext uri="{FF2B5EF4-FFF2-40B4-BE49-F238E27FC236}">
                    <a16:creationId xmlns:a16="http://schemas.microsoft.com/office/drawing/2014/main" id="{C1F1003E-003A-9E43-A0F0-EC66775DA807}"/>
                  </a:ext>
                </a:extLst>
              </p14:cNvPr>
              <p14:cNvContentPartPr/>
              <p14:nvPr/>
            </p14:nvContentPartPr>
            <p14:xfrm>
              <a:off x="7595338" y="2245042"/>
              <a:ext cx="29880" cy="51480"/>
            </p14:xfrm>
          </p:contentPart>
        </mc:Choice>
        <mc:Fallback>
          <p:pic>
            <p:nvPicPr>
              <p:cNvPr id="1414" name="Ink 1413">
                <a:extLst>
                  <a:ext uri="{FF2B5EF4-FFF2-40B4-BE49-F238E27FC236}">
                    <a16:creationId xmlns:a16="http://schemas.microsoft.com/office/drawing/2014/main" id="{C1F1003E-003A-9E43-A0F0-EC66775DA807}"/>
                  </a:ext>
                </a:extLst>
              </p:cNvPr>
              <p:cNvPicPr/>
              <p:nvPr/>
            </p:nvPicPr>
            <p:blipFill>
              <a:blip r:embed="rId1084"/>
              <a:stretch>
                <a:fillRect/>
              </a:stretch>
            </p:blipFill>
            <p:spPr>
              <a:xfrm>
                <a:off x="7587778" y="2237482"/>
                <a:ext cx="4500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4" name="Group 1423">
            <a:extLst>
              <a:ext uri="{FF2B5EF4-FFF2-40B4-BE49-F238E27FC236}">
                <a16:creationId xmlns:a16="http://schemas.microsoft.com/office/drawing/2014/main" id="{9A39B3DA-36D8-DB49-9C59-590E55F5E260}"/>
              </a:ext>
            </a:extLst>
          </p:cNvPr>
          <p:cNvGrpSpPr/>
          <p:nvPr/>
        </p:nvGrpSpPr>
        <p:grpSpPr>
          <a:xfrm>
            <a:off x="7671919" y="4319809"/>
            <a:ext cx="838800" cy="1103400"/>
            <a:chOff x="6957628" y="3689431"/>
            <a:chExt cx="838800" cy="11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5">
              <p14:nvContentPartPr>
                <p14:cNvPr id="1418" name="Ink 1417">
                  <a:extLst>
                    <a:ext uri="{FF2B5EF4-FFF2-40B4-BE49-F238E27FC236}">
                      <a16:creationId xmlns:a16="http://schemas.microsoft.com/office/drawing/2014/main" id="{EA3C532E-7C32-8748-8054-FB6CE1D62A2D}"/>
                    </a:ext>
                  </a:extLst>
                </p14:cNvPr>
                <p14:cNvContentPartPr/>
                <p14:nvPr/>
              </p14:nvContentPartPr>
              <p14:xfrm>
                <a:off x="6957628" y="3689431"/>
                <a:ext cx="59400" cy="55800"/>
              </p14:xfrm>
            </p:contentPart>
          </mc:Choice>
          <mc:Fallback>
            <p:pic>
              <p:nvPicPr>
                <p:cNvPr id="1418" name="Ink 1417">
                  <a:extLst>
                    <a:ext uri="{FF2B5EF4-FFF2-40B4-BE49-F238E27FC236}">
                      <a16:creationId xmlns:a16="http://schemas.microsoft.com/office/drawing/2014/main" id="{EA3C532E-7C32-8748-8054-FB6CE1D62A2D}"/>
                    </a:ext>
                  </a:extLst>
                </p:cNvPr>
                <p:cNvPicPr/>
                <p:nvPr/>
              </p:nvPicPr>
              <p:blipFill>
                <a:blip r:embed="rId1086"/>
                <a:stretch>
                  <a:fillRect/>
                </a:stretch>
              </p:blipFill>
              <p:spPr>
                <a:xfrm>
                  <a:off x="6950068" y="3681871"/>
                  <a:ext cx="74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7">
              <p14:nvContentPartPr>
                <p14:cNvPr id="1419" name="Ink 1418">
                  <a:extLst>
                    <a:ext uri="{FF2B5EF4-FFF2-40B4-BE49-F238E27FC236}">
                      <a16:creationId xmlns:a16="http://schemas.microsoft.com/office/drawing/2014/main" id="{47E3117B-F9A7-FD4D-B1D3-F24E71E40AD0}"/>
                    </a:ext>
                  </a:extLst>
                </p14:cNvPr>
                <p14:cNvContentPartPr/>
                <p14:nvPr/>
              </p14:nvContentPartPr>
              <p14:xfrm>
                <a:off x="7421308" y="3829111"/>
                <a:ext cx="46080" cy="46080"/>
              </p14:xfrm>
            </p:contentPart>
          </mc:Choice>
          <mc:Fallback>
            <p:pic>
              <p:nvPicPr>
                <p:cNvPr id="1419" name="Ink 1418">
                  <a:extLst>
                    <a:ext uri="{FF2B5EF4-FFF2-40B4-BE49-F238E27FC236}">
                      <a16:creationId xmlns:a16="http://schemas.microsoft.com/office/drawing/2014/main" id="{47E3117B-F9A7-FD4D-B1D3-F24E71E40AD0}"/>
                    </a:ext>
                  </a:extLst>
                </p:cNvPr>
                <p:cNvPicPr/>
                <p:nvPr/>
              </p:nvPicPr>
              <p:blipFill>
                <a:blip r:embed="rId1088"/>
                <a:stretch>
                  <a:fillRect/>
                </a:stretch>
              </p:blipFill>
              <p:spPr>
                <a:xfrm>
                  <a:off x="7413748" y="3821551"/>
                  <a:ext cx="61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9">
              <p14:nvContentPartPr>
                <p14:cNvPr id="1420" name="Ink 1419">
                  <a:extLst>
                    <a:ext uri="{FF2B5EF4-FFF2-40B4-BE49-F238E27FC236}">
                      <a16:creationId xmlns:a16="http://schemas.microsoft.com/office/drawing/2014/main" id="{5C0A0649-9E9C-7F46-9997-180A9E3A7C4A}"/>
                    </a:ext>
                  </a:extLst>
                </p14:cNvPr>
                <p14:cNvContentPartPr/>
                <p14:nvPr/>
              </p14:nvContentPartPr>
              <p14:xfrm>
                <a:off x="7176148" y="4533631"/>
                <a:ext cx="68400" cy="57600"/>
              </p14:xfrm>
            </p:contentPart>
          </mc:Choice>
          <mc:Fallback>
            <p:pic>
              <p:nvPicPr>
                <p:cNvPr id="1420" name="Ink 1419">
                  <a:extLst>
                    <a:ext uri="{FF2B5EF4-FFF2-40B4-BE49-F238E27FC236}">
                      <a16:creationId xmlns:a16="http://schemas.microsoft.com/office/drawing/2014/main" id="{5C0A0649-9E9C-7F46-9997-180A9E3A7C4A}"/>
                    </a:ext>
                  </a:extLst>
                </p:cNvPr>
                <p:cNvPicPr/>
                <p:nvPr/>
              </p:nvPicPr>
              <p:blipFill>
                <a:blip r:embed="rId1090"/>
                <a:stretch>
                  <a:fillRect/>
                </a:stretch>
              </p:blipFill>
              <p:spPr>
                <a:xfrm>
                  <a:off x="7168588" y="4526071"/>
                  <a:ext cx="83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1">
              <p14:nvContentPartPr>
                <p14:cNvPr id="1421" name="Ink 1420">
                  <a:extLst>
                    <a:ext uri="{FF2B5EF4-FFF2-40B4-BE49-F238E27FC236}">
                      <a16:creationId xmlns:a16="http://schemas.microsoft.com/office/drawing/2014/main" id="{131DA9A6-5094-5742-BF41-9506D5D3BBBE}"/>
                    </a:ext>
                  </a:extLst>
                </p14:cNvPr>
                <p14:cNvContentPartPr/>
                <p14:nvPr/>
              </p14:nvContentPartPr>
              <p14:xfrm>
                <a:off x="7574668" y="4735231"/>
                <a:ext cx="46800" cy="57600"/>
              </p14:xfrm>
            </p:contentPart>
          </mc:Choice>
          <mc:Fallback>
            <p:pic>
              <p:nvPicPr>
                <p:cNvPr id="1421" name="Ink 1420">
                  <a:extLst>
                    <a:ext uri="{FF2B5EF4-FFF2-40B4-BE49-F238E27FC236}">
                      <a16:creationId xmlns:a16="http://schemas.microsoft.com/office/drawing/2014/main" id="{131DA9A6-5094-5742-BF41-9506D5D3BBBE}"/>
                    </a:ext>
                  </a:extLst>
                </p:cNvPr>
                <p:cNvPicPr/>
                <p:nvPr/>
              </p:nvPicPr>
              <p:blipFill>
                <a:blip r:embed="rId1092"/>
                <a:stretch>
                  <a:fillRect/>
                </a:stretch>
              </p:blipFill>
              <p:spPr>
                <a:xfrm>
                  <a:off x="7567108" y="4727671"/>
                  <a:ext cx="61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3">
              <p14:nvContentPartPr>
                <p14:cNvPr id="1423" name="Ink 1422">
                  <a:extLst>
                    <a:ext uri="{FF2B5EF4-FFF2-40B4-BE49-F238E27FC236}">
                      <a16:creationId xmlns:a16="http://schemas.microsoft.com/office/drawing/2014/main" id="{C069EC9A-F1DD-EA44-8190-DE5DBCECA12E}"/>
                    </a:ext>
                  </a:extLst>
                </p14:cNvPr>
                <p14:cNvContentPartPr/>
                <p14:nvPr/>
              </p14:nvContentPartPr>
              <p14:xfrm>
                <a:off x="7751068" y="4479991"/>
                <a:ext cx="45360" cy="55800"/>
              </p14:xfrm>
            </p:contentPart>
          </mc:Choice>
          <mc:Fallback>
            <p:pic>
              <p:nvPicPr>
                <p:cNvPr id="1423" name="Ink 1422">
                  <a:extLst>
                    <a:ext uri="{FF2B5EF4-FFF2-40B4-BE49-F238E27FC236}">
                      <a16:creationId xmlns:a16="http://schemas.microsoft.com/office/drawing/2014/main" id="{C069EC9A-F1DD-EA44-8190-DE5DBCECA12E}"/>
                    </a:ext>
                  </a:extLst>
                </p:cNvPr>
                <p:cNvPicPr/>
                <p:nvPr/>
              </p:nvPicPr>
              <p:blipFill>
                <a:blip r:embed="rId1094"/>
                <a:stretch>
                  <a:fillRect/>
                </a:stretch>
              </p:blipFill>
              <p:spPr>
                <a:xfrm>
                  <a:off x="7743508" y="4472431"/>
                  <a:ext cx="60120" cy="70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15" name="Oval 1414">
              <a:extLst>
                <a:ext uri="{FF2B5EF4-FFF2-40B4-BE49-F238E27FC236}">
                  <a16:creationId xmlns:a16="http://schemas.microsoft.com/office/drawing/2014/main" id="{A4D0DAC1-3032-3D4F-88C2-1D1C03D5124A}"/>
                </a:ext>
              </a:extLst>
            </p:cNvPr>
            <p:cNvSpPr/>
            <p:nvPr/>
          </p:nvSpPr>
          <p:spPr>
            <a:xfrm rot="19748189">
              <a:off x="7046705" y="3760633"/>
              <a:ext cx="463058" cy="897358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8" name="Straight Arrow Connector 1427">
            <a:extLst>
              <a:ext uri="{FF2B5EF4-FFF2-40B4-BE49-F238E27FC236}">
                <a16:creationId xmlns:a16="http://schemas.microsoft.com/office/drawing/2014/main" id="{41F23B36-D8E4-3C4E-8DAF-9C0D8E31F6E5}"/>
              </a:ext>
            </a:extLst>
          </p:cNvPr>
          <p:cNvCxnSpPr>
            <a:cxnSpLocks/>
          </p:cNvCxnSpPr>
          <p:nvPr/>
        </p:nvCxnSpPr>
        <p:spPr>
          <a:xfrm flipH="1">
            <a:off x="8021975" y="1167864"/>
            <a:ext cx="123203" cy="5072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Straight Arrow Connector 1428">
            <a:extLst>
              <a:ext uri="{FF2B5EF4-FFF2-40B4-BE49-F238E27FC236}">
                <a16:creationId xmlns:a16="http://schemas.microsoft.com/office/drawing/2014/main" id="{179B8A78-7CAA-C24B-B8E3-75F582D76747}"/>
              </a:ext>
            </a:extLst>
          </p:cNvPr>
          <p:cNvCxnSpPr>
            <a:cxnSpLocks/>
          </p:cNvCxnSpPr>
          <p:nvPr/>
        </p:nvCxnSpPr>
        <p:spPr>
          <a:xfrm flipH="1">
            <a:off x="7747200" y="1205298"/>
            <a:ext cx="336599" cy="4134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Straight Arrow Connector 1434">
            <a:extLst>
              <a:ext uri="{FF2B5EF4-FFF2-40B4-BE49-F238E27FC236}">
                <a16:creationId xmlns:a16="http://schemas.microsoft.com/office/drawing/2014/main" id="{BFCCCFBB-9AC4-7048-847E-7B142114D815}"/>
              </a:ext>
            </a:extLst>
          </p:cNvPr>
          <p:cNvCxnSpPr>
            <a:cxnSpLocks/>
          </p:cNvCxnSpPr>
          <p:nvPr/>
        </p:nvCxnSpPr>
        <p:spPr>
          <a:xfrm flipH="1">
            <a:off x="7507793" y="1146458"/>
            <a:ext cx="605706" cy="4835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" name="TextBox 1437">
            <a:extLst>
              <a:ext uri="{FF2B5EF4-FFF2-40B4-BE49-F238E27FC236}">
                <a16:creationId xmlns:a16="http://schemas.microsoft.com/office/drawing/2014/main" id="{AB0223EF-D963-3544-A089-D88A026750D1}"/>
              </a:ext>
            </a:extLst>
          </p:cNvPr>
          <p:cNvSpPr txBox="1"/>
          <p:nvPr/>
        </p:nvSpPr>
        <p:spPr>
          <a:xfrm>
            <a:off x="7436985" y="881708"/>
            <a:ext cx="14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Sigma points</a:t>
            </a: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21E787F5-7DC7-E344-9B62-668E2F2F6E89}"/>
              </a:ext>
            </a:extLst>
          </p:cNvPr>
          <p:cNvSpPr txBox="1"/>
          <p:nvPr/>
        </p:nvSpPr>
        <p:spPr>
          <a:xfrm>
            <a:off x="4770464" y="442266"/>
            <a:ext cx="2035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Hypothetical dataset if multiple observations at time step n are available.</a:t>
            </a:r>
          </a:p>
        </p:txBody>
      </p:sp>
      <p:sp>
        <p:nvSpPr>
          <p:cNvPr id="1442" name="TextBox 1441">
            <a:extLst>
              <a:ext uri="{FF2B5EF4-FFF2-40B4-BE49-F238E27FC236}">
                <a16:creationId xmlns:a16="http://schemas.microsoft.com/office/drawing/2014/main" id="{BFF78295-A02E-9D41-AA4B-14B0EA2A7D29}"/>
              </a:ext>
            </a:extLst>
          </p:cNvPr>
          <p:cNvSpPr txBox="1"/>
          <p:nvPr/>
        </p:nvSpPr>
        <p:spPr>
          <a:xfrm>
            <a:off x="6366071" y="1748057"/>
            <a:ext cx="89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Sampling mean</a:t>
            </a:r>
          </a:p>
        </p:txBody>
      </p:sp>
      <p:sp>
        <p:nvSpPr>
          <p:cNvPr id="1443" name="TextBox 1442">
            <a:extLst>
              <a:ext uri="{FF2B5EF4-FFF2-40B4-BE49-F238E27FC236}">
                <a16:creationId xmlns:a16="http://schemas.microsoft.com/office/drawing/2014/main" id="{A9A31BDA-1574-ED41-B38E-48CCC41C84B1}"/>
              </a:ext>
            </a:extLst>
          </p:cNvPr>
          <p:cNvSpPr txBox="1"/>
          <p:nvPr/>
        </p:nvSpPr>
        <p:spPr>
          <a:xfrm>
            <a:off x="6346299" y="2238081"/>
            <a:ext cx="9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Sampling covariance</a:t>
            </a:r>
          </a:p>
        </p:txBody>
      </p:sp>
      <p:cxnSp>
        <p:nvCxnSpPr>
          <p:cNvPr id="1455" name="Straight Arrow Connector 1454">
            <a:extLst>
              <a:ext uri="{FF2B5EF4-FFF2-40B4-BE49-F238E27FC236}">
                <a16:creationId xmlns:a16="http://schemas.microsoft.com/office/drawing/2014/main" id="{F0EE3FCD-FDD5-A440-9C43-A06DEDD072A8}"/>
              </a:ext>
            </a:extLst>
          </p:cNvPr>
          <p:cNvCxnSpPr>
            <a:cxnSpLocks/>
          </p:cNvCxnSpPr>
          <p:nvPr/>
        </p:nvCxnSpPr>
        <p:spPr>
          <a:xfrm flipH="1">
            <a:off x="5586061" y="3168246"/>
            <a:ext cx="6841" cy="74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8" name="TextBox 1457">
            <a:extLst>
              <a:ext uri="{FF2B5EF4-FFF2-40B4-BE49-F238E27FC236}">
                <a16:creationId xmlns:a16="http://schemas.microsoft.com/office/drawing/2014/main" id="{08ADB880-96D9-6544-AF1D-199EB8792422}"/>
              </a:ext>
            </a:extLst>
          </p:cNvPr>
          <p:cNvSpPr txBox="1"/>
          <p:nvPr/>
        </p:nvSpPr>
        <p:spPr>
          <a:xfrm>
            <a:off x="5870260" y="3218130"/>
            <a:ext cx="179244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Dynamical model prediction</a:t>
            </a:r>
          </a:p>
        </p:txBody>
      </p:sp>
      <p:cxnSp>
        <p:nvCxnSpPr>
          <p:cNvPr id="1459" name="Straight Arrow Connector 1458">
            <a:extLst>
              <a:ext uri="{FF2B5EF4-FFF2-40B4-BE49-F238E27FC236}">
                <a16:creationId xmlns:a16="http://schemas.microsoft.com/office/drawing/2014/main" id="{7872E545-840F-4042-866C-AE516FB99EC8}"/>
              </a:ext>
            </a:extLst>
          </p:cNvPr>
          <p:cNvCxnSpPr>
            <a:cxnSpLocks/>
          </p:cNvCxnSpPr>
          <p:nvPr/>
        </p:nvCxnSpPr>
        <p:spPr>
          <a:xfrm flipH="1">
            <a:off x="7809701" y="3171215"/>
            <a:ext cx="6841" cy="74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95">
            <p14:nvContentPartPr>
              <p14:cNvPr id="1461" name="Ink 1460">
                <a:extLst>
                  <a:ext uri="{FF2B5EF4-FFF2-40B4-BE49-F238E27FC236}">
                    <a16:creationId xmlns:a16="http://schemas.microsoft.com/office/drawing/2014/main" id="{99499CA3-8FC7-3E42-83FD-69456F6A3A38}"/>
                  </a:ext>
                </a:extLst>
              </p14:cNvPr>
              <p14:cNvContentPartPr/>
              <p14:nvPr/>
            </p14:nvContentPartPr>
            <p14:xfrm>
              <a:off x="8320780" y="4310379"/>
              <a:ext cx="51480" cy="54000"/>
            </p14:xfrm>
          </p:contentPart>
        </mc:Choice>
        <mc:Fallback>
          <p:pic>
            <p:nvPicPr>
              <p:cNvPr id="1461" name="Ink 1460">
                <a:extLst>
                  <a:ext uri="{FF2B5EF4-FFF2-40B4-BE49-F238E27FC236}">
                    <a16:creationId xmlns:a16="http://schemas.microsoft.com/office/drawing/2014/main" id="{99499CA3-8FC7-3E42-83FD-69456F6A3A38}"/>
                  </a:ext>
                </a:extLst>
              </p:cNvPr>
              <p:cNvPicPr/>
              <p:nvPr/>
            </p:nvPicPr>
            <p:blipFill>
              <a:blip r:embed="rId1096"/>
              <a:stretch>
                <a:fillRect/>
              </a:stretch>
            </p:blipFill>
            <p:spPr>
              <a:xfrm>
                <a:off x="8313220" y="4302819"/>
                <a:ext cx="666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7">
            <p14:nvContentPartPr>
              <p14:cNvPr id="1462" name="Ink 1461">
                <a:extLst>
                  <a:ext uri="{FF2B5EF4-FFF2-40B4-BE49-F238E27FC236}">
                    <a16:creationId xmlns:a16="http://schemas.microsoft.com/office/drawing/2014/main" id="{C6DD0EDA-E260-D140-95DE-8012D739CD64}"/>
                  </a:ext>
                </a:extLst>
              </p14:cNvPr>
              <p14:cNvContentPartPr/>
              <p14:nvPr/>
            </p14:nvContentPartPr>
            <p14:xfrm>
              <a:off x="8322580" y="4292739"/>
              <a:ext cx="58680" cy="63000"/>
            </p14:xfrm>
          </p:contentPart>
        </mc:Choice>
        <mc:Fallback>
          <p:pic>
            <p:nvPicPr>
              <p:cNvPr id="1462" name="Ink 1461">
                <a:extLst>
                  <a:ext uri="{FF2B5EF4-FFF2-40B4-BE49-F238E27FC236}">
                    <a16:creationId xmlns:a16="http://schemas.microsoft.com/office/drawing/2014/main" id="{C6DD0EDA-E260-D140-95DE-8012D739CD64}"/>
                  </a:ext>
                </a:extLst>
              </p:cNvPr>
              <p:cNvPicPr/>
              <p:nvPr/>
            </p:nvPicPr>
            <p:blipFill>
              <a:blip r:embed="rId1098"/>
              <a:stretch>
                <a:fillRect/>
              </a:stretch>
            </p:blipFill>
            <p:spPr>
              <a:xfrm>
                <a:off x="8315020" y="4285179"/>
                <a:ext cx="73440" cy="78120"/>
              </a:xfrm>
              <a:prstGeom prst="rect">
                <a:avLst/>
              </a:prstGeom>
            </p:spPr>
          </p:pic>
        </mc:Fallback>
      </mc:AlternateContent>
      <p:cxnSp>
        <p:nvCxnSpPr>
          <p:cNvPr id="1465" name="Straight Arrow Connector 1464">
            <a:extLst>
              <a:ext uri="{FF2B5EF4-FFF2-40B4-BE49-F238E27FC236}">
                <a16:creationId xmlns:a16="http://schemas.microsoft.com/office/drawing/2014/main" id="{71F4C34F-2D55-1A4E-B7DA-9644262DC752}"/>
              </a:ext>
            </a:extLst>
          </p:cNvPr>
          <p:cNvCxnSpPr>
            <a:cxnSpLocks/>
          </p:cNvCxnSpPr>
          <p:nvPr/>
        </p:nvCxnSpPr>
        <p:spPr>
          <a:xfrm flipH="1">
            <a:off x="8462162" y="4292739"/>
            <a:ext cx="458554" cy="77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9" name="TextBox 1468">
            <a:extLst>
              <a:ext uri="{FF2B5EF4-FFF2-40B4-BE49-F238E27FC236}">
                <a16:creationId xmlns:a16="http://schemas.microsoft.com/office/drawing/2014/main" id="{4B6206DF-47AE-8045-BD35-2370DC057FCA}"/>
              </a:ext>
            </a:extLst>
          </p:cNvPr>
          <p:cNvSpPr txBox="1"/>
          <p:nvPr/>
        </p:nvSpPr>
        <p:spPr>
          <a:xfrm>
            <a:off x="8832830" y="4061906"/>
            <a:ext cx="135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New observed data </a:t>
            </a:r>
          </a:p>
        </p:txBody>
      </p:sp>
      <p:cxnSp>
        <p:nvCxnSpPr>
          <p:cNvPr id="1471" name="Straight Arrow Connector 1470">
            <a:extLst>
              <a:ext uri="{FF2B5EF4-FFF2-40B4-BE49-F238E27FC236}">
                <a16:creationId xmlns:a16="http://schemas.microsoft.com/office/drawing/2014/main" id="{CA5F0028-5EBD-0C43-963D-A2C3E2465143}"/>
              </a:ext>
            </a:extLst>
          </p:cNvPr>
          <p:cNvCxnSpPr>
            <a:cxnSpLocks/>
          </p:cNvCxnSpPr>
          <p:nvPr/>
        </p:nvCxnSpPr>
        <p:spPr>
          <a:xfrm flipV="1">
            <a:off x="7577863" y="4772250"/>
            <a:ext cx="404235" cy="43864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8" name="Oval 1487">
            <a:extLst>
              <a:ext uri="{FF2B5EF4-FFF2-40B4-BE49-F238E27FC236}">
                <a16:creationId xmlns:a16="http://schemas.microsoft.com/office/drawing/2014/main" id="{7BE742AB-C646-6645-AD91-024960467B44}"/>
              </a:ext>
            </a:extLst>
          </p:cNvPr>
          <p:cNvSpPr/>
          <p:nvPr/>
        </p:nvSpPr>
        <p:spPr>
          <a:xfrm rot="20354663">
            <a:off x="7845321" y="4244244"/>
            <a:ext cx="515225" cy="1035567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2" name="Straight Arrow Connector 1491">
            <a:extLst>
              <a:ext uri="{FF2B5EF4-FFF2-40B4-BE49-F238E27FC236}">
                <a16:creationId xmlns:a16="http://schemas.microsoft.com/office/drawing/2014/main" id="{3A90C751-348C-DE4A-95A3-8710349A0BA4}"/>
              </a:ext>
            </a:extLst>
          </p:cNvPr>
          <p:cNvCxnSpPr>
            <a:cxnSpLocks/>
            <a:stCxn id="1495" idx="1"/>
            <a:endCxn id="1529" idx="6"/>
          </p:cNvCxnSpPr>
          <p:nvPr/>
        </p:nvCxnSpPr>
        <p:spPr>
          <a:xfrm flipH="1" flipV="1">
            <a:off x="8205455" y="4736892"/>
            <a:ext cx="1197890" cy="3983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4" name="TextBox 1493">
            <a:extLst>
              <a:ext uri="{FF2B5EF4-FFF2-40B4-BE49-F238E27FC236}">
                <a16:creationId xmlns:a16="http://schemas.microsoft.com/office/drawing/2014/main" id="{371B844C-5A09-7C47-87A3-C278BFC2BEFA}"/>
              </a:ext>
            </a:extLst>
          </p:cNvPr>
          <p:cNvSpPr txBox="1"/>
          <p:nvPr/>
        </p:nvSpPr>
        <p:spPr>
          <a:xfrm>
            <a:off x="6387724" y="5238231"/>
            <a:ext cx="1595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Predicted states and parameters at time step n+1</a:t>
            </a:r>
          </a:p>
        </p:txBody>
      </p:sp>
      <p:sp>
        <p:nvSpPr>
          <p:cNvPr id="1495" name="TextBox 1494">
            <a:extLst>
              <a:ext uri="{FF2B5EF4-FFF2-40B4-BE49-F238E27FC236}">
                <a16:creationId xmlns:a16="http://schemas.microsoft.com/office/drawing/2014/main" id="{BF3D14C8-85ED-FD40-BCF5-3971FE6EE6F0}"/>
              </a:ext>
            </a:extLst>
          </p:cNvPr>
          <p:cNvSpPr txBox="1"/>
          <p:nvPr/>
        </p:nvSpPr>
        <p:spPr>
          <a:xfrm>
            <a:off x="9403345" y="4765861"/>
            <a:ext cx="2564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Updated states and parameters, covariance at time n+1 via Kalman gain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99">
            <p14:nvContentPartPr>
              <p14:cNvPr id="1498" name="Ink 1497">
                <a:extLst>
                  <a:ext uri="{FF2B5EF4-FFF2-40B4-BE49-F238E27FC236}">
                    <a16:creationId xmlns:a16="http://schemas.microsoft.com/office/drawing/2014/main" id="{5C86CB39-D780-BE49-81E8-E425BBA04C32}"/>
                  </a:ext>
                </a:extLst>
              </p14:cNvPr>
              <p14:cNvContentPartPr/>
              <p14:nvPr/>
            </p14:nvContentPartPr>
            <p14:xfrm>
              <a:off x="5779117" y="4272670"/>
              <a:ext cx="58680" cy="63000"/>
            </p14:xfrm>
          </p:contentPart>
        </mc:Choice>
        <mc:Fallback>
          <p:pic>
            <p:nvPicPr>
              <p:cNvPr id="1498" name="Ink 1497">
                <a:extLst>
                  <a:ext uri="{FF2B5EF4-FFF2-40B4-BE49-F238E27FC236}">
                    <a16:creationId xmlns:a16="http://schemas.microsoft.com/office/drawing/2014/main" id="{5C86CB39-D780-BE49-81E8-E425BBA04C32}"/>
                  </a:ext>
                </a:extLst>
              </p:cNvPr>
              <p:cNvPicPr/>
              <p:nvPr/>
            </p:nvPicPr>
            <p:blipFill>
              <a:blip r:embed="rId1098"/>
              <a:stretch>
                <a:fillRect/>
              </a:stretch>
            </p:blipFill>
            <p:spPr>
              <a:xfrm>
                <a:off x="5771557" y="4265110"/>
                <a:ext cx="73440" cy="78120"/>
              </a:xfrm>
              <a:prstGeom prst="rect">
                <a:avLst/>
              </a:prstGeom>
            </p:spPr>
          </p:pic>
        </mc:Fallback>
      </mc:AlternateContent>
      <p:cxnSp>
        <p:nvCxnSpPr>
          <p:cNvPr id="1499" name="Straight Arrow Connector 1498">
            <a:extLst>
              <a:ext uri="{FF2B5EF4-FFF2-40B4-BE49-F238E27FC236}">
                <a16:creationId xmlns:a16="http://schemas.microsoft.com/office/drawing/2014/main" id="{62511572-070A-324C-B8EE-1E34B7EC86A2}"/>
              </a:ext>
            </a:extLst>
          </p:cNvPr>
          <p:cNvCxnSpPr>
            <a:cxnSpLocks/>
            <a:stCxn id="1500" idx="1"/>
          </p:cNvCxnSpPr>
          <p:nvPr/>
        </p:nvCxnSpPr>
        <p:spPr>
          <a:xfrm flipH="1">
            <a:off x="5870260" y="4176516"/>
            <a:ext cx="366892" cy="961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0" name="TextBox 1499">
            <a:extLst>
              <a:ext uri="{FF2B5EF4-FFF2-40B4-BE49-F238E27FC236}">
                <a16:creationId xmlns:a16="http://schemas.microsoft.com/office/drawing/2014/main" id="{E2B68449-E748-E94C-85C0-312CFEBE578E}"/>
              </a:ext>
            </a:extLst>
          </p:cNvPr>
          <p:cNvSpPr txBox="1"/>
          <p:nvPr/>
        </p:nvSpPr>
        <p:spPr>
          <a:xfrm>
            <a:off x="6237152" y="3914906"/>
            <a:ext cx="135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New observed data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00">
            <p14:nvContentPartPr>
              <p14:cNvPr id="1505" name="Ink 1504">
                <a:extLst>
                  <a:ext uri="{FF2B5EF4-FFF2-40B4-BE49-F238E27FC236}">
                    <a16:creationId xmlns:a16="http://schemas.microsoft.com/office/drawing/2014/main" id="{31AEE2DB-1C1E-AF44-81DE-A3AEF61BF3F3}"/>
                  </a:ext>
                </a:extLst>
              </p14:cNvPr>
              <p14:cNvContentPartPr/>
              <p14:nvPr/>
            </p14:nvContentPartPr>
            <p14:xfrm>
              <a:off x="8091845" y="4834981"/>
              <a:ext cx="31680" cy="34200"/>
            </p14:xfrm>
          </p:contentPart>
        </mc:Choice>
        <mc:Fallback>
          <p:pic>
            <p:nvPicPr>
              <p:cNvPr id="1505" name="Ink 1504">
                <a:extLst>
                  <a:ext uri="{FF2B5EF4-FFF2-40B4-BE49-F238E27FC236}">
                    <a16:creationId xmlns:a16="http://schemas.microsoft.com/office/drawing/2014/main" id="{31AEE2DB-1C1E-AF44-81DE-A3AEF61BF3F3}"/>
                  </a:ext>
                </a:extLst>
              </p:cNvPr>
              <p:cNvPicPr/>
              <p:nvPr/>
            </p:nvPicPr>
            <p:blipFill>
              <a:blip r:embed="rId1101"/>
              <a:stretch>
                <a:fillRect/>
              </a:stretch>
            </p:blipFill>
            <p:spPr>
              <a:xfrm>
                <a:off x="8076725" y="4819501"/>
                <a:ext cx="62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2">
            <p14:nvContentPartPr>
              <p14:cNvPr id="1507" name="Ink 1506">
                <a:extLst>
                  <a:ext uri="{FF2B5EF4-FFF2-40B4-BE49-F238E27FC236}">
                    <a16:creationId xmlns:a16="http://schemas.microsoft.com/office/drawing/2014/main" id="{64E43B97-E3CE-F04B-BAD8-08B144B67538}"/>
                  </a:ext>
                </a:extLst>
              </p14:cNvPr>
              <p14:cNvContentPartPr/>
              <p14:nvPr/>
            </p14:nvContentPartPr>
            <p14:xfrm>
              <a:off x="8103005" y="4707541"/>
              <a:ext cx="45720" cy="58320"/>
            </p14:xfrm>
          </p:contentPart>
        </mc:Choice>
        <mc:Fallback>
          <p:pic>
            <p:nvPicPr>
              <p:cNvPr id="1507" name="Ink 1506">
                <a:extLst>
                  <a:ext uri="{FF2B5EF4-FFF2-40B4-BE49-F238E27FC236}">
                    <a16:creationId xmlns:a16="http://schemas.microsoft.com/office/drawing/2014/main" id="{64E43B97-E3CE-F04B-BAD8-08B144B67538}"/>
                  </a:ext>
                </a:extLst>
              </p:cNvPr>
              <p:cNvPicPr/>
              <p:nvPr/>
            </p:nvPicPr>
            <p:blipFill>
              <a:blip r:embed="rId1103"/>
              <a:stretch>
                <a:fillRect/>
              </a:stretch>
            </p:blipFill>
            <p:spPr>
              <a:xfrm>
                <a:off x="8095445" y="4699981"/>
                <a:ext cx="608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4">
            <p14:nvContentPartPr>
              <p14:cNvPr id="1510" name="Ink 1509">
                <a:extLst>
                  <a:ext uri="{FF2B5EF4-FFF2-40B4-BE49-F238E27FC236}">
                    <a16:creationId xmlns:a16="http://schemas.microsoft.com/office/drawing/2014/main" id="{28C48DB4-EDE4-894F-85EA-161DCF948296}"/>
                  </a:ext>
                </a:extLst>
              </p14:cNvPr>
              <p14:cNvContentPartPr/>
              <p14:nvPr/>
            </p14:nvContentPartPr>
            <p14:xfrm>
              <a:off x="8373267" y="4573320"/>
              <a:ext cx="24840" cy="37080"/>
            </p14:xfrm>
          </p:contentPart>
        </mc:Choice>
        <mc:Fallback>
          <p:pic>
            <p:nvPicPr>
              <p:cNvPr id="1510" name="Ink 1509">
                <a:extLst>
                  <a:ext uri="{FF2B5EF4-FFF2-40B4-BE49-F238E27FC236}">
                    <a16:creationId xmlns:a16="http://schemas.microsoft.com/office/drawing/2014/main" id="{28C48DB4-EDE4-894F-85EA-161DCF948296}"/>
                  </a:ext>
                </a:extLst>
              </p:cNvPr>
              <p:cNvPicPr/>
              <p:nvPr/>
            </p:nvPicPr>
            <p:blipFill>
              <a:blip r:embed="rId1105"/>
              <a:stretch>
                <a:fillRect/>
              </a:stretch>
            </p:blipFill>
            <p:spPr>
              <a:xfrm>
                <a:off x="8358147" y="4558200"/>
                <a:ext cx="55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6">
            <p14:nvContentPartPr>
              <p14:cNvPr id="1516" name="Ink 1515">
                <a:extLst>
                  <a:ext uri="{FF2B5EF4-FFF2-40B4-BE49-F238E27FC236}">
                    <a16:creationId xmlns:a16="http://schemas.microsoft.com/office/drawing/2014/main" id="{14D33852-FB21-8143-A862-F5A70488635A}"/>
                  </a:ext>
                </a:extLst>
              </p14:cNvPr>
              <p14:cNvContentPartPr/>
              <p14:nvPr/>
            </p14:nvContentPartPr>
            <p14:xfrm>
              <a:off x="8119618" y="4712154"/>
              <a:ext cx="51120" cy="37080"/>
            </p14:xfrm>
          </p:contentPart>
        </mc:Choice>
        <mc:Fallback>
          <p:pic>
            <p:nvPicPr>
              <p:cNvPr id="1516" name="Ink 1515">
                <a:extLst>
                  <a:ext uri="{FF2B5EF4-FFF2-40B4-BE49-F238E27FC236}">
                    <a16:creationId xmlns:a16="http://schemas.microsoft.com/office/drawing/2014/main" id="{14D33852-FB21-8143-A862-F5A70488635A}"/>
                  </a:ext>
                </a:extLst>
              </p:cNvPr>
              <p:cNvPicPr/>
              <p:nvPr/>
            </p:nvPicPr>
            <p:blipFill>
              <a:blip r:embed="rId1107"/>
              <a:stretch>
                <a:fillRect/>
              </a:stretch>
            </p:blipFill>
            <p:spPr>
              <a:xfrm>
                <a:off x="8112058" y="4704594"/>
                <a:ext cx="6624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519" name="TextBox 1518">
            <a:extLst>
              <a:ext uri="{FF2B5EF4-FFF2-40B4-BE49-F238E27FC236}">
                <a16:creationId xmlns:a16="http://schemas.microsoft.com/office/drawing/2014/main" id="{3C69954D-DF56-CA42-854B-0850991CB7B0}"/>
              </a:ext>
            </a:extLst>
          </p:cNvPr>
          <p:cNvSpPr txBox="1"/>
          <p:nvPr/>
        </p:nvSpPr>
        <p:spPr>
          <a:xfrm>
            <a:off x="3735830" y="4829543"/>
            <a:ext cx="171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 mean of transformed dataset</a:t>
            </a:r>
          </a:p>
        </p:txBody>
      </p:sp>
      <p:cxnSp>
        <p:nvCxnSpPr>
          <p:cNvPr id="1520" name="Straight Arrow Connector 1519">
            <a:extLst>
              <a:ext uri="{FF2B5EF4-FFF2-40B4-BE49-F238E27FC236}">
                <a16:creationId xmlns:a16="http://schemas.microsoft.com/office/drawing/2014/main" id="{24ADE223-4274-9F4D-BCE0-483B355A4F33}"/>
              </a:ext>
            </a:extLst>
          </p:cNvPr>
          <p:cNvCxnSpPr>
            <a:cxnSpLocks/>
          </p:cNvCxnSpPr>
          <p:nvPr/>
        </p:nvCxnSpPr>
        <p:spPr>
          <a:xfrm flipV="1">
            <a:off x="4845859" y="4691723"/>
            <a:ext cx="723890" cy="30879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2" name="TextBox 1521">
            <a:extLst>
              <a:ext uri="{FF2B5EF4-FFF2-40B4-BE49-F238E27FC236}">
                <a16:creationId xmlns:a16="http://schemas.microsoft.com/office/drawing/2014/main" id="{60E35EF7-7281-E140-B42A-5C7D91E0ECC9}"/>
              </a:ext>
            </a:extLst>
          </p:cNvPr>
          <p:cNvSpPr txBox="1"/>
          <p:nvPr/>
        </p:nvSpPr>
        <p:spPr>
          <a:xfrm>
            <a:off x="3544717" y="5454033"/>
            <a:ext cx="21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True covariance of transformed dataset</a:t>
            </a:r>
          </a:p>
        </p:txBody>
      </p:sp>
      <p:cxnSp>
        <p:nvCxnSpPr>
          <p:cNvPr id="1523" name="Straight Arrow Connector 1522">
            <a:extLst>
              <a:ext uri="{FF2B5EF4-FFF2-40B4-BE49-F238E27FC236}">
                <a16:creationId xmlns:a16="http://schemas.microsoft.com/office/drawing/2014/main" id="{9DF706A5-89B8-154E-8AFE-093093BE38FE}"/>
              </a:ext>
            </a:extLst>
          </p:cNvPr>
          <p:cNvCxnSpPr>
            <a:cxnSpLocks/>
            <a:endCxn id="643" idx="3"/>
          </p:cNvCxnSpPr>
          <p:nvPr/>
        </p:nvCxnSpPr>
        <p:spPr>
          <a:xfrm flipV="1">
            <a:off x="5216110" y="4951389"/>
            <a:ext cx="428317" cy="6930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08">
            <p14:nvContentPartPr>
              <p14:cNvPr id="1528" name="Ink 1527">
                <a:extLst>
                  <a:ext uri="{FF2B5EF4-FFF2-40B4-BE49-F238E27FC236}">
                    <a16:creationId xmlns:a16="http://schemas.microsoft.com/office/drawing/2014/main" id="{6A1A606F-7640-764A-9D49-29EA8B8D4AEF}"/>
                  </a:ext>
                </a:extLst>
              </p14:cNvPr>
              <p14:cNvContentPartPr/>
              <p14:nvPr/>
            </p14:nvContentPartPr>
            <p14:xfrm>
              <a:off x="5568200" y="4638800"/>
              <a:ext cx="45360" cy="54360"/>
            </p14:xfrm>
          </p:contentPart>
        </mc:Choice>
        <mc:Fallback>
          <p:pic>
            <p:nvPicPr>
              <p:cNvPr id="1528" name="Ink 1527">
                <a:extLst>
                  <a:ext uri="{FF2B5EF4-FFF2-40B4-BE49-F238E27FC236}">
                    <a16:creationId xmlns:a16="http://schemas.microsoft.com/office/drawing/2014/main" id="{6A1A606F-7640-764A-9D49-29EA8B8D4AEF}"/>
                  </a:ext>
                </a:extLst>
              </p:cNvPr>
              <p:cNvPicPr/>
              <p:nvPr/>
            </p:nvPicPr>
            <p:blipFill>
              <a:blip r:embed="rId1109"/>
              <a:stretch>
                <a:fillRect/>
              </a:stretch>
            </p:blipFill>
            <p:spPr>
              <a:xfrm>
                <a:off x="5560640" y="4631240"/>
                <a:ext cx="6048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529" name="Oval 1528">
            <a:extLst>
              <a:ext uri="{FF2B5EF4-FFF2-40B4-BE49-F238E27FC236}">
                <a16:creationId xmlns:a16="http://schemas.microsoft.com/office/drawing/2014/main" id="{4B746C72-698B-A744-A797-AE7D52CD45E3}"/>
              </a:ext>
            </a:extLst>
          </p:cNvPr>
          <p:cNvSpPr/>
          <p:nvPr/>
        </p:nvSpPr>
        <p:spPr>
          <a:xfrm rot="19646019">
            <a:off x="7888270" y="4450381"/>
            <a:ext cx="344248" cy="75832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269F638A-1405-9644-B423-0717D8523990}"/>
              </a:ext>
            </a:extLst>
          </p:cNvPr>
          <p:cNvSpPr txBox="1"/>
          <p:nvPr/>
        </p:nvSpPr>
        <p:spPr>
          <a:xfrm>
            <a:off x="8600585" y="1764958"/>
            <a:ext cx="2146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Predicted and corrected values at time step 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10">
            <p14:nvContentPartPr>
              <p14:cNvPr id="1548" name="Ink 1547">
                <a:extLst>
                  <a:ext uri="{FF2B5EF4-FFF2-40B4-BE49-F238E27FC236}">
                    <a16:creationId xmlns:a16="http://schemas.microsoft.com/office/drawing/2014/main" id="{A09054D9-3E20-C643-9B17-7CDF5CEBC186}"/>
                  </a:ext>
                </a:extLst>
              </p14:cNvPr>
              <p14:cNvContentPartPr/>
              <p14:nvPr/>
            </p14:nvContentPartPr>
            <p14:xfrm>
              <a:off x="7869538" y="2101031"/>
              <a:ext cx="52560" cy="61560"/>
            </p14:xfrm>
          </p:contentPart>
        </mc:Choice>
        <mc:Fallback>
          <p:pic>
            <p:nvPicPr>
              <p:cNvPr id="1548" name="Ink 1547">
                <a:extLst>
                  <a:ext uri="{FF2B5EF4-FFF2-40B4-BE49-F238E27FC236}">
                    <a16:creationId xmlns:a16="http://schemas.microsoft.com/office/drawing/2014/main" id="{A09054D9-3E20-C643-9B17-7CDF5CEBC186}"/>
                  </a:ext>
                </a:extLst>
              </p:cNvPr>
              <p:cNvPicPr/>
              <p:nvPr/>
            </p:nvPicPr>
            <p:blipFill>
              <a:blip r:embed="rId1111"/>
              <a:stretch>
                <a:fillRect/>
              </a:stretch>
            </p:blipFill>
            <p:spPr>
              <a:xfrm>
                <a:off x="7861978" y="2093471"/>
                <a:ext cx="676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2">
            <p14:nvContentPartPr>
              <p14:cNvPr id="1549" name="Ink 1548">
                <a:extLst>
                  <a:ext uri="{FF2B5EF4-FFF2-40B4-BE49-F238E27FC236}">
                    <a16:creationId xmlns:a16="http://schemas.microsoft.com/office/drawing/2014/main" id="{E9477ECD-F294-5543-A3EF-FCFBD7D102B1}"/>
                  </a:ext>
                </a:extLst>
              </p14:cNvPr>
              <p14:cNvContentPartPr/>
              <p14:nvPr/>
            </p14:nvContentPartPr>
            <p14:xfrm>
              <a:off x="6909868" y="2017877"/>
              <a:ext cx="903509" cy="144714"/>
            </p14:xfrm>
          </p:contentPart>
        </mc:Choice>
        <mc:Fallback>
          <p:pic>
            <p:nvPicPr>
              <p:cNvPr id="1549" name="Ink 1548">
                <a:extLst>
                  <a:ext uri="{FF2B5EF4-FFF2-40B4-BE49-F238E27FC236}">
                    <a16:creationId xmlns:a16="http://schemas.microsoft.com/office/drawing/2014/main" id="{E9477ECD-F294-5543-A3EF-FCFBD7D102B1}"/>
                  </a:ext>
                </a:extLst>
              </p:cNvPr>
              <p:cNvPicPr/>
              <p:nvPr/>
            </p:nvPicPr>
            <p:blipFill>
              <a:blip r:embed="rId1113"/>
              <a:stretch>
                <a:fillRect/>
              </a:stretch>
            </p:blipFill>
            <p:spPr>
              <a:xfrm>
                <a:off x="6902309" y="2010317"/>
                <a:ext cx="918627" cy="159833"/>
              </a:xfrm>
              <a:prstGeom prst="rect">
                <a:avLst/>
              </a:prstGeom>
            </p:spPr>
          </p:pic>
        </mc:Fallback>
      </mc:AlternateContent>
      <p:sp>
        <p:nvSpPr>
          <p:cNvPr id="1553" name="TextBox 1552">
            <a:extLst>
              <a:ext uri="{FF2B5EF4-FFF2-40B4-BE49-F238E27FC236}">
                <a16:creationId xmlns:a16="http://schemas.microsoft.com/office/drawing/2014/main" id="{12C0A628-DADD-384A-AE20-1A75A186AB62}"/>
              </a:ext>
            </a:extLst>
          </p:cNvPr>
          <p:cNvSpPr txBox="1"/>
          <p:nvPr/>
        </p:nvSpPr>
        <p:spPr>
          <a:xfrm>
            <a:off x="8899676" y="5656755"/>
            <a:ext cx="15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Transformed sigma points</a:t>
            </a:r>
          </a:p>
        </p:txBody>
      </p:sp>
      <p:sp>
        <p:nvSpPr>
          <p:cNvPr id="1555" name="4-Point Star 1554">
            <a:extLst>
              <a:ext uri="{FF2B5EF4-FFF2-40B4-BE49-F238E27FC236}">
                <a16:creationId xmlns:a16="http://schemas.microsoft.com/office/drawing/2014/main" id="{097D2465-4B54-4647-89C6-EB42F22A96CD}"/>
              </a:ext>
            </a:extLst>
          </p:cNvPr>
          <p:cNvSpPr/>
          <p:nvPr/>
        </p:nvSpPr>
        <p:spPr>
          <a:xfrm>
            <a:off x="7917692" y="4655824"/>
            <a:ext cx="181116" cy="186816"/>
          </a:xfrm>
          <a:prstGeom prst="star4">
            <a:avLst>
              <a:gd name="adj" fmla="val 154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TextBox 1559">
            <a:extLst>
              <a:ext uri="{FF2B5EF4-FFF2-40B4-BE49-F238E27FC236}">
                <a16:creationId xmlns:a16="http://schemas.microsoft.com/office/drawing/2014/main" id="{4C948568-D531-934D-8E89-8F3823DFB2EF}"/>
              </a:ext>
            </a:extLst>
          </p:cNvPr>
          <p:cNvSpPr txBox="1"/>
          <p:nvPr/>
        </p:nvSpPr>
        <p:spPr>
          <a:xfrm>
            <a:off x="8691439" y="332562"/>
            <a:ext cx="2826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Only one observation at time step n necessitates the use of Unscented transformation</a:t>
            </a:r>
          </a:p>
        </p:txBody>
      </p:sp>
      <p:sp>
        <p:nvSpPr>
          <p:cNvPr id="1561" name="TextBox 1560">
            <a:extLst>
              <a:ext uri="{FF2B5EF4-FFF2-40B4-BE49-F238E27FC236}">
                <a16:creationId xmlns:a16="http://schemas.microsoft.com/office/drawing/2014/main" id="{3A6A667B-E77A-F24B-8BFB-D2B4687D4C0F}"/>
              </a:ext>
            </a:extLst>
          </p:cNvPr>
          <p:cNvSpPr txBox="1"/>
          <p:nvPr/>
        </p:nvSpPr>
        <p:spPr>
          <a:xfrm>
            <a:off x="3125972" y="1833211"/>
            <a:ext cx="162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step n:</a:t>
            </a:r>
          </a:p>
        </p:txBody>
      </p:sp>
      <p:sp>
        <p:nvSpPr>
          <p:cNvPr id="1562" name="TextBox 1561">
            <a:extLst>
              <a:ext uri="{FF2B5EF4-FFF2-40B4-BE49-F238E27FC236}">
                <a16:creationId xmlns:a16="http://schemas.microsoft.com/office/drawing/2014/main" id="{0986360B-8FDA-3546-8624-C899161D3D0F}"/>
              </a:ext>
            </a:extLst>
          </p:cNvPr>
          <p:cNvSpPr txBox="1"/>
          <p:nvPr/>
        </p:nvSpPr>
        <p:spPr>
          <a:xfrm>
            <a:off x="3023083" y="3989247"/>
            <a:ext cx="162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step n+1:</a:t>
            </a:r>
          </a:p>
        </p:txBody>
      </p:sp>
      <p:cxnSp>
        <p:nvCxnSpPr>
          <p:cNvPr id="1563" name="Straight Arrow Connector 1562">
            <a:extLst>
              <a:ext uri="{FF2B5EF4-FFF2-40B4-BE49-F238E27FC236}">
                <a16:creationId xmlns:a16="http://schemas.microsoft.com/office/drawing/2014/main" id="{73A8B3A7-75E8-BF40-AA9C-D5A1B75EBB11}"/>
              </a:ext>
            </a:extLst>
          </p:cNvPr>
          <p:cNvCxnSpPr>
            <a:cxnSpLocks/>
            <a:stCxn id="1495" idx="1"/>
            <a:endCxn id="1488" idx="5"/>
          </p:cNvCxnSpPr>
          <p:nvPr/>
        </p:nvCxnSpPr>
        <p:spPr>
          <a:xfrm flipH="1" flipV="1">
            <a:off x="8403021" y="5039840"/>
            <a:ext cx="1000324" cy="953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6" name="TextBox 1565">
            <a:extLst>
              <a:ext uri="{FF2B5EF4-FFF2-40B4-BE49-F238E27FC236}">
                <a16:creationId xmlns:a16="http://schemas.microsoft.com/office/drawing/2014/main" id="{42B7DB11-FB79-3D4A-BF60-4A220F6A0802}"/>
              </a:ext>
            </a:extLst>
          </p:cNvPr>
          <p:cNvSpPr txBox="1"/>
          <p:nvPr/>
        </p:nvSpPr>
        <p:spPr>
          <a:xfrm>
            <a:off x="136585" y="6179975"/>
            <a:ext cx="526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dot represents a vector of states and parameters. </a:t>
            </a:r>
          </a:p>
          <a:p>
            <a:r>
              <a:rPr lang="en-US" sz="1400" dirty="0"/>
              <a:t>Oval represents the covariance.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14">
            <p14:nvContentPartPr>
              <p14:cNvPr id="1567" name="Ink 1566">
                <a:extLst>
                  <a:ext uri="{FF2B5EF4-FFF2-40B4-BE49-F238E27FC236}">
                    <a16:creationId xmlns:a16="http://schemas.microsoft.com/office/drawing/2014/main" id="{DE551803-3C63-9B46-A134-688BE9597152}"/>
                  </a:ext>
                </a:extLst>
              </p14:cNvPr>
              <p14:cNvContentPartPr/>
              <p14:nvPr/>
            </p14:nvContentPartPr>
            <p14:xfrm>
              <a:off x="6315760" y="1968200"/>
              <a:ext cx="47160" cy="3240"/>
            </p14:xfrm>
          </p:contentPart>
        </mc:Choice>
        <mc:Fallback>
          <p:pic>
            <p:nvPicPr>
              <p:cNvPr id="1567" name="Ink 1566">
                <a:extLst>
                  <a:ext uri="{FF2B5EF4-FFF2-40B4-BE49-F238E27FC236}">
                    <a16:creationId xmlns:a16="http://schemas.microsoft.com/office/drawing/2014/main" id="{DE551803-3C63-9B46-A134-688BE9597152}"/>
                  </a:ext>
                </a:extLst>
              </p:cNvPr>
              <p:cNvPicPr/>
              <p:nvPr/>
            </p:nvPicPr>
            <p:blipFill>
              <a:blip r:embed="rId1115"/>
              <a:stretch>
                <a:fillRect/>
              </a:stretch>
            </p:blipFill>
            <p:spPr>
              <a:xfrm>
                <a:off x="6308200" y="1960640"/>
                <a:ext cx="622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6">
            <p14:nvContentPartPr>
              <p14:cNvPr id="1590" name="Ink 1589">
                <a:extLst>
                  <a:ext uri="{FF2B5EF4-FFF2-40B4-BE49-F238E27FC236}">
                    <a16:creationId xmlns:a16="http://schemas.microsoft.com/office/drawing/2014/main" id="{FA430616-69BE-524A-8448-F382C51F2C4E}"/>
                  </a:ext>
                </a:extLst>
              </p14:cNvPr>
              <p14:cNvContentPartPr/>
              <p14:nvPr/>
            </p14:nvContentPartPr>
            <p14:xfrm>
              <a:off x="5583160" y="1955240"/>
              <a:ext cx="792360" cy="165240"/>
            </p14:xfrm>
          </p:contentPart>
        </mc:Choice>
        <mc:Fallback>
          <p:pic>
            <p:nvPicPr>
              <p:cNvPr id="1590" name="Ink 1589">
                <a:extLst>
                  <a:ext uri="{FF2B5EF4-FFF2-40B4-BE49-F238E27FC236}">
                    <a16:creationId xmlns:a16="http://schemas.microsoft.com/office/drawing/2014/main" id="{FA430616-69BE-524A-8448-F382C51F2C4E}"/>
                  </a:ext>
                </a:extLst>
              </p:cNvPr>
              <p:cNvPicPr/>
              <p:nvPr/>
            </p:nvPicPr>
            <p:blipFill>
              <a:blip r:embed="rId1117"/>
              <a:stretch>
                <a:fillRect/>
              </a:stretch>
            </p:blipFill>
            <p:spPr>
              <a:xfrm>
                <a:off x="5575600" y="1947680"/>
                <a:ext cx="80748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3" name="Group 1592">
            <a:extLst>
              <a:ext uri="{FF2B5EF4-FFF2-40B4-BE49-F238E27FC236}">
                <a16:creationId xmlns:a16="http://schemas.microsoft.com/office/drawing/2014/main" id="{4AA810EC-7350-CC4F-A33C-0B15FC794F57}"/>
              </a:ext>
            </a:extLst>
          </p:cNvPr>
          <p:cNvGrpSpPr/>
          <p:nvPr/>
        </p:nvGrpSpPr>
        <p:grpSpPr>
          <a:xfrm>
            <a:off x="5313520" y="1892240"/>
            <a:ext cx="320400" cy="254160"/>
            <a:chOff x="5313520" y="1892240"/>
            <a:chExt cx="32040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8">
              <p14:nvContentPartPr>
                <p14:cNvPr id="1570" name="Ink 1569">
                  <a:extLst>
                    <a:ext uri="{FF2B5EF4-FFF2-40B4-BE49-F238E27FC236}">
                      <a16:creationId xmlns:a16="http://schemas.microsoft.com/office/drawing/2014/main" id="{93F09707-E41C-BF49-8512-E027B73D5537}"/>
                    </a:ext>
                  </a:extLst>
                </p14:cNvPr>
                <p14:cNvContentPartPr/>
                <p14:nvPr/>
              </p14:nvContentPartPr>
              <p14:xfrm>
                <a:off x="5473720" y="2146040"/>
                <a:ext cx="360" cy="360"/>
              </p14:xfrm>
            </p:contentPart>
          </mc:Choice>
          <mc:Fallback>
            <p:pic>
              <p:nvPicPr>
                <p:cNvPr id="1570" name="Ink 1569">
                  <a:extLst>
                    <a:ext uri="{FF2B5EF4-FFF2-40B4-BE49-F238E27FC236}">
                      <a16:creationId xmlns:a16="http://schemas.microsoft.com/office/drawing/2014/main" id="{93F09707-E41C-BF49-8512-E027B73D5537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466160" y="213848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0">
              <p14:nvContentPartPr>
                <p14:cNvPr id="1571" name="Ink 1570">
                  <a:extLst>
                    <a:ext uri="{FF2B5EF4-FFF2-40B4-BE49-F238E27FC236}">
                      <a16:creationId xmlns:a16="http://schemas.microsoft.com/office/drawing/2014/main" id="{88889F21-3BF3-8A4D-BB19-C6E20F7536EF}"/>
                    </a:ext>
                  </a:extLst>
                </p14:cNvPr>
                <p14:cNvContentPartPr/>
                <p14:nvPr/>
              </p14:nvContentPartPr>
              <p14:xfrm>
                <a:off x="5511520" y="2120840"/>
                <a:ext cx="360" cy="360"/>
              </p14:xfrm>
            </p:contentPart>
          </mc:Choice>
          <mc:Fallback>
            <p:pic>
              <p:nvPicPr>
                <p:cNvPr id="1571" name="Ink 1570">
                  <a:extLst>
                    <a:ext uri="{FF2B5EF4-FFF2-40B4-BE49-F238E27FC236}">
                      <a16:creationId xmlns:a16="http://schemas.microsoft.com/office/drawing/2014/main" id="{88889F21-3BF3-8A4D-BB19-C6E20F7536EF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503960" y="211328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1">
              <p14:nvContentPartPr>
                <p14:cNvPr id="1569" name="Ink 1568">
                  <a:extLst>
                    <a:ext uri="{FF2B5EF4-FFF2-40B4-BE49-F238E27FC236}">
                      <a16:creationId xmlns:a16="http://schemas.microsoft.com/office/drawing/2014/main" id="{F9A04E7A-4A6C-A14A-8ED8-DE458F46B434}"/>
                    </a:ext>
                  </a:extLst>
                </p14:cNvPr>
                <p14:cNvContentPartPr/>
                <p14:nvPr/>
              </p14:nvContentPartPr>
              <p14:xfrm>
                <a:off x="5435560" y="2095280"/>
                <a:ext cx="360" cy="360"/>
              </p14:xfrm>
            </p:contentPart>
          </mc:Choice>
          <mc:Fallback>
            <p:pic>
              <p:nvPicPr>
                <p:cNvPr id="1569" name="Ink 1568">
                  <a:extLst>
                    <a:ext uri="{FF2B5EF4-FFF2-40B4-BE49-F238E27FC236}">
                      <a16:creationId xmlns:a16="http://schemas.microsoft.com/office/drawing/2014/main" id="{F9A04E7A-4A6C-A14A-8ED8-DE458F46B434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428000" y="208772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2">
              <p14:nvContentPartPr>
                <p14:cNvPr id="1573" name="Ink 1572">
                  <a:extLst>
                    <a:ext uri="{FF2B5EF4-FFF2-40B4-BE49-F238E27FC236}">
                      <a16:creationId xmlns:a16="http://schemas.microsoft.com/office/drawing/2014/main" id="{7F9991A3-C44A-3942-ADA9-886FF6693611}"/>
                    </a:ext>
                  </a:extLst>
                </p14:cNvPr>
                <p14:cNvContentPartPr/>
                <p14:nvPr/>
              </p14:nvContentPartPr>
              <p14:xfrm>
                <a:off x="5397400" y="2081600"/>
                <a:ext cx="32040" cy="7920"/>
              </p14:xfrm>
            </p:contentPart>
          </mc:Choice>
          <mc:Fallback>
            <p:pic>
              <p:nvPicPr>
                <p:cNvPr id="1573" name="Ink 1572">
                  <a:extLst>
                    <a:ext uri="{FF2B5EF4-FFF2-40B4-BE49-F238E27FC236}">
                      <a16:creationId xmlns:a16="http://schemas.microsoft.com/office/drawing/2014/main" id="{7F9991A3-C44A-3942-ADA9-886FF6693611}"/>
                    </a:ext>
                  </a:extLst>
                </p:cNvPr>
                <p:cNvPicPr/>
                <p:nvPr/>
              </p:nvPicPr>
              <p:blipFill>
                <a:blip r:embed="rId1123"/>
                <a:stretch>
                  <a:fillRect/>
                </a:stretch>
              </p:blipFill>
              <p:spPr>
                <a:xfrm>
                  <a:off x="5389840" y="2074040"/>
                  <a:ext cx="47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4">
              <p14:nvContentPartPr>
                <p14:cNvPr id="1574" name="Ink 1573">
                  <a:extLst>
                    <a:ext uri="{FF2B5EF4-FFF2-40B4-BE49-F238E27FC236}">
                      <a16:creationId xmlns:a16="http://schemas.microsoft.com/office/drawing/2014/main" id="{465407BD-253B-7E45-9C67-D2ADDD81A6DB}"/>
                    </a:ext>
                  </a:extLst>
                </p14:cNvPr>
                <p14:cNvContentPartPr/>
                <p14:nvPr/>
              </p14:nvContentPartPr>
              <p14:xfrm>
                <a:off x="5524480" y="2082680"/>
                <a:ext cx="360" cy="360"/>
              </p14:xfrm>
            </p:contentPart>
          </mc:Choice>
          <mc:Fallback>
            <p:pic>
              <p:nvPicPr>
                <p:cNvPr id="1574" name="Ink 1573">
                  <a:extLst>
                    <a:ext uri="{FF2B5EF4-FFF2-40B4-BE49-F238E27FC236}">
                      <a16:creationId xmlns:a16="http://schemas.microsoft.com/office/drawing/2014/main" id="{465407BD-253B-7E45-9C67-D2ADDD81A6DB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516920" y="207512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5">
              <p14:nvContentPartPr>
                <p14:cNvPr id="1568" name="Ink 1567">
                  <a:extLst>
                    <a:ext uri="{FF2B5EF4-FFF2-40B4-BE49-F238E27FC236}">
                      <a16:creationId xmlns:a16="http://schemas.microsoft.com/office/drawing/2014/main" id="{5033B58D-2352-3747-800C-1E751B83A721}"/>
                    </a:ext>
                  </a:extLst>
                </p14:cNvPr>
                <p14:cNvContentPartPr/>
                <p14:nvPr/>
              </p14:nvContentPartPr>
              <p14:xfrm>
                <a:off x="5440960" y="1989440"/>
                <a:ext cx="38880" cy="54000"/>
              </p14:xfrm>
            </p:contentPart>
          </mc:Choice>
          <mc:Fallback>
            <p:pic>
              <p:nvPicPr>
                <p:cNvPr id="1568" name="Ink 1567">
                  <a:extLst>
                    <a:ext uri="{FF2B5EF4-FFF2-40B4-BE49-F238E27FC236}">
                      <a16:creationId xmlns:a16="http://schemas.microsoft.com/office/drawing/2014/main" id="{5033B58D-2352-3747-800C-1E751B83A721}"/>
                    </a:ext>
                  </a:extLst>
                </p:cNvPr>
                <p:cNvPicPr/>
                <p:nvPr/>
              </p:nvPicPr>
              <p:blipFill>
                <a:blip r:embed="rId1126"/>
                <a:stretch>
                  <a:fillRect/>
                </a:stretch>
              </p:blipFill>
              <p:spPr>
                <a:xfrm>
                  <a:off x="5433400" y="1981880"/>
                  <a:ext cx="54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7">
              <p14:nvContentPartPr>
                <p14:cNvPr id="1572" name="Ink 1571">
                  <a:extLst>
                    <a:ext uri="{FF2B5EF4-FFF2-40B4-BE49-F238E27FC236}">
                      <a16:creationId xmlns:a16="http://schemas.microsoft.com/office/drawing/2014/main" id="{AA399667-4591-714D-8442-E75BF09299C2}"/>
                    </a:ext>
                  </a:extLst>
                </p14:cNvPr>
                <p14:cNvContentPartPr/>
                <p14:nvPr/>
              </p14:nvContentPartPr>
              <p14:xfrm>
                <a:off x="5486320" y="1943000"/>
                <a:ext cx="360" cy="360"/>
              </p14:xfrm>
            </p:contentPart>
          </mc:Choice>
          <mc:Fallback>
            <p:pic>
              <p:nvPicPr>
                <p:cNvPr id="1572" name="Ink 1571">
                  <a:extLst>
                    <a:ext uri="{FF2B5EF4-FFF2-40B4-BE49-F238E27FC236}">
                      <a16:creationId xmlns:a16="http://schemas.microsoft.com/office/drawing/2014/main" id="{AA399667-4591-714D-8442-E75BF09299C2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478760" y="193544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8">
              <p14:nvContentPartPr>
                <p14:cNvPr id="1575" name="Ink 1574">
                  <a:extLst>
                    <a:ext uri="{FF2B5EF4-FFF2-40B4-BE49-F238E27FC236}">
                      <a16:creationId xmlns:a16="http://schemas.microsoft.com/office/drawing/2014/main" id="{D5A49CC1-D9A7-0F49-AFAE-DD5068E17CC4}"/>
                    </a:ext>
                  </a:extLst>
                </p14:cNvPr>
                <p14:cNvContentPartPr/>
                <p14:nvPr/>
              </p14:nvContentPartPr>
              <p14:xfrm>
                <a:off x="5410000" y="1917440"/>
                <a:ext cx="360" cy="360"/>
              </p14:xfrm>
            </p:contentPart>
          </mc:Choice>
          <mc:Fallback>
            <p:pic>
              <p:nvPicPr>
                <p:cNvPr id="1575" name="Ink 1574">
                  <a:extLst>
                    <a:ext uri="{FF2B5EF4-FFF2-40B4-BE49-F238E27FC236}">
                      <a16:creationId xmlns:a16="http://schemas.microsoft.com/office/drawing/2014/main" id="{D5A49CC1-D9A7-0F49-AFAE-DD5068E17CC4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402440" y="190988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9">
              <p14:nvContentPartPr>
                <p14:cNvPr id="1577" name="Ink 1576">
                  <a:extLst>
                    <a:ext uri="{FF2B5EF4-FFF2-40B4-BE49-F238E27FC236}">
                      <a16:creationId xmlns:a16="http://schemas.microsoft.com/office/drawing/2014/main" id="{130FB6A9-C89B-FF42-B4F8-8F5C1569421C}"/>
                    </a:ext>
                  </a:extLst>
                </p14:cNvPr>
                <p14:cNvContentPartPr/>
                <p14:nvPr/>
              </p14:nvContentPartPr>
              <p14:xfrm>
                <a:off x="5384800" y="1892240"/>
                <a:ext cx="360" cy="360"/>
              </p14:xfrm>
            </p:contentPart>
          </mc:Choice>
          <mc:Fallback>
            <p:pic>
              <p:nvPicPr>
                <p:cNvPr id="1577" name="Ink 1576">
                  <a:extLst>
                    <a:ext uri="{FF2B5EF4-FFF2-40B4-BE49-F238E27FC236}">
                      <a16:creationId xmlns:a16="http://schemas.microsoft.com/office/drawing/2014/main" id="{130FB6A9-C89B-FF42-B4F8-8F5C1569421C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377240" y="188468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0">
              <p14:nvContentPartPr>
                <p14:cNvPr id="1578" name="Ink 1577">
                  <a:extLst>
                    <a:ext uri="{FF2B5EF4-FFF2-40B4-BE49-F238E27FC236}">
                      <a16:creationId xmlns:a16="http://schemas.microsoft.com/office/drawing/2014/main" id="{A2133C43-C60E-814E-AA2D-1E0019E75F9E}"/>
                    </a:ext>
                  </a:extLst>
                </p14:cNvPr>
                <p14:cNvContentPartPr/>
                <p14:nvPr/>
              </p14:nvContentPartPr>
              <p14:xfrm>
                <a:off x="5562280" y="2018960"/>
                <a:ext cx="360" cy="360"/>
              </p14:xfrm>
            </p:contentPart>
          </mc:Choice>
          <mc:Fallback>
            <p:pic>
              <p:nvPicPr>
                <p:cNvPr id="1578" name="Ink 1577">
                  <a:extLst>
                    <a:ext uri="{FF2B5EF4-FFF2-40B4-BE49-F238E27FC236}">
                      <a16:creationId xmlns:a16="http://schemas.microsoft.com/office/drawing/2014/main" id="{A2133C43-C60E-814E-AA2D-1E0019E75F9E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554720" y="201140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1">
              <p14:nvContentPartPr>
                <p14:cNvPr id="1576" name="Ink 1575">
                  <a:extLst>
                    <a:ext uri="{FF2B5EF4-FFF2-40B4-BE49-F238E27FC236}">
                      <a16:creationId xmlns:a16="http://schemas.microsoft.com/office/drawing/2014/main" id="{2345C63F-8100-864D-831B-0872F7F83294}"/>
                    </a:ext>
                  </a:extLst>
                </p14:cNvPr>
                <p14:cNvContentPartPr/>
                <p14:nvPr/>
              </p14:nvContentPartPr>
              <p14:xfrm>
                <a:off x="5313520" y="1964960"/>
                <a:ext cx="7920" cy="3600"/>
              </p14:xfrm>
            </p:contentPart>
          </mc:Choice>
          <mc:Fallback>
            <p:pic>
              <p:nvPicPr>
                <p:cNvPr id="1576" name="Ink 1575">
                  <a:extLst>
                    <a:ext uri="{FF2B5EF4-FFF2-40B4-BE49-F238E27FC236}">
                      <a16:creationId xmlns:a16="http://schemas.microsoft.com/office/drawing/2014/main" id="{2345C63F-8100-864D-831B-0872F7F83294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305960" y="1957400"/>
                  <a:ext cx="23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2">
              <p14:nvContentPartPr>
                <p14:cNvPr id="1579" name="Ink 1578">
                  <a:extLst>
                    <a:ext uri="{FF2B5EF4-FFF2-40B4-BE49-F238E27FC236}">
                      <a16:creationId xmlns:a16="http://schemas.microsoft.com/office/drawing/2014/main" id="{3EB1CF3D-968B-6F43-BBAF-8CA2ADE8EF4D}"/>
                    </a:ext>
                  </a:extLst>
                </p14:cNvPr>
                <p14:cNvContentPartPr/>
                <p14:nvPr/>
              </p14:nvContentPartPr>
              <p14:xfrm>
                <a:off x="5371840" y="1981160"/>
                <a:ext cx="9360" cy="4680"/>
              </p14:xfrm>
            </p:contentPart>
          </mc:Choice>
          <mc:Fallback>
            <p:pic>
              <p:nvPicPr>
                <p:cNvPr id="1579" name="Ink 1578">
                  <a:extLst>
                    <a:ext uri="{FF2B5EF4-FFF2-40B4-BE49-F238E27FC236}">
                      <a16:creationId xmlns:a16="http://schemas.microsoft.com/office/drawing/2014/main" id="{3EB1CF3D-968B-6F43-BBAF-8CA2ADE8EF4D}"/>
                    </a:ext>
                  </a:extLst>
                </p:cNvPr>
                <p:cNvPicPr/>
                <p:nvPr/>
              </p:nvPicPr>
              <p:blipFill>
                <a:blip r:embed="rId1133"/>
                <a:stretch>
                  <a:fillRect/>
                </a:stretch>
              </p:blipFill>
              <p:spPr>
                <a:xfrm>
                  <a:off x="5364280" y="1973600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4">
              <p14:nvContentPartPr>
                <p14:cNvPr id="1580" name="Ink 1579">
                  <a:extLst>
                    <a:ext uri="{FF2B5EF4-FFF2-40B4-BE49-F238E27FC236}">
                      <a16:creationId xmlns:a16="http://schemas.microsoft.com/office/drawing/2014/main" id="{E315B395-6409-B049-86C0-CD2C4547800E}"/>
                    </a:ext>
                  </a:extLst>
                </p14:cNvPr>
                <p14:cNvContentPartPr/>
                <p14:nvPr/>
              </p14:nvContentPartPr>
              <p14:xfrm>
                <a:off x="5384440" y="1993760"/>
                <a:ext cx="360" cy="360"/>
              </p14:xfrm>
            </p:contentPart>
          </mc:Choice>
          <mc:Fallback>
            <p:pic>
              <p:nvPicPr>
                <p:cNvPr id="1580" name="Ink 1579">
                  <a:extLst>
                    <a:ext uri="{FF2B5EF4-FFF2-40B4-BE49-F238E27FC236}">
                      <a16:creationId xmlns:a16="http://schemas.microsoft.com/office/drawing/2014/main" id="{E315B395-6409-B049-86C0-CD2C4547800E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376880" y="198620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5">
              <p14:nvContentPartPr>
                <p14:cNvPr id="1585" name="Ink 1584">
                  <a:extLst>
                    <a:ext uri="{FF2B5EF4-FFF2-40B4-BE49-F238E27FC236}">
                      <a16:creationId xmlns:a16="http://schemas.microsoft.com/office/drawing/2014/main" id="{23BC0147-BC29-E749-A35E-2D07823127B3}"/>
                    </a:ext>
                  </a:extLst>
                </p14:cNvPr>
                <p14:cNvContentPartPr/>
                <p14:nvPr/>
              </p14:nvContentPartPr>
              <p14:xfrm>
                <a:off x="5454640" y="2008880"/>
                <a:ext cx="39960" cy="32400"/>
              </p14:xfrm>
            </p:contentPart>
          </mc:Choice>
          <mc:Fallback>
            <p:pic>
              <p:nvPicPr>
                <p:cNvPr id="1585" name="Ink 1584">
                  <a:extLst>
                    <a:ext uri="{FF2B5EF4-FFF2-40B4-BE49-F238E27FC236}">
                      <a16:creationId xmlns:a16="http://schemas.microsoft.com/office/drawing/2014/main" id="{23BC0147-BC29-E749-A35E-2D07823127B3}"/>
                    </a:ext>
                  </a:extLst>
                </p:cNvPr>
                <p:cNvPicPr/>
                <p:nvPr/>
              </p:nvPicPr>
              <p:blipFill>
                <a:blip r:embed="rId1136"/>
                <a:stretch>
                  <a:fillRect/>
                </a:stretch>
              </p:blipFill>
              <p:spPr>
                <a:xfrm>
                  <a:off x="5447080" y="2001320"/>
                  <a:ext cx="55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7">
              <p14:nvContentPartPr>
                <p14:cNvPr id="1592" name="Ink 1591">
                  <a:extLst>
                    <a:ext uri="{FF2B5EF4-FFF2-40B4-BE49-F238E27FC236}">
                      <a16:creationId xmlns:a16="http://schemas.microsoft.com/office/drawing/2014/main" id="{82C21D2C-07B2-9B4E-B4C9-79A427EC3191}"/>
                    </a:ext>
                  </a:extLst>
                </p14:cNvPr>
                <p14:cNvContentPartPr/>
                <p14:nvPr/>
              </p14:nvContentPartPr>
              <p14:xfrm>
                <a:off x="5559760" y="2045240"/>
                <a:ext cx="74160" cy="68760"/>
              </p14:xfrm>
            </p:contentPart>
          </mc:Choice>
          <mc:Fallback>
            <p:pic>
              <p:nvPicPr>
                <p:cNvPr id="1592" name="Ink 1591">
                  <a:extLst>
                    <a:ext uri="{FF2B5EF4-FFF2-40B4-BE49-F238E27FC236}">
                      <a16:creationId xmlns:a16="http://schemas.microsoft.com/office/drawing/2014/main" id="{82C21D2C-07B2-9B4E-B4C9-79A427EC3191}"/>
                    </a:ext>
                  </a:extLst>
                </p:cNvPr>
                <p:cNvPicPr/>
                <p:nvPr/>
              </p:nvPicPr>
              <p:blipFill>
                <a:blip r:embed="rId1138"/>
                <a:stretch>
                  <a:fillRect/>
                </a:stretch>
              </p:blipFill>
              <p:spPr>
                <a:xfrm>
                  <a:off x="5552200" y="2037680"/>
                  <a:ext cx="892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9">
            <p14:nvContentPartPr>
              <p14:cNvPr id="1594" name="Ink 1593">
                <a:extLst>
                  <a:ext uri="{FF2B5EF4-FFF2-40B4-BE49-F238E27FC236}">
                    <a16:creationId xmlns:a16="http://schemas.microsoft.com/office/drawing/2014/main" id="{773B86EB-6A82-EF40-98C5-9311FCD57259}"/>
                  </a:ext>
                </a:extLst>
              </p14:cNvPr>
              <p14:cNvContentPartPr/>
              <p14:nvPr/>
            </p14:nvContentPartPr>
            <p14:xfrm>
              <a:off x="5664160" y="2298680"/>
              <a:ext cx="702360" cy="170640"/>
            </p14:xfrm>
          </p:contentPart>
        </mc:Choice>
        <mc:Fallback>
          <p:pic>
            <p:nvPicPr>
              <p:cNvPr id="1594" name="Ink 1593">
                <a:extLst>
                  <a:ext uri="{FF2B5EF4-FFF2-40B4-BE49-F238E27FC236}">
                    <a16:creationId xmlns:a16="http://schemas.microsoft.com/office/drawing/2014/main" id="{773B86EB-6A82-EF40-98C5-9311FCD57259}"/>
                  </a:ext>
                </a:extLst>
              </p:cNvPr>
              <p:cNvPicPr/>
              <p:nvPr/>
            </p:nvPicPr>
            <p:blipFill>
              <a:blip r:embed="rId1140"/>
              <a:stretch>
                <a:fillRect/>
              </a:stretch>
            </p:blipFill>
            <p:spPr>
              <a:xfrm>
                <a:off x="5656600" y="2291120"/>
                <a:ext cx="717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1">
            <p14:nvContentPartPr>
              <p14:cNvPr id="1595" name="Ink 1594">
                <a:extLst>
                  <a:ext uri="{FF2B5EF4-FFF2-40B4-BE49-F238E27FC236}">
                    <a16:creationId xmlns:a16="http://schemas.microsoft.com/office/drawing/2014/main" id="{AF552704-0E68-3B43-89A6-CAF9B3AEEFCD}"/>
                  </a:ext>
                </a:extLst>
              </p14:cNvPr>
              <p14:cNvContentPartPr/>
              <p14:nvPr/>
            </p14:nvContentPartPr>
            <p14:xfrm>
              <a:off x="5654800" y="2277080"/>
              <a:ext cx="64440" cy="98640"/>
            </p14:xfrm>
          </p:contentPart>
        </mc:Choice>
        <mc:Fallback>
          <p:pic>
            <p:nvPicPr>
              <p:cNvPr id="1595" name="Ink 1594">
                <a:extLst>
                  <a:ext uri="{FF2B5EF4-FFF2-40B4-BE49-F238E27FC236}">
                    <a16:creationId xmlns:a16="http://schemas.microsoft.com/office/drawing/2014/main" id="{AF552704-0E68-3B43-89A6-CAF9B3AEEFCD}"/>
                  </a:ext>
                </a:extLst>
              </p:cNvPr>
              <p:cNvPicPr/>
              <p:nvPr/>
            </p:nvPicPr>
            <p:blipFill>
              <a:blip r:embed="rId1142"/>
              <a:stretch>
                <a:fillRect/>
              </a:stretch>
            </p:blipFill>
            <p:spPr>
              <a:xfrm>
                <a:off x="5647240" y="2269880"/>
                <a:ext cx="7956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746E6C7A-9567-DB43-91D4-865558933C5E}"/>
              </a:ext>
            </a:extLst>
          </p:cNvPr>
          <p:cNvGrpSpPr/>
          <p:nvPr/>
        </p:nvGrpSpPr>
        <p:grpSpPr>
          <a:xfrm>
            <a:off x="7188040" y="2368160"/>
            <a:ext cx="631800" cy="163080"/>
            <a:chOff x="7188040" y="2368160"/>
            <a:chExt cx="63180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3">
              <p14:nvContentPartPr>
                <p14:cNvPr id="1599" name="Ink 1598">
                  <a:extLst>
                    <a:ext uri="{FF2B5EF4-FFF2-40B4-BE49-F238E27FC236}">
                      <a16:creationId xmlns:a16="http://schemas.microsoft.com/office/drawing/2014/main" id="{27ECA296-9106-A04C-838D-8B24F215D416}"/>
                    </a:ext>
                  </a:extLst>
                </p14:cNvPr>
                <p14:cNvContentPartPr/>
                <p14:nvPr/>
              </p14:nvContentPartPr>
              <p14:xfrm>
                <a:off x="7188040" y="2381120"/>
                <a:ext cx="612360" cy="150120"/>
              </p14:xfrm>
            </p:contentPart>
          </mc:Choice>
          <mc:Fallback>
            <p:pic>
              <p:nvPicPr>
                <p:cNvPr id="1599" name="Ink 1598">
                  <a:extLst>
                    <a:ext uri="{FF2B5EF4-FFF2-40B4-BE49-F238E27FC236}">
                      <a16:creationId xmlns:a16="http://schemas.microsoft.com/office/drawing/2014/main" id="{27ECA296-9106-A04C-838D-8B24F215D416}"/>
                    </a:ext>
                  </a:extLst>
                </p:cNvPr>
                <p:cNvPicPr/>
                <p:nvPr/>
              </p:nvPicPr>
              <p:blipFill>
                <a:blip r:embed="rId1144"/>
                <a:stretch>
                  <a:fillRect/>
                </a:stretch>
              </p:blipFill>
              <p:spPr>
                <a:xfrm>
                  <a:off x="7180480" y="2373560"/>
                  <a:ext cx="627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5">
              <p14:nvContentPartPr>
                <p14:cNvPr id="1600" name="Ink 1599">
                  <a:extLst>
                    <a:ext uri="{FF2B5EF4-FFF2-40B4-BE49-F238E27FC236}">
                      <a16:creationId xmlns:a16="http://schemas.microsoft.com/office/drawing/2014/main" id="{3750728D-C639-404F-B6F6-009B0A56D565}"/>
                    </a:ext>
                  </a:extLst>
                </p14:cNvPr>
                <p14:cNvContentPartPr/>
                <p14:nvPr/>
              </p14:nvContentPartPr>
              <p14:xfrm>
                <a:off x="7746760" y="2368160"/>
                <a:ext cx="73080" cy="72000"/>
              </p14:xfrm>
            </p:contentPart>
          </mc:Choice>
          <mc:Fallback>
            <p:pic>
              <p:nvPicPr>
                <p:cNvPr id="1600" name="Ink 1599">
                  <a:extLst>
                    <a:ext uri="{FF2B5EF4-FFF2-40B4-BE49-F238E27FC236}">
                      <a16:creationId xmlns:a16="http://schemas.microsoft.com/office/drawing/2014/main" id="{3750728D-C639-404F-B6F6-009B0A56D565}"/>
                    </a:ext>
                  </a:extLst>
                </p:cNvPr>
                <p:cNvPicPr/>
                <p:nvPr/>
              </p:nvPicPr>
              <p:blipFill>
                <a:blip r:embed="rId1146"/>
                <a:stretch>
                  <a:fillRect/>
                </a:stretch>
              </p:blipFill>
              <p:spPr>
                <a:xfrm>
                  <a:off x="7739200" y="2360600"/>
                  <a:ext cx="88200" cy="87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02" name="Straight Arrow Connector 1601">
            <a:extLst>
              <a:ext uri="{FF2B5EF4-FFF2-40B4-BE49-F238E27FC236}">
                <a16:creationId xmlns:a16="http://schemas.microsoft.com/office/drawing/2014/main" id="{3A5C2DF1-361C-8B4B-96ED-3B1CF986AE59}"/>
              </a:ext>
            </a:extLst>
          </p:cNvPr>
          <p:cNvCxnSpPr>
            <a:cxnSpLocks/>
          </p:cNvCxnSpPr>
          <p:nvPr/>
        </p:nvCxnSpPr>
        <p:spPr>
          <a:xfrm flipH="1" flipV="1">
            <a:off x="8402491" y="5485656"/>
            <a:ext cx="556428" cy="3392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47">
            <p14:nvContentPartPr>
              <p14:cNvPr id="1605" name="Ink 1604">
                <a:extLst>
                  <a:ext uri="{FF2B5EF4-FFF2-40B4-BE49-F238E27FC236}">
                    <a16:creationId xmlns:a16="http://schemas.microsoft.com/office/drawing/2014/main" id="{7EB7737F-396F-1C41-8C56-A1692F4AB6DC}"/>
                  </a:ext>
                </a:extLst>
              </p14:cNvPr>
              <p14:cNvContentPartPr/>
              <p14:nvPr/>
            </p14:nvContentPartPr>
            <p14:xfrm>
              <a:off x="7829200" y="1992600"/>
              <a:ext cx="57960" cy="62280"/>
            </p14:xfrm>
          </p:contentPart>
        </mc:Choice>
        <mc:Fallback>
          <p:pic>
            <p:nvPicPr>
              <p:cNvPr id="1605" name="Ink 1604">
                <a:extLst>
                  <a:ext uri="{FF2B5EF4-FFF2-40B4-BE49-F238E27FC236}">
                    <a16:creationId xmlns:a16="http://schemas.microsoft.com/office/drawing/2014/main" id="{7EB7737F-396F-1C41-8C56-A1692F4AB6DC}"/>
                  </a:ext>
                </a:extLst>
              </p:cNvPr>
              <p:cNvPicPr/>
              <p:nvPr/>
            </p:nvPicPr>
            <p:blipFill>
              <a:blip r:embed="rId1148"/>
              <a:stretch>
                <a:fillRect/>
              </a:stretch>
            </p:blipFill>
            <p:spPr>
              <a:xfrm>
                <a:off x="7821640" y="1985400"/>
                <a:ext cx="73080" cy="77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06" name="Straight Arrow Connector 1605">
            <a:extLst>
              <a:ext uri="{FF2B5EF4-FFF2-40B4-BE49-F238E27FC236}">
                <a16:creationId xmlns:a16="http://schemas.microsoft.com/office/drawing/2014/main" id="{E36A5324-258D-9449-A9CF-CC4263D7B274}"/>
              </a:ext>
            </a:extLst>
          </p:cNvPr>
          <p:cNvCxnSpPr>
            <a:cxnSpLocks/>
          </p:cNvCxnSpPr>
          <p:nvPr/>
        </p:nvCxnSpPr>
        <p:spPr>
          <a:xfrm flipH="1" flipV="1">
            <a:off x="7927043" y="2026568"/>
            <a:ext cx="633659" cy="266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49">
            <p14:nvContentPartPr>
              <p14:cNvPr id="1622" name="Ink 1621">
                <a:extLst>
                  <a:ext uri="{FF2B5EF4-FFF2-40B4-BE49-F238E27FC236}">
                    <a16:creationId xmlns:a16="http://schemas.microsoft.com/office/drawing/2014/main" id="{028D2664-F106-F440-919D-441AA7692386}"/>
                  </a:ext>
                </a:extLst>
              </p14:cNvPr>
              <p14:cNvContentPartPr/>
              <p14:nvPr/>
            </p14:nvContentPartPr>
            <p14:xfrm>
              <a:off x="7720560" y="1680408"/>
              <a:ext cx="26640" cy="32040"/>
            </p14:xfrm>
          </p:contentPart>
        </mc:Choice>
        <mc:Fallback>
          <p:pic>
            <p:nvPicPr>
              <p:cNvPr id="1622" name="Ink 1621">
                <a:extLst>
                  <a:ext uri="{FF2B5EF4-FFF2-40B4-BE49-F238E27FC236}">
                    <a16:creationId xmlns:a16="http://schemas.microsoft.com/office/drawing/2014/main" id="{028D2664-F106-F440-919D-441AA7692386}"/>
                  </a:ext>
                </a:extLst>
              </p:cNvPr>
              <p:cNvPicPr/>
              <p:nvPr/>
            </p:nvPicPr>
            <p:blipFill>
              <a:blip r:embed="rId1150"/>
              <a:stretch>
                <a:fillRect/>
              </a:stretch>
            </p:blipFill>
            <p:spPr>
              <a:xfrm>
                <a:off x="7705080" y="1665288"/>
                <a:ext cx="568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1">
            <p14:nvContentPartPr>
              <p14:cNvPr id="1623" name="Ink 1622">
                <a:extLst>
                  <a:ext uri="{FF2B5EF4-FFF2-40B4-BE49-F238E27FC236}">
                    <a16:creationId xmlns:a16="http://schemas.microsoft.com/office/drawing/2014/main" id="{29ABC84B-D017-8644-8AB0-47ACBB136EB5}"/>
                  </a:ext>
                </a:extLst>
              </p14:cNvPr>
              <p14:cNvContentPartPr/>
              <p14:nvPr/>
            </p14:nvContentPartPr>
            <p14:xfrm>
              <a:off x="7461720" y="1702008"/>
              <a:ext cx="38880" cy="51840"/>
            </p14:xfrm>
          </p:contentPart>
        </mc:Choice>
        <mc:Fallback>
          <p:pic>
            <p:nvPicPr>
              <p:cNvPr id="1623" name="Ink 1622">
                <a:extLst>
                  <a:ext uri="{FF2B5EF4-FFF2-40B4-BE49-F238E27FC236}">
                    <a16:creationId xmlns:a16="http://schemas.microsoft.com/office/drawing/2014/main" id="{29ABC84B-D017-8644-8AB0-47ACBB136EB5}"/>
                  </a:ext>
                </a:extLst>
              </p:cNvPr>
              <p:cNvPicPr/>
              <p:nvPr/>
            </p:nvPicPr>
            <p:blipFill>
              <a:blip r:embed="rId1152"/>
              <a:stretch>
                <a:fillRect/>
              </a:stretch>
            </p:blipFill>
            <p:spPr>
              <a:xfrm>
                <a:off x="7446600" y="1686528"/>
                <a:ext cx="6948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30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Do</dc:creator>
  <cp:lastModifiedBy>An Do</cp:lastModifiedBy>
  <cp:revision>1</cp:revision>
  <dcterms:created xsi:type="dcterms:W3CDTF">2021-07-26T21:45:41Z</dcterms:created>
  <dcterms:modified xsi:type="dcterms:W3CDTF">2021-07-26T21:46:34Z</dcterms:modified>
</cp:coreProperties>
</file>