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3C11-6A7E-FA49-B8B9-E50086CCA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7A06-24C3-0742-B3A9-6782048F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E7C4-3015-5B4F-B768-07ADC67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1938-4C58-A54E-BC74-9350A492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FF1-D930-FB4F-BAFC-78F65F19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13EB-9BCF-1945-B51A-7B3C23A9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3137-D03E-FC45-865C-ED5EE333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0247-341F-AB48-8988-E1F3B30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4D4D-6BEC-0046-8DBE-7B285B43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8388-122A-904C-AEAA-C8F3525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D2D6A-4D84-6F40-86C0-3B53511A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30953-6F9B-5843-9C39-01F58324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F1DA-F786-2848-8D8C-199D65C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951C-C44D-7E44-80C1-70AEAE7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4FAD-9751-E440-A6B5-04E19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FCC3-9FFB-0940-A9E9-C3E3661C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FADC-CEFF-E849-AF36-735B948F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A332-CFFA-5143-A552-F7FF2AE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7F12-B29F-AC4D-BBF2-28F8DF15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0F1F-C179-914C-8599-A521905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20F-4949-1040-AF9E-CFF4B112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EF8F-6AD6-EC43-A67B-DB2A08EB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4E3E-8588-C343-9B7D-8B2AF3F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D580-2D7A-5C45-B925-F73ACFC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88AA-059A-9F45-B964-4D86EEF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1AC6-A069-2646-864D-4B00228E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6D6E-C08A-1F4F-BF73-D7F1B8620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A0237-7DFC-8F44-B174-2CCBFCCBA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8E04-3B03-964C-8438-42C950BD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A0A3B-EA6A-1047-93D3-5FB966A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962A-0BB9-6F45-8300-23EED30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7E1-2776-FD46-9C29-FC514A63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4451-CBC7-C743-9553-6992CED4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6518-33B3-8344-8B6A-EA5BE09D5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91BF1-401C-2343-8BC8-BC8A76CBE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AB898-3350-A747-9745-E7B7E2B89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A6DA-7969-9D4D-AD44-DEF2DE18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F632B-FF85-7643-8EBD-531B0761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6A3B4-0CAA-6B4E-8F85-5FEA598D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3B30-FB6B-0549-BE0F-2DF4866B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20582-5971-C24F-A84A-A298D159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447E5-AD08-A945-8D4F-A26C2F6C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00CAB-AF45-2342-A781-84744B32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0F86D-6A46-E84A-A0E6-E424107F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413CE-D7E3-214E-A246-BEA1C1EC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BABC-37D2-384F-A22B-2AE30A40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8FE-67D6-524B-AD20-A8AEA176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EFCA-6027-044A-A749-6431584E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A9B-5DEF-3F49-BBDA-A70C2F78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56A91-56EF-0E4B-AD72-5A9BC23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E9C1-AC75-7D44-8544-8C39B8E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0EEC-EE83-114F-BB82-140543FF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009-C456-5746-8B82-EF29BE1B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4BF0E-44CC-5445-9D07-32D87E377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FE7DF-E96F-1544-9863-8EA24EAEB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9D29-36B7-0349-84F6-A81D05F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B105-1B2F-F84D-8BAC-90D48A01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179C-E88F-9F4F-AA60-4610DD7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B5889-A57B-B642-8317-8BF8F6A5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5864-AB89-BC42-9F86-55F805B0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4D7A-C40D-674D-AF11-D76E8E1EC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3196-C9CF-0F48-9CE9-C724450C7F0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8ED9-2627-014B-A217-31EE6413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1A60-6BB8-F847-8750-61D4A4E55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615A-5BB1-0243-B4DD-E8AB7DF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BAD18E8-F3D0-FD4F-B3C0-B13C6F83A55E}"/>
              </a:ext>
            </a:extLst>
          </p:cNvPr>
          <p:cNvGrpSpPr/>
          <p:nvPr/>
        </p:nvGrpSpPr>
        <p:grpSpPr>
          <a:xfrm>
            <a:off x="938209" y="190500"/>
            <a:ext cx="8123235" cy="6555216"/>
            <a:chOff x="938209" y="190500"/>
            <a:chExt cx="8123235" cy="6555216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D0A61BC8-D43C-4740-BAFE-A27B15CC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190500"/>
              <a:ext cx="3086100" cy="213360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4BF0C606-7CEA-074B-BDB1-C0628CA37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211" y="2324099"/>
              <a:ext cx="3086099" cy="2111541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513CC10A-624E-544B-8311-27F7D323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4310" y="2149640"/>
              <a:ext cx="2451100" cy="2286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0BC107-5ADC-0B48-A68F-F3A0A2AD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209" y="4435640"/>
              <a:ext cx="3048000" cy="2184400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01860A92-384E-854B-AD96-BF64DCEF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5088" y="4435640"/>
              <a:ext cx="2600322" cy="2299232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7AA2A725-181B-5B4A-B986-6BE19577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1122" y="4118307"/>
              <a:ext cx="2600322" cy="2627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6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2</cp:revision>
  <dcterms:created xsi:type="dcterms:W3CDTF">2021-07-28T20:26:27Z</dcterms:created>
  <dcterms:modified xsi:type="dcterms:W3CDTF">2021-07-28T20:29:26Z</dcterms:modified>
</cp:coreProperties>
</file>