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5"/>
  </p:normalViewPr>
  <p:slideViewPr>
    <p:cSldViewPr snapToGrid="0" snapToObjects="1">
      <p:cViewPr varScale="1">
        <p:scale>
          <a:sx n="83" d="100"/>
          <a:sy n="83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CDA5-4556-C24A-8E69-5F7C8B1AD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38139-EB4F-C249-A2FE-F044417B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6F82-E3BE-D84C-978A-FEEC95C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707-5086-CE46-BC9D-45FBAB22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1136-06EA-8843-94B4-674AD124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60BA-1AA7-0944-B385-8BA75F26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480AB-6C86-5341-8409-35DA70B8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D64A-1583-124D-A0C8-201189F9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396B-6334-EA4A-83BD-3CADAEE5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A181-D409-D14B-8574-CE180FA0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7C9F3-AE41-E849-83B8-4B1C40C78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6E72-643C-B245-BFD3-2F235357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951A-A56B-284C-8513-49FD4BCE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26BF-B396-BD4B-8F5D-791C9C32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7F5B-A854-1F43-A8F4-073C03AE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CA44-8B20-A945-9119-C9C9CEC6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046E-ED0A-8B4E-9FD8-91DDC561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C76-FAF1-594B-9338-4C55EEC5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60DC-5053-B342-A18C-5E0119A2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418C-B0C6-5B4D-9529-12729C45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0D1E-73D4-1048-9329-E3D28C5C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DBCF-3867-CB4D-B679-632E2EE3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076A-05B7-C44B-B3C0-D0D99E34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63C9-225A-2A4F-8645-2A6CC9E2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51A-FA61-5D46-868D-EFF71D27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D2E1-E853-3B43-9155-A0230D76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15DD-0758-A946-AF2B-221ABD29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0318-AB7E-2B48-B927-90EEFD47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7E-C6A5-3244-8314-CB9C26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C5EDB-457A-B940-8929-9EB9CA8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228AC-9860-C94B-A9B1-2167DD14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5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BDA9-C458-8941-9070-B5E6C8A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0481-FB22-C14F-B2E4-AB059708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7F08-53CF-9D45-8460-89B8B776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B110F-DB4C-F64D-A43E-7997C466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EE5E-916C-3D4E-9AC7-717B4AA30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3F91D-72CF-E144-8D69-D67DE479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13AAE-7C23-DC42-AF71-DCBD2760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2F5B8-D437-0C45-B767-2B84DBC6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320E-5889-7F49-9836-0549666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2E563-9255-B84B-AE4F-1530261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0D5D7-21F2-5847-9196-5E5A6610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5579-8A7D-C744-9624-C83F48B1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E841A-7516-074B-B481-D3170A5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D95C9-DA27-7846-8B33-D34FF8E0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408D-AD9E-2A46-85FC-A5098E0B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333B-32DE-D546-A06F-73D8796A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9E44-9907-3D4B-B424-DD50ABF9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4CE7-D9A9-1D4C-A7A4-5ADB45A3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1AA86-02F9-8B47-A7D4-65DCC4A6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0467-7A36-0849-936F-E42B9FA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7665-2DD0-0343-B837-B595C2E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7A0-60CE-0B49-9BFA-1734E8FE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9D7E-13A3-B84B-AF36-5B25DDCF0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0B3D6-6108-524C-8C95-D50F272A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8A39-E56E-BB46-ACBB-B8D9472F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1F85-B87F-5B48-B55E-3A0B1449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499D-6710-354F-945A-7D2039AC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AF5E6-7858-9C40-A4A5-29732A6C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C204-FF62-5E46-8A72-E4E18549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279A-677E-2F42-8A8F-027119727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99FE-434F-0F40-AF78-12490A4307EE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DDFC-0400-314E-A9C0-89178AC9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31E4-146A-EA48-8BDE-4BC3BEB3B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638F-60CC-1A48-9206-C3A833E6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7360930-2250-B54C-82A4-B7A10A159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t="2034"/>
          <a:stretch/>
        </p:blipFill>
        <p:spPr>
          <a:xfrm>
            <a:off x="1198458" y="123987"/>
            <a:ext cx="4570032" cy="311903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9D25DC5-CACE-5541-9A9C-4A6ACCD31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t="2034" r="7447"/>
          <a:stretch/>
        </p:blipFill>
        <p:spPr>
          <a:xfrm>
            <a:off x="1198458" y="3370881"/>
            <a:ext cx="4566911" cy="348548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F129A4D-997C-954A-A112-E1385F5C3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2" t="4293" r="8932"/>
          <a:stretch/>
        </p:blipFill>
        <p:spPr>
          <a:xfrm>
            <a:off x="6421459" y="3429000"/>
            <a:ext cx="4685820" cy="342736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F8EF70D-7EDB-874E-B338-A40871E4DD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0" t="1809" r="7183"/>
          <a:stretch/>
        </p:blipFill>
        <p:spPr>
          <a:xfrm>
            <a:off x="6534675" y="58119"/>
            <a:ext cx="4583379" cy="3370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735075-A9CE-3D42-B99D-F6C8639091DA}"/>
              </a:ext>
            </a:extLst>
          </p:cNvPr>
          <p:cNvSpPr txBox="1"/>
          <p:nvPr/>
        </p:nvSpPr>
        <p:spPr>
          <a:xfrm>
            <a:off x="594025" y="-3873"/>
            <a:ext cx="60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34DE6-E03B-9147-889D-0E76D48B2AEC}"/>
              </a:ext>
            </a:extLst>
          </p:cNvPr>
          <p:cNvSpPr txBox="1"/>
          <p:nvPr/>
        </p:nvSpPr>
        <p:spPr>
          <a:xfrm>
            <a:off x="6119242" y="0"/>
            <a:ext cx="60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3D414-812A-DE4F-BA44-1E993DCDAC4F}"/>
              </a:ext>
            </a:extLst>
          </p:cNvPr>
          <p:cNvSpPr txBox="1"/>
          <p:nvPr/>
        </p:nvSpPr>
        <p:spPr>
          <a:xfrm>
            <a:off x="594025" y="3243021"/>
            <a:ext cx="60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90798-83DF-9F4A-8C4D-878388564D87}"/>
              </a:ext>
            </a:extLst>
          </p:cNvPr>
          <p:cNvSpPr txBox="1"/>
          <p:nvPr/>
        </p:nvSpPr>
        <p:spPr>
          <a:xfrm>
            <a:off x="6096000" y="3243020"/>
            <a:ext cx="60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95223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1</cp:revision>
  <dcterms:created xsi:type="dcterms:W3CDTF">2021-07-28T21:18:43Z</dcterms:created>
  <dcterms:modified xsi:type="dcterms:W3CDTF">2021-07-28T21:24:36Z</dcterms:modified>
</cp:coreProperties>
</file>