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22"/>
    <p:restoredTop sz="94675"/>
  </p:normalViewPr>
  <p:slideViewPr>
    <p:cSldViewPr snapToGrid="0" snapToObjects="1">
      <p:cViewPr varScale="1">
        <p:scale>
          <a:sx n="67" d="100"/>
          <a:sy n="67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July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203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July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July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July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July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3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July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July 10,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July 10,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47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July 10,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July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2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July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9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July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33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00965-F469-E14E-B423-56FDAB55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/>
              <a:t>New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5A333-DD21-1B44-B02C-69538AE23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Joint UKF, DRAM, PSO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0E6086A-18C4-41A1-8BBA-94317B88B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5" r="10995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4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43E4E40-7670-EC4E-8C33-9167EA7F0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8" t="5184" r="6531" b="1729"/>
          <a:stretch/>
        </p:blipFill>
        <p:spPr>
          <a:xfrm>
            <a:off x="500003" y="131219"/>
            <a:ext cx="4233334" cy="3179217"/>
          </a:xfrm>
          <a:prstGeom prst="rect">
            <a:avLst/>
          </a:prstGeom>
        </p:spPr>
      </p:pic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556FBC56-B1D1-D848-96C3-27C967B5E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6" t="3704" r="5976"/>
          <a:stretch/>
        </p:blipFill>
        <p:spPr>
          <a:xfrm>
            <a:off x="500003" y="3429000"/>
            <a:ext cx="4368798" cy="330199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EA1321C-F029-8D4D-B712-C382AB936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93" t="5555" r="6289"/>
          <a:stretch/>
        </p:blipFill>
        <p:spPr>
          <a:xfrm>
            <a:off x="5334002" y="702733"/>
            <a:ext cx="5720125" cy="39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02C6E1F-9977-5B4D-A82C-F927AA037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8" t="3750" r="7198" b="4375"/>
          <a:stretch/>
        </p:blipFill>
        <p:spPr>
          <a:xfrm>
            <a:off x="571500" y="278606"/>
            <a:ext cx="6900863" cy="55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5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1ED5E16-48C6-1245-AE33-0D05A810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" r="6855"/>
          <a:stretch/>
        </p:blipFill>
        <p:spPr>
          <a:xfrm>
            <a:off x="299050" y="258792"/>
            <a:ext cx="3957906" cy="3122763"/>
          </a:xfrm>
          <a:prstGeom prst="rect">
            <a:avLst/>
          </a:prstGeom>
        </p:spPr>
      </p:pic>
      <p:pic>
        <p:nvPicPr>
          <p:cNvPr id="8" name="Picture 7" descr="Polygon&#10;&#10;Description automatically generated with low confidence">
            <a:extLst>
              <a:ext uri="{FF2B5EF4-FFF2-40B4-BE49-F238E27FC236}">
                <a16:creationId xmlns:a16="http://schemas.microsoft.com/office/drawing/2014/main" id="{F1416F13-2C5F-3D4F-BF6E-F0EAC90D1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2" r="5912"/>
          <a:stretch/>
        </p:blipFill>
        <p:spPr>
          <a:xfrm>
            <a:off x="5865963" y="258792"/>
            <a:ext cx="3933646" cy="3537611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6CD10858-F0D9-8546-B719-B16F90E63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7" t="3774" r="7610" b="3774"/>
          <a:stretch/>
        </p:blipFill>
        <p:spPr>
          <a:xfrm>
            <a:off x="299050" y="3476445"/>
            <a:ext cx="4297105" cy="3381555"/>
          </a:xfrm>
          <a:prstGeom prst="rect">
            <a:avLst/>
          </a:prstGeom>
        </p:spPr>
      </p:pic>
      <p:pic>
        <p:nvPicPr>
          <p:cNvPr id="13" name="Picture 12" descr="Chart, line chart, histogram&#10;&#10;Description automatically generated">
            <a:extLst>
              <a:ext uri="{FF2B5EF4-FFF2-40B4-BE49-F238E27FC236}">
                <a16:creationId xmlns:a16="http://schemas.microsoft.com/office/drawing/2014/main" id="{BCA8BA92-CF76-654C-B961-17CD71939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480" y="3796403"/>
            <a:ext cx="4082129" cy="30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4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0">
                <a:extLst>
                  <a:ext uri="{FF2B5EF4-FFF2-40B4-BE49-F238E27FC236}">
                    <a16:creationId xmlns:a16="http://schemas.microsoft.com/office/drawing/2014/main" id="{3C02AC16-F822-4441-ACD3-92573A2DC3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529434"/>
                  </p:ext>
                </p:extLst>
              </p:nvPr>
            </p:nvGraphicFramePr>
            <p:xfrm>
              <a:off x="461282" y="533399"/>
              <a:ext cx="7931161" cy="50387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0299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1980290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  <a:gridCol w="1832475">
                      <a:extLst>
                        <a:ext uri="{9D8B030D-6E8A-4147-A177-3AD203B41FA5}">
                          <a16:colId xmlns:a16="http://schemas.microsoft.com/office/drawing/2014/main" val="1154028409"/>
                        </a:ext>
                      </a:extLst>
                    </a:gridCol>
                    <a:gridCol w="2078097">
                      <a:extLst>
                        <a:ext uri="{9D8B030D-6E8A-4147-A177-3AD203B41FA5}">
                          <a16:colId xmlns:a16="http://schemas.microsoft.com/office/drawing/2014/main" val="381226563"/>
                        </a:ext>
                      </a:extLst>
                    </a:gridCol>
                  </a:tblGrid>
                  <a:tr h="1007745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UKF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DRAM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PSO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0.5267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.71901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0.5315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0.0338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0.024987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.7936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.59259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0.8635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0.1164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.0130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0.0185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0">
                <a:extLst>
                  <a:ext uri="{FF2B5EF4-FFF2-40B4-BE49-F238E27FC236}">
                    <a16:creationId xmlns:a16="http://schemas.microsoft.com/office/drawing/2014/main" id="{3C02AC16-F822-4441-ACD3-92573A2DC3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529434"/>
                  </p:ext>
                </p:extLst>
              </p:nvPr>
            </p:nvGraphicFramePr>
            <p:xfrm>
              <a:off x="461282" y="533399"/>
              <a:ext cx="7931161" cy="50387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0299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1980290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  <a:gridCol w="1832475">
                      <a:extLst>
                        <a:ext uri="{9D8B030D-6E8A-4147-A177-3AD203B41FA5}">
                          <a16:colId xmlns:a16="http://schemas.microsoft.com/office/drawing/2014/main" val="1154028409"/>
                        </a:ext>
                      </a:extLst>
                    </a:gridCol>
                    <a:gridCol w="2078097">
                      <a:extLst>
                        <a:ext uri="{9D8B030D-6E8A-4147-A177-3AD203B41FA5}">
                          <a16:colId xmlns:a16="http://schemas.microsoft.com/office/drawing/2014/main" val="381226563"/>
                        </a:ext>
                      </a:extLst>
                    </a:gridCol>
                  </a:tblGrid>
                  <a:tr h="1007745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UKF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DRAM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PSO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" t="-102532" r="-289441" b="-30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0.5267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.71901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0.5315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" t="-200000" r="-289441" b="-2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0.0338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0.024987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" t="-303797" r="-289441" b="-1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.7936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.59259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0.8635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" t="-398750" r="-28944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0.1164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.0130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0.0185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105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AAE6488-958E-4B4D-BF54-71274AB1B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9" t="2849" r="8075" b="4843"/>
          <a:stretch/>
        </p:blipFill>
        <p:spPr>
          <a:xfrm>
            <a:off x="309752" y="152400"/>
            <a:ext cx="4672525" cy="3171397"/>
          </a:xfrm>
          <a:prstGeom prst="rect">
            <a:avLst/>
          </a:prstGeom>
        </p:spPr>
      </p:pic>
      <p:pic>
        <p:nvPicPr>
          <p:cNvPr id="5" name="Picture 4" descr="A picture containing text, boat, screenshot&#10;&#10;Description automatically generated">
            <a:extLst>
              <a:ext uri="{FF2B5EF4-FFF2-40B4-BE49-F238E27FC236}">
                <a16:creationId xmlns:a16="http://schemas.microsoft.com/office/drawing/2014/main" id="{9D968916-0C8D-1B49-8A90-AAC558748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1" t="2222" r="8376" b="5000"/>
          <a:stretch/>
        </p:blipFill>
        <p:spPr>
          <a:xfrm>
            <a:off x="309753" y="3534203"/>
            <a:ext cx="4662143" cy="317139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979A708-D9F1-A047-BF02-ADD19B6C1B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8" t="2222" r="6269"/>
          <a:stretch/>
        </p:blipFill>
        <p:spPr>
          <a:xfrm>
            <a:off x="5690997" y="438150"/>
            <a:ext cx="6191250" cy="431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037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Red">
      <a:dk1>
        <a:srgbClr val="000000"/>
      </a:dk1>
      <a:lt1>
        <a:srgbClr val="FFFFFF"/>
      </a:lt1>
      <a:dk2>
        <a:srgbClr val="262626"/>
      </a:dk2>
      <a:lt2>
        <a:srgbClr val="FBF7E8"/>
      </a:lt2>
      <a:accent1>
        <a:srgbClr val="A5300F"/>
      </a:accent1>
      <a:accent2>
        <a:srgbClr val="D55816"/>
      </a:accent2>
      <a:accent3>
        <a:srgbClr val="B77C1E"/>
      </a:accent3>
      <a:accent4>
        <a:srgbClr val="97856A"/>
      </a:accent4>
      <a:accent5>
        <a:srgbClr val="7F5F52"/>
      </a:accent5>
      <a:accent6>
        <a:srgbClr val="B27D49"/>
      </a:accent6>
      <a:hlink>
        <a:srgbClr val="527A1C"/>
      </a:hlink>
      <a:folHlink>
        <a:srgbClr val="B26B02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32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Sitka Heading</vt:lpstr>
      <vt:lpstr>Source Sans Pro</vt:lpstr>
      <vt:lpstr>3DFloatVTI</vt:lpstr>
      <vt:lpstr>New dataset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dataset</dc:title>
  <dc:creator>An Do</dc:creator>
  <cp:lastModifiedBy>An Do</cp:lastModifiedBy>
  <cp:revision>7</cp:revision>
  <dcterms:created xsi:type="dcterms:W3CDTF">2021-07-09T19:32:08Z</dcterms:created>
  <dcterms:modified xsi:type="dcterms:W3CDTF">2021-07-10T22:50:56Z</dcterms:modified>
</cp:coreProperties>
</file>