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938" r:id="rId3"/>
    <p:sldId id="941" r:id="rId4"/>
    <p:sldId id="940" r:id="rId5"/>
    <p:sldId id="942" r:id="rId6"/>
    <p:sldId id="939" r:id="rId7"/>
    <p:sldId id="94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1"/>
    <p:restoredTop sz="95126"/>
  </p:normalViewPr>
  <p:slideViewPr>
    <p:cSldViewPr snapToGrid="0" snapToObjects="1">
      <p:cViewPr varScale="1">
        <p:scale>
          <a:sx n="95" d="100"/>
          <a:sy n="95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7:40:14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7:40:14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June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5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June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809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June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84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042B-8F0F-4283-A029-A5A4A27BE0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75370D-4E78-C44F-8DB3-41D140BF8D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6933D9C-73BD-4BE7-83A7-7A8EF7731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030" y="217807"/>
            <a:ext cx="10642599" cy="63093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Heading Arial Bold 40pt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1C9CC745-994C-4D7D-9951-060939A3A2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5538" y="848743"/>
            <a:ext cx="10642600" cy="385515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lowercase subtitle, </a:t>
            </a:r>
            <a:r>
              <a:rPr lang="en-US" dirty="0" err="1"/>
              <a:t>arial</a:t>
            </a:r>
            <a:r>
              <a:rPr lang="en-US" dirty="0"/>
              <a:t> 24pt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58FC-B878-49F9-AA7B-9A13D6E66E1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4363" y="1847850"/>
            <a:ext cx="10931525" cy="4552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523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June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3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June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2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June 14,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4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June 14,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707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June 14,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99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June 14,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4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June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5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June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1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customXml" Target="../ink/ink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June 14,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699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2" r:id="rId8"/>
    <p:sldLayoutId id="2147483703" r:id="rId9"/>
    <p:sldLayoutId id="2147483704" r:id="rId10"/>
    <p:sldLayoutId id="2147483711" r:id="rId11"/>
    <p:sldLayoutId id="2147483713" r:id="rId12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3" Type="http://schemas.openxmlformats.org/officeDocument/2006/relationships/image" Target="../media/image210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10AA8-B530-474B-9C3F-79EBAF9B2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69" r="2" b="2"/>
          <a:stretch/>
        </p:blipFill>
        <p:spPr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B2D653-FA3E-2748-B701-17976F2B1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05" y="5038510"/>
            <a:ext cx="4633493" cy="61803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Joint UKF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6FD4D-6DE4-104E-BB3D-8189D8ABA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305" y="5676900"/>
            <a:ext cx="3439235" cy="95531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An Do</a:t>
            </a:r>
          </a:p>
          <a:p>
            <a:pPr algn="l"/>
            <a:r>
              <a:rPr lang="en-US" dirty="0"/>
              <a:t>June 7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353613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CD0C908-DE87-2A47-A8F5-08D195E79504}"/>
              </a:ext>
            </a:extLst>
          </p:cNvPr>
          <p:cNvGrpSpPr/>
          <p:nvPr/>
        </p:nvGrpSpPr>
        <p:grpSpPr>
          <a:xfrm>
            <a:off x="356583" y="636626"/>
            <a:ext cx="11478834" cy="4579538"/>
            <a:chOff x="2344988" y="1139439"/>
            <a:chExt cx="10186176" cy="379534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6D2ACA1-76E0-4ABA-A84C-EC326CC6C0D3}"/>
                </a:ext>
              </a:extLst>
            </p:cNvPr>
            <p:cNvCxnSpPr>
              <a:cxnSpLocks/>
              <a:stCxn id="67" idx="3"/>
              <a:endCxn id="80" idx="1"/>
            </p:cNvCxnSpPr>
            <p:nvPr/>
          </p:nvCxnSpPr>
          <p:spPr>
            <a:xfrm>
              <a:off x="3096540" y="2031607"/>
              <a:ext cx="59249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DB40F75-2138-4B4D-8BED-270E42EDC515}"/>
                </a:ext>
              </a:extLst>
            </p:cNvPr>
            <p:cNvCxnSpPr>
              <a:cxnSpLocks/>
              <a:stCxn id="80" idx="3"/>
              <a:endCxn id="69" idx="1"/>
            </p:cNvCxnSpPr>
            <p:nvPr/>
          </p:nvCxnSpPr>
          <p:spPr>
            <a:xfrm>
              <a:off x="5424725" y="2031607"/>
              <a:ext cx="2584832" cy="8843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50169458-A884-4E3C-98FD-BB81EBA54166}"/>
                </a:ext>
              </a:extLst>
            </p:cNvPr>
            <p:cNvCxnSpPr>
              <a:cxnSpLocks/>
              <a:stCxn id="69" idx="2"/>
              <a:endCxn id="76" idx="0"/>
            </p:cNvCxnSpPr>
            <p:nvPr/>
          </p:nvCxnSpPr>
          <p:spPr>
            <a:xfrm rot="16200000" flipH="1">
              <a:off x="9444452" y="2358497"/>
              <a:ext cx="715389" cy="385384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04CCDE6F-1405-46CD-9E04-BCF70EDED5D4}"/>
                </a:ext>
              </a:extLst>
            </p:cNvPr>
            <p:cNvCxnSpPr>
              <a:cxnSpLocks/>
              <a:stCxn id="74" idx="0"/>
              <a:endCxn id="76" idx="2"/>
            </p:cNvCxnSpPr>
            <p:nvPr/>
          </p:nvCxnSpPr>
          <p:spPr>
            <a:xfrm rot="5400000" flipH="1" flipV="1">
              <a:off x="8931043" y="3564897"/>
              <a:ext cx="928284" cy="119930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B40D11-DC6E-44F7-AFCA-1AD230D65D18}"/>
                </a:ext>
              </a:extLst>
            </p:cNvPr>
            <p:cNvCxnSpPr>
              <a:cxnSpLocks/>
              <a:stCxn id="76" idx="1"/>
              <a:endCxn id="80" idx="2"/>
            </p:cNvCxnSpPr>
            <p:nvPr/>
          </p:nvCxnSpPr>
          <p:spPr>
            <a:xfrm flipH="1" flipV="1">
              <a:off x="4556878" y="2184651"/>
              <a:ext cx="2901635" cy="1119994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15872DB-C8A6-4F50-BA75-D79FDF0A368D}"/>
                </a:ext>
              </a:extLst>
            </p:cNvPr>
            <p:cNvSpPr txBox="1"/>
            <p:nvPr/>
          </p:nvSpPr>
          <p:spPr>
            <a:xfrm>
              <a:off x="2344988" y="1878563"/>
              <a:ext cx="751552" cy="306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Initial 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7298B0C-634F-477D-8F93-9D4A6661498B}"/>
                </a:ext>
              </a:extLst>
            </p:cNvPr>
            <p:cNvSpPr txBox="1"/>
            <p:nvPr/>
          </p:nvSpPr>
          <p:spPr>
            <a:xfrm>
              <a:off x="8009557" y="1887406"/>
              <a:ext cx="3199795" cy="306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Prior estimates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28F8213-7794-401E-B6C3-C369BAD2E607}"/>
                    </a:ext>
                  </a:extLst>
                </p:cNvPr>
                <p:cNvSpPr txBox="1"/>
                <p:nvPr/>
              </p:nvSpPr>
              <p:spPr>
                <a:xfrm>
                  <a:off x="7954352" y="1139439"/>
                  <a:ext cx="2172447" cy="675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Predict observables using mathematical model</a:t>
                  </a:r>
                </a:p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28F8213-7794-401E-B6C3-C369BAD2E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4352" y="1139439"/>
                  <a:ext cx="2172447" cy="675253"/>
                </a:xfrm>
                <a:prstGeom prst="rect">
                  <a:avLst/>
                </a:prstGeom>
                <a:blipFill>
                  <a:blip r:embed="rId2"/>
                  <a:stretch>
                    <a:fillRect l="-515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797A5FA-62C6-46D5-8422-3A3E779FB7A3}"/>
                    </a:ext>
                  </a:extLst>
                </p:cNvPr>
                <p:cNvSpPr txBox="1"/>
                <p:nvPr/>
              </p:nvSpPr>
              <p:spPr>
                <a:xfrm>
                  <a:off x="7861761" y="4628691"/>
                  <a:ext cx="1867541" cy="3060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dirty="0"/>
                    <a:t>New input data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797A5FA-62C6-46D5-8422-3A3E779FB7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1761" y="4628691"/>
                  <a:ext cx="1867541" cy="306088"/>
                </a:xfrm>
                <a:prstGeom prst="rect">
                  <a:avLst/>
                </a:prstGeom>
                <a:blipFill>
                  <a:blip r:embed="rId3"/>
                  <a:stretch>
                    <a:fillRect t="-3125" b="-218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E3D1CA2-FCF4-4BE0-9011-73B96185941D}"/>
                    </a:ext>
                  </a:extLst>
                </p:cNvPr>
                <p:cNvSpPr txBox="1"/>
                <p:nvPr/>
              </p:nvSpPr>
              <p:spPr>
                <a:xfrm>
                  <a:off x="7458513" y="2908883"/>
                  <a:ext cx="5072651" cy="7915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/>
                    <a:t>Prediction Enhancement: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1800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E3D1CA2-FCF4-4BE0-9011-73B9618594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8513" y="2908883"/>
                  <a:ext cx="5072651" cy="791524"/>
                </a:xfrm>
                <a:prstGeom prst="rect">
                  <a:avLst/>
                </a:prstGeom>
                <a:blipFill>
                  <a:blip r:embed="rId4"/>
                  <a:stretch>
                    <a:fillRect l="-885" t="-1299" b="-12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D4E0662-B7E5-4998-8AE0-68A1D01C56EF}"/>
                </a:ext>
              </a:extLst>
            </p:cNvPr>
            <p:cNvSpPr txBox="1"/>
            <p:nvPr/>
          </p:nvSpPr>
          <p:spPr>
            <a:xfrm>
              <a:off x="3689031" y="1878563"/>
              <a:ext cx="1735694" cy="306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Previous state</a:t>
              </a:r>
            </a:p>
          </p:txBody>
        </p:sp>
      </p:grpSp>
      <p:sp>
        <p:nvSpPr>
          <p:cNvPr id="22" name="Title 2">
            <a:extLst>
              <a:ext uri="{FF2B5EF4-FFF2-40B4-BE49-F238E27FC236}">
                <a16:creationId xmlns:a16="http://schemas.microsoft.com/office/drawing/2014/main" id="{45A7A18C-1923-1544-9439-47DBF626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62" y="11927"/>
            <a:ext cx="8615531" cy="560932"/>
          </a:xfrm>
        </p:spPr>
        <p:txBody>
          <a:bodyPr>
            <a:normAutofit/>
          </a:bodyPr>
          <a:lstStyle/>
          <a:p>
            <a:r>
              <a:rPr lang="en-US" sz="2800" dirty="0"/>
              <a:t>Unscented Kalman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79727E-7A35-4441-9537-0766988C8B52}"/>
                  </a:ext>
                </a:extLst>
              </p:cNvPr>
              <p:cNvSpPr txBox="1"/>
              <p:nvPr/>
            </p:nvSpPr>
            <p:spPr>
              <a:xfrm>
                <a:off x="206062" y="1992841"/>
                <a:ext cx="1664565" cy="10008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dirty="0"/>
                  <a:t>States/parameters: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600" dirty="0">
                  <a:highlight>
                    <a:srgbClr val="FFFF00"/>
                  </a:highlight>
                </a:endParaRPr>
              </a:p>
              <a:p>
                <a:r>
                  <a:rPr lang="en-US" sz="1600" dirty="0"/>
                  <a:t>Observables/ ODE outputs: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79727E-7A35-4441-9537-0766988C8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62" y="1992841"/>
                <a:ext cx="1664565" cy="1000862"/>
              </a:xfrm>
              <a:prstGeom prst="rect">
                <a:avLst/>
              </a:prstGeom>
              <a:blipFill>
                <a:blip r:embed="rId5"/>
                <a:stretch>
                  <a:fillRect l="-7576" t="-5000" r="-45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8CBBF0-E1BB-D34F-A049-CCEE5D72E7AA}"/>
                  </a:ext>
                </a:extLst>
              </p:cNvPr>
              <p:cNvSpPr txBox="1"/>
              <p:nvPr/>
            </p:nvSpPr>
            <p:spPr>
              <a:xfrm>
                <a:off x="9295387" y="741516"/>
                <a:ext cx="140445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b="0" dirty="0"/>
                  <a:t>Predict states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8CBBF0-E1BB-D34F-A049-CCEE5D72E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387" y="741516"/>
                <a:ext cx="1404458" cy="492443"/>
              </a:xfrm>
              <a:prstGeom prst="rect">
                <a:avLst/>
              </a:prstGeom>
              <a:blipFill>
                <a:blip r:embed="rId6"/>
                <a:stretch>
                  <a:fillRect l="-8108" t="-12821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EE5D25-323C-0F43-B9ED-402F34C7048A}"/>
                  </a:ext>
                </a:extLst>
              </p:cNvPr>
              <p:cNvSpPr txBox="1"/>
              <p:nvPr/>
            </p:nvSpPr>
            <p:spPr>
              <a:xfrm>
                <a:off x="1951968" y="1059449"/>
                <a:ext cx="10518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EE5D25-323C-0F43-B9ED-402F34C70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968" y="1059449"/>
                <a:ext cx="1051891" cy="276999"/>
              </a:xfrm>
              <a:prstGeom prst="rect">
                <a:avLst/>
              </a:prstGeom>
              <a:blipFill>
                <a:blip r:embed="rId7"/>
                <a:stretch>
                  <a:fillRect l="-2381" r="-119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D8729E-297A-F440-BCB2-7090B699DF69}"/>
                  </a:ext>
                </a:extLst>
              </p:cNvPr>
              <p:cNvSpPr txBox="1"/>
              <p:nvPr/>
            </p:nvSpPr>
            <p:spPr>
              <a:xfrm>
                <a:off x="6766656" y="5406922"/>
                <a:ext cx="2974982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𝑐𝑜𝑣𝑎𝑟𝑖𝑎𝑛𝑐𝑒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D8729E-297A-F440-BCB2-7090B699D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656" y="5406922"/>
                <a:ext cx="2974982" cy="303096"/>
              </a:xfrm>
              <a:prstGeom prst="rect">
                <a:avLst/>
              </a:prstGeom>
              <a:blipFill>
                <a:blip r:embed="rId8"/>
                <a:stretch>
                  <a:fillRect l="-2542" t="-8000" r="-1271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505FE2-1075-A04D-8739-7D5A27499578}"/>
                  </a:ext>
                </a:extLst>
              </p:cNvPr>
              <p:cNvSpPr/>
              <p:nvPr/>
            </p:nvSpPr>
            <p:spPr>
              <a:xfrm>
                <a:off x="6653574" y="5721055"/>
                <a:ext cx="5283626" cy="395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dirty="0"/>
                  <a:t>: covariance matrix between states and variables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505FE2-1075-A04D-8739-7D5A27499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574" y="5721055"/>
                <a:ext cx="5283626" cy="395429"/>
              </a:xfrm>
              <a:prstGeom prst="rect">
                <a:avLst/>
              </a:prstGeom>
              <a:blipFill>
                <a:blip r:embed="rId9"/>
                <a:stretch>
                  <a:fillRect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6D63ABD-2885-DC4B-9129-C78AE73AA444}"/>
                  </a:ext>
                </a:extLst>
              </p:cNvPr>
              <p:cNvSpPr/>
              <p:nvPr/>
            </p:nvSpPr>
            <p:spPr>
              <a:xfrm>
                <a:off x="6653574" y="6180251"/>
                <a:ext cx="2917209" cy="4003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: Kalman gain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6D63ABD-2885-DC4B-9129-C78AE73AA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574" y="6180251"/>
                <a:ext cx="2917209" cy="400366"/>
              </a:xfrm>
              <a:prstGeom prst="rect">
                <a:avLst/>
              </a:prstGeom>
              <a:blipFill>
                <a:blip r:embed="rId10"/>
                <a:stretch>
                  <a:fillRect t="-6250" r="-86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CAFE58C-ED32-BC41-8010-389DC8A99D2A}"/>
              </a:ext>
            </a:extLst>
          </p:cNvPr>
          <p:cNvSpPr/>
          <p:nvPr/>
        </p:nvSpPr>
        <p:spPr>
          <a:xfrm>
            <a:off x="4190999" y="1364489"/>
            <a:ext cx="17570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Sample sigma vectors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A9787D-EE49-3B43-8E7B-D080FA7F0402}"/>
              </a:ext>
            </a:extLst>
          </p:cNvPr>
          <p:cNvGrpSpPr/>
          <p:nvPr/>
        </p:nvGrpSpPr>
        <p:grpSpPr>
          <a:xfrm>
            <a:off x="432872" y="3784410"/>
            <a:ext cx="4636669" cy="2199532"/>
            <a:chOff x="489602" y="3234451"/>
            <a:chExt cx="6683312" cy="33315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ABD32BB-06B8-E44E-807B-CCA05C7FA0FD}"/>
                    </a:ext>
                  </a:extLst>
                </p:cNvPr>
                <p:cNvSpPr txBox="1"/>
                <p:nvPr/>
              </p:nvSpPr>
              <p:spPr>
                <a:xfrm>
                  <a:off x="575991" y="4816972"/>
                  <a:ext cx="6596923" cy="9423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nary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ABD32BB-06B8-E44E-807B-CCA05C7FA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91" y="4816972"/>
                  <a:ext cx="6596923" cy="942335"/>
                </a:xfrm>
                <a:prstGeom prst="rect">
                  <a:avLst/>
                </a:prstGeom>
                <a:blipFill>
                  <a:blip r:embed="rId11"/>
                  <a:stretch>
                    <a:fillRect l="-3234" t="-109524" r="-249" b="-17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45FAE7E-A27D-9A48-9B39-459AABBAE581}"/>
                    </a:ext>
                  </a:extLst>
                </p:cNvPr>
                <p:cNvSpPr/>
                <p:nvPr/>
              </p:nvSpPr>
              <p:spPr>
                <a:xfrm>
                  <a:off x="489602" y="5694509"/>
                  <a:ext cx="5185459" cy="8714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nary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45FAE7E-A27D-9A48-9B39-459AABBAE5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602" y="5694509"/>
                  <a:ext cx="5185459" cy="871457"/>
                </a:xfrm>
                <a:prstGeom prst="rect">
                  <a:avLst/>
                </a:prstGeom>
                <a:blipFill>
                  <a:blip r:embed="rId12"/>
                  <a:stretch>
                    <a:fillRect t="-110169" r="-23810" b="-1966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41BD3A8-2175-9B4D-B11F-94EC7C585EE9}"/>
                    </a:ext>
                  </a:extLst>
                </p:cNvPr>
                <p:cNvSpPr txBox="1"/>
                <p:nvPr/>
              </p:nvSpPr>
              <p:spPr>
                <a:xfrm>
                  <a:off x="630103" y="3769008"/>
                  <a:ext cx="2262413" cy="7791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e>
                        </m:nary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41BD3A8-2175-9B4D-B11F-94EC7C585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03" y="3769008"/>
                  <a:ext cx="2262413" cy="779124"/>
                </a:xfrm>
                <a:prstGeom prst="rect">
                  <a:avLst/>
                </a:prstGeom>
                <a:blipFill>
                  <a:blip r:embed="rId13"/>
                  <a:stretch>
                    <a:fillRect l="-8696" t="-132692" r="-28261" b="-228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5988FC1-8E4A-3A48-A293-C9CF17599127}"/>
                    </a:ext>
                  </a:extLst>
                </p:cNvPr>
                <p:cNvSpPr/>
                <p:nvPr/>
              </p:nvSpPr>
              <p:spPr>
                <a:xfrm>
                  <a:off x="630103" y="3234451"/>
                  <a:ext cx="2348014" cy="4139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5988FC1-8E4A-3A48-A293-C9CF175991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03" y="3234451"/>
                  <a:ext cx="2348014" cy="413959"/>
                </a:xfrm>
                <a:prstGeom prst="rect">
                  <a:avLst/>
                </a:prstGeom>
                <a:blipFill>
                  <a:blip r:embed="rId14"/>
                  <a:stretch>
                    <a:fillRect r="-19444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417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8586D2-469F-400A-AEA2-B4413CA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9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7883E25-6335-4DAF-A7CE-E4C57BBDA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8158" cy="4831308"/>
          </a:xfrm>
          <a:custGeom>
            <a:avLst/>
            <a:gdLst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2000 w 12217206"/>
              <a:gd name="connsiteY5" fmla="*/ 3315068 h 4977304"/>
              <a:gd name="connsiteX6" fmla="*/ 12198158 w 12217206"/>
              <a:gd name="connsiteY6" fmla="*/ 3664565 h 4977304"/>
              <a:gd name="connsiteX7" fmla="*/ 12132764 w 12217206"/>
              <a:gd name="connsiteY7" fmla="*/ 3748492 h 4977304"/>
              <a:gd name="connsiteX8" fmla="*/ 12053056 w 12217206"/>
              <a:gd name="connsiteY8" fmla="*/ 3749753 h 4977304"/>
              <a:gd name="connsiteX9" fmla="*/ 11938513 w 12217206"/>
              <a:gd name="connsiteY9" fmla="*/ 3754367 h 4977304"/>
              <a:gd name="connsiteX10" fmla="*/ 11853342 w 12217206"/>
              <a:gd name="connsiteY10" fmla="*/ 3782688 h 4977304"/>
              <a:gd name="connsiteX11" fmla="*/ 11704569 w 12217206"/>
              <a:gd name="connsiteY11" fmla="*/ 3839336 h 4977304"/>
              <a:gd name="connsiteX12" fmla="*/ 11577641 w 12217206"/>
              <a:gd name="connsiteY12" fmla="*/ 3885996 h 4977304"/>
              <a:gd name="connsiteX13" fmla="*/ 11508791 w 12217206"/>
              <a:gd name="connsiteY13" fmla="*/ 3969283 h 4977304"/>
              <a:gd name="connsiteX14" fmla="*/ 11388373 w 12217206"/>
              <a:gd name="connsiteY14" fmla="*/ 4027440 h 4977304"/>
              <a:gd name="connsiteX15" fmla="*/ 11276406 w 12217206"/>
              <a:gd name="connsiteY15" fmla="*/ 4056099 h 4977304"/>
              <a:gd name="connsiteX16" fmla="*/ 11190251 w 12217206"/>
              <a:gd name="connsiteY16" fmla="*/ 4073272 h 4977304"/>
              <a:gd name="connsiteX17" fmla="*/ 11139995 w 12217206"/>
              <a:gd name="connsiteY17" fmla="*/ 4081811 h 4977304"/>
              <a:gd name="connsiteX18" fmla="*/ 11040727 w 12217206"/>
              <a:gd name="connsiteY18" fmla="*/ 4081109 h 4977304"/>
              <a:gd name="connsiteX19" fmla="*/ 10969005 w 12217206"/>
              <a:gd name="connsiteY19" fmla="*/ 4091154 h 4977304"/>
              <a:gd name="connsiteX20" fmla="*/ 10899772 w 12217206"/>
              <a:gd name="connsiteY20" fmla="*/ 4122857 h 4977304"/>
              <a:gd name="connsiteX21" fmla="*/ 10838983 w 12217206"/>
              <a:gd name="connsiteY21" fmla="*/ 4155791 h 4977304"/>
              <a:gd name="connsiteX22" fmla="*/ 10769520 w 12217206"/>
              <a:gd name="connsiteY22" fmla="*/ 4198574 h 4977304"/>
              <a:gd name="connsiteX23" fmla="*/ 10570843 w 12217206"/>
              <a:gd name="connsiteY23" fmla="*/ 4255424 h 4977304"/>
              <a:gd name="connsiteX24" fmla="*/ 10512263 w 12217206"/>
              <a:gd name="connsiteY24" fmla="*/ 4291698 h 4977304"/>
              <a:gd name="connsiteX25" fmla="*/ 10439016 w 12217206"/>
              <a:gd name="connsiteY25" fmla="*/ 4293933 h 4977304"/>
              <a:gd name="connsiteX26" fmla="*/ 10376941 w 12217206"/>
              <a:gd name="connsiteY26" fmla="*/ 4298111 h 4977304"/>
              <a:gd name="connsiteX27" fmla="*/ 10329960 w 12217206"/>
              <a:gd name="connsiteY27" fmla="*/ 4298774 h 4977304"/>
              <a:gd name="connsiteX28" fmla="*/ 10254256 w 12217206"/>
              <a:gd name="connsiteY28" fmla="*/ 4309364 h 4977304"/>
              <a:gd name="connsiteX29" fmla="*/ 10119745 w 12217206"/>
              <a:gd name="connsiteY29" fmla="*/ 4321869 h 4977304"/>
              <a:gd name="connsiteX30" fmla="*/ 10075444 w 12217206"/>
              <a:gd name="connsiteY30" fmla="*/ 4324144 h 4977304"/>
              <a:gd name="connsiteX31" fmla="*/ 10032543 w 12217206"/>
              <a:gd name="connsiteY31" fmla="*/ 4322337 h 4977304"/>
              <a:gd name="connsiteX32" fmla="*/ 9953375 w 12217206"/>
              <a:gd name="connsiteY32" fmla="*/ 4339186 h 4977304"/>
              <a:gd name="connsiteX33" fmla="*/ 9841223 w 12217206"/>
              <a:gd name="connsiteY33" fmla="*/ 4346536 h 4977304"/>
              <a:gd name="connsiteX34" fmla="*/ 9721820 w 12217206"/>
              <a:gd name="connsiteY34" fmla="*/ 4368481 h 4977304"/>
              <a:gd name="connsiteX35" fmla="*/ 9578114 w 12217206"/>
              <a:gd name="connsiteY35" fmla="*/ 4380883 h 4977304"/>
              <a:gd name="connsiteX36" fmla="*/ 9336820 w 12217206"/>
              <a:gd name="connsiteY36" fmla="*/ 4430514 h 4977304"/>
              <a:gd name="connsiteX37" fmla="*/ 9272837 w 12217206"/>
              <a:gd name="connsiteY37" fmla="*/ 4491645 h 4977304"/>
              <a:gd name="connsiteX38" fmla="*/ 9188677 w 12217206"/>
              <a:gd name="connsiteY38" fmla="*/ 4497828 h 4977304"/>
              <a:gd name="connsiteX39" fmla="*/ 9183116 w 12217206"/>
              <a:gd name="connsiteY39" fmla="*/ 4507862 h 4977304"/>
              <a:gd name="connsiteX40" fmla="*/ 9145128 w 12217206"/>
              <a:gd name="connsiteY40" fmla="*/ 4520027 h 4977304"/>
              <a:gd name="connsiteX41" fmla="*/ 9144106 w 12217206"/>
              <a:gd name="connsiteY41" fmla="*/ 4518870 h 4977304"/>
              <a:gd name="connsiteX42" fmla="*/ 9131223 w 12217206"/>
              <a:gd name="connsiteY42" fmla="*/ 4516515 h 4977304"/>
              <a:gd name="connsiteX43" fmla="*/ 9107733 w 12217206"/>
              <a:gd name="connsiteY43" fmla="*/ 4515031 h 4977304"/>
              <a:gd name="connsiteX44" fmla="*/ 9047414 w 12217206"/>
              <a:gd name="connsiteY44" fmla="*/ 4506003 h 4977304"/>
              <a:gd name="connsiteX45" fmla="*/ 8999479 w 12217206"/>
              <a:gd name="connsiteY45" fmla="*/ 4509570 h 4977304"/>
              <a:gd name="connsiteX46" fmla="*/ 8999194 w 12217206"/>
              <a:gd name="connsiteY46" fmla="*/ 4509309 h 4977304"/>
              <a:gd name="connsiteX47" fmla="*/ 8990231 w 12217206"/>
              <a:gd name="connsiteY47" fmla="*/ 4510625 h 4977304"/>
              <a:gd name="connsiteX48" fmla="*/ 8984397 w 12217206"/>
              <a:gd name="connsiteY48" fmla="*/ 4512863 h 4977304"/>
              <a:gd name="connsiteX49" fmla="*/ 8968351 w 12217206"/>
              <a:gd name="connsiteY49" fmla="*/ 4516366 h 4977304"/>
              <a:gd name="connsiteX50" fmla="*/ 8962029 w 12217206"/>
              <a:gd name="connsiteY50" fmla="*/ 4515606 h 4977304"/>
              <a:gd name="connsiteX51" fmla="*/ 8957069 w 12217206"/>
              <a:gd name="connsiteY51" fmla="*/ 4513190 h 4977304"/>
              <a:gd name="connsiteX52" fmla="*/ 8889695 w 12217206"/>
              <a:gd name="connsiteY52" fmla="*/ 4533539 h 4977304"/>
              <a:gd name="connsiteX53" fmla="*/ 8746606 w 12217206"/>
              <a:gd name="connsiteY53" fmla="*/ 4530613 h 4977304"/>
              <a:gd name="connsiteX54" fmla="*/ 8702038 w 12217206"/>
              <a:gd name="connsiteY54" fmla="*/ 4532895 h 4977304"/>
              <a:gd name="connsiteX55" fmla="*/ 8590337 w 12217206"/>
              <a:gd name="connsiteY55" fmla="*/ 4542204 h 4977304"/>
              <a:gd name="connsiteX56" fmla="*/ 8519543 w 12217206"/>
              <a:gd name="connsiteY56" fmla="*/ 4526086 h 4977304"/>
              <a:gd name="connsiteX57" fmla="*/ 8505306 w 12217206"/>
              <a:gd name="connsiteY57" fmla="*/ 4532509 h 4977304"/>
              <a:gd name="connsiteX58" fmla="*/ 8500493 w 12217206"/>
              <a:gd name="connsiteY58" fmla="*/ 4535768 h 4977304"/>
              <a:gd name="connsiteX59" fmla="*/ 8492299 w 12217206"/>
              <a:gd name="connsiteY59" fmla="*/ 4538742 h 4977304"/>
              <a:gd name="connsiteX60" fmla="*/ 8491926 w 12217206"/>
              <a:gd name="connsiteY60" fmla="*/ 4538547 h 4977304"/>
              <a:gd name="connsiteX61" fmla="*/ 8484586 w 12217206"/>
              <a:gd name="connsiteY61" fmla="*/ 4541860 h 4977304"/>
              <a:gd name="connsiteX62" fmla="*/ 8361601 w 12217206"/>
              <a:gd name="connsiteY62" fmla="*/ 4557109 h 4977304"/>
              <a:gd name="connsiteX63" fmla="*/ 8348227 w 12217206"/>
              <a:gd name="connsiteY63" fmla="*/ 4557320 h 4977304"/>
              <a:gd name="connsiteX64" fmla="*/ 8346801 w 12217206"/>
              <a:gd name="connsiteY64" fmla="*/ 4556408 h 4977304"/>
              <a:gd name="connsiteX65" fmla="*/ 8308886 w 12217206"/>
              <a:gd name="connsiteY65" fmla="*/ 4575677 h 4977304"/>
              <a:gd name="connsiteX66" fmla="*/ 8289640 w 12217206"/>
              <a:gd name="connsiteY66" fmla="*/ 4590767 h 4977304"/>
              <a:gd name="connsiteX67" fmla="*/ 8278750 w 12217206"/>
              <a:gd name="connsiteY67" fmla="*/ 4597091 h 4977304"/>
              <a:gd name="connsiteX68" fmla="*/ 8277624 w 12217206"/>
              <a:gd name="connsiteY68" fmla="*/ 4601916 h 4977304"/>
              <a:gd name="connsiteX69" fmla="*/ 8260561 w 12217206"/>
              <a:gd name="connsiteY69" fmla="*/ 4609708 h 4977304"/>
              <a:gd name="connsiteX70" fmla="*/ 8257864 w 12217206"/>
              <a:gd name="connsiteY70" fmla="*/ 4609458 h 4977304"/>
              <a:gd name="connsiteX71" fmla="*/ 8246529 w 12217206"/>
              <a:gd name="connsiteY71" fmla="*/ 4620148 h 4977304"/>
              <a:gd name="connsiteX72" fmla="*/ 8240334 w 12217206"/>
              <a:gd name="connsiteY72" fmla="*/ 4634257 h 4977304"/>
              <a:gd name="connsiteX73" fmla="*/ 8084875 w 12217206"/>
              <a:gd name="connsiteY73" fmla="*/ 4684387 h 4977304"/>
              <a:gd name="connsiteX74" fmla="*/ 7900134 w 12217206"/>
              <a:gd name="connsiteY74" fmla="*/ 4729969 h 4977304"/>
              <a:gd name="connsiteX75" fmla="*/ 7713595 w 12217206"/>
              <a:gd name="connsiteY75" fmla="*/ 4757895 h 4977304"/>
              <a:gd name="connsiteX76" fmla="*/ 7609267 w 12217206"/>
              <a:gd name="connsiteY76" fmla="*/ 4754126 h 4977304"/>
              <a:gd name="connsiteX77" fmla="*/ 7522521 w 12217206"/>
              <a:gd name="connsiteY77" fmla="*/ 4760455 h 4977304"/>
              <a:gd name="connsiteX78" fmla="*/ 7514554 w 12217206"/>
              <a:gd name="connsiteY78" fmla="*/ 4763228 h 4977304"/>
              <a:gd name="connsiteX79" fmla="*/ 7502403 w 12217206"/>
              <a:gd name="connsiteY79" fmla="*/ 4764677 h 4977304"/>
              <a:gd name="connsiteX80" fmla="*/ 7502032 w 12217206"/>
              <a:gd name="connsiteY80" fmla="*/ 4764322 h 4977304"/>
              <a:gd name="connsiteX81" fmla="*/ 7490794 w 12217206"/>
              <a:gd name="connsiteY81" fmla="*/ 4766442 h 4977304"/>
              <a:gd name="connsiteX82" fmla="*/ 7400450 w 12217206"/>
              <a:gd name="connsiteY82" fmla="*/ 4757640 h 4977304"/>
              <a:gd name="connsiteX83" fmla="*/ 7307302 w 12217206"/>
              <a:gd name="connsiteY83" fmla="*/ 4747220 h 4977304"/>
              <a:gd name="connsiteX84" fmla="*/ 7305976 w 12217206"/>
              <a:gd name="connsiteY84" fmla="*/ 4745654 h 4977304"/>
              <a:gd name="connsiteX85" fmla="*/ 7213744 w 12217206"/>
              <a:gd name="connsiteY85" fmla="*/ 4773074 h 4977304"/>
              <a:gd name="connsiteX86" fmla="*/ 7196298 w 12217206"/>
              <a:gd name="connsiteY86" fmla="*/ 4778016 h 4977304"/>
              <a:gd name="connsiteX87" fmla="*/ 7192202 w 12217206"/>
              <a:gd name="connsiteY87" fmla="*/ 4783834 h 4977304"/>
              <a:gd name="connsiteX88" fmla="*/ 7166024 w 12217206"/>
              <a:gd name="connsiteY88" fmla="*/ 4788882 h 4977304"/>
              <a:gd name="connsiteX89" fmla="*/ 7092253 w 12217206"/>
              <a:gd name="connsiteY89" fmla="*/ 4802161 h 4977304"/>
              <a:gd name="connsiteX90" fmla="*/ 7013814 w 12217206"/>
              <a:gd name="connsiteY90" fmla="*/ 4801755 h 4977304"/>
              <a:gd name="connsiteX91" fmla="*/ 6899540 w 12217206"/>
              <a:gd name="connsiteY91" fmla="*/ 4833798 h 4977304"/>
              <a:gd name="connsiteX92" fmla="*/ 6703746 w 12217206"/>
              <a:gd name="connsiteY92" fmla="*/ 4864157 h 4977304"/>
              <a:gd name="connsiteX93" fmla="*/ 6545085 w 12217206"/>
              <a:gd name="connsiteY93" fmla="*/ 4895408 h 4977304"/>
              <a:gd name="connsiteX94" fmla="*/ 6313345 w 12217206"/>
              <a:gd name="connsiteY94" fmla="*/ 4946232 h 4977304"/>
              <a:gd name="connsiteX95" fmla="*/ 6164558 w 12217206"/>
              <a:gd name="connsiteY95" fmla="*/ 4948498 h 4977304"/>
              <a:gd name="connsiteX96" fmla="*/ 6069796 w 12217206"/>
              <a:gd name="connsiteY96" fmla="*/ 4970720 h 4977304"/>
              <a:gd name="connsiteX97" fmla="*/ 6064481 w 12217206"/>
              <a:gd name="connsiteY97" fmla="*/ 4969051 h 4977304"/>
              <a:gd name="connsiteX98" fmla="*/ 6044602 w 12217206"/>
              <a:gd name="connsiteY98" fmla="*/ 4969792 h 4977304"/>
              <a:gd name="connsiteX99" fmla="*/ 6037252 w 12217206"/>
              <a:gd name="connsiteY99" fmla="*/ 4960726 h 4977304"/>
              <a:gd name="connsiteX100" fmla="*/ 6006081 w 12217206"/>
              <a:gd name="connsiteY100" fmla="*/ 4955195 h 4977304"/>
              <a:gd name="connsiteX101" fmla="*/ 5920065 w 12217206"/>
              <a:gd name="connsiteY101" fmla="*/ 4944866 h 4977304"/>
              <a:gd name="connsiteX102" fmla="*/ 5755077 w 12217206"/>
              <a:gd name="connsiteY102" fmla="*/ 4976193 h 4977304"/>
              <a:gd name="connsiteX103" fmla="*/ 5623207 w 12217206"/>
              <a:gd name="connsiteY103" fmla="*/ 4977304 h 4977304"/>
              <a:gd name="connsiteX104" fmla="*/ 5467256 w 12217206"/>
              <a:gd name="connsiteY104" fmla="*/ 4962079 h 4977304"/>
              <a:gd name="connsiteX105" fmla="*/ 5429137 w 12217206"/>
              <a:gd name="connsiteY105" fmla="*/ 4949858 h 4977304"/>
              <a:gd name="connsiteX106" fmla="*/ 5378078 w 12217206"/>
              <a:gd name="connsiteY106" fmla="*/ 4930634 h 4977304"/>
              <a:gd name="connsiteX107" fmla="*/ 5258253 w 12217206"/>
              <a:gd name="connsiteY107" fmla="*/ 4908461 h 4977304"/>
              <a:gd name="connsiteX108" fmla="*/ 5219477 w 12217206"/>
              <a:gd name="connsiteY108" fmla="*/ 4896381 h 4977304"/>
              <a:gd name="connsiteX109" fmla="*/ 5171208 w 12217206"/>
              <a:gd name="connsiteY109" fmla="*/ 4893134 h 4977304"/>
              <a:gd name="connsiteX110" fmla="*/ 5153115 w 12217206"/>
              <a:gd name="connsiteY110" fmla="*/ 4885290 h 4977304"/>
              <a:gd name="connsiteX111" fmla="*/ 5139168 w 12217206"/>
              <a:gd name="connsiteY111" fmla="*/ 4881597 h 4977304"/>
              <a:gd name="connsiteX112" fmla="*/ 5136167 w 12217206"/>
              <a:gd name="connsiteY112" fmla="*/ 4879315 h 4977304"/>
              <a:gd name="connsiteX113" fmla="*/ 5118243 w 12217206"/>
              <a:gd name="connsiteY113" fmla="*/ 4867529 h 4977304"/>
              <a:gd name="connsiteX114" fmla="*/ 5062411 w 12217206"/>
              <a:gd name="connsiteY114" fmla="*/ 4874665 h 4977304"/>
              <a:gd name="connsiteX115" fmla="*/ 5008170 w 12217206"/>
              <a:gd name="connsiteY115" fmla="*/ 4856876 h 4977304"/>
              <a:gd name="connsiteX116" fmla="*/ 4837210 w 12217206"/>
              <a:gd name="connsiteY116" fmla="*/ 4830794 h 4977304"/>
              <a:gd name="connsiteX117" fmla="*/ 4759270 w 12217206"/>
              <a:gd name="connsiteY117" fmla="*/ 4800638 h 4977304"/>
              <a:gd name="connsiteX118" fmla="*/ 4720035 w 12217206"/>
              <a:gd name="connsiteY118" fmla="*/ 4790848 h 4977304"/>
              <a:gd name="connsiteX119" fmla="*/ 4718027 w 12217206"/>
              <a:gd name="connsiteY119" fmla="*/ 4790035 h 4977304"/>
              <a:gd name="connsiteX120" fmla="*/ 4718961 w 12217206"/>
              <a:gd name="connsiteY120" fmla="*/ 4789806 h 4977304"/>
              <a:gd name="connsiteX121" fmla="*/ 4714055 w 12217206"/>
              <a:gd name="connsiteY121" fmla="*/ 4788426 h 4977304"/>
              <a:gd name="connsiteX122" fmla="*/ 4718027 w 12217206"/>
              <a:gd name="connsiteY122" fmla="*/ 4790035 h 4977304"/>
              <a:gd name="connsiteX123" fmla="*/ 4712381 w 12217206"/>
              <a:gd name="connsiteY123" fmla="*/ 4791420 h 4977304"/>
              <a:gd name="connsiteX124" fmla="*/ 4512801 w 12217206"/>
              <a:gd name="connsiteY124" fmla="*/ 4780666 h 4977304"/>
              <a:gd name="connsiteX125" fmla="*/ 4425588 w 12217206"/>
              <a:gd name="connsiteY125" fmla="*/ 4769100 h 4977304"/>
              <a:gd name="connsiteX126" fmla="*/ 4314086 w 12217206"/>
              <a:gd name="connsiteY126" fmla="*/ 4774822 h 4977304"/>
              <a:gd name="connsiteX127" fmla="*/ 4312230 w 12217206"/>
              <a:gd name="connsiteY127" fmla="*/ 4773365 h 4977304"/>
              <a:gd name="connsiteX128" fmla="*/ 4292278 w 12217206"/>
              <a:gd name="connsiteY128" fmla="*/ 4771325 h 4977304"/>
              <a:gd name="connsiteX129" fmla="*/ 4287201 w 12217206"/>
              <a:gd name="connsiteY129" fmla="*/ 4774493 h 4977304"/>
              <a:gd name="connsiteX130" fmla="*/ 4273289 w 12217206"/>
              <a:gd name="connsiteY130" fmla="*/ 4774225 h 4977304"/>
              <a:gd name="connsiteX131" fmla="*/ 4245283 w 12217206"/>
              <a:gd name="connsiteY131" fmla="*/ 4776749 h 4977304"/>
              <a:gd name="connsiteX132" fmla="*/ 4199245 w 12217206"/>
              <a:gd name="connsiteY132" fmla="*/ 4773714 h 4977304"/>
              <a:gd name="connsiteX133" fmla="*/ 4198941 w 12217206"/>
              <a:gd name="connsiteY133" fmla="*/ 4772347 h 4977304"/>
              <a:gd name="connsiteX134" fmla="*/ 4188453 w 12217206"/>
              <a:gd name="connsiteY134" fmla="*/ 4766228 h 4977304"/>
              <a:gd name="connsiteX135" fmla="*/ 4139982 w 12217206"/>
              <a:gd name="connsiteY135" fmla="*/ 4748999 h 4977304"/>
              <a:gd name="connsiteX136" fmla="*/ 4080374 w 12217206"/>
              <a:gd name="connsiteY136" fmla="*/ 4720184 h 4977304"/>
              <a:gd name="connsiteX137" fmla="*/ 4071828 w 12217206"/>
              <a:gd name="connsiteY137" fmla="*/ 4719278 h 4977304"/>
              <a:gd name="connsiteX138" fmla="*/ 4071710 w 12217206"/>
              <a:gd name="connsiteY138" fmla="*/ 4718953 h 4977304"/>
              <a:gd name="connsiteX139" fmla="*/ 4056247 w 12217206"/>
              <a:gd name="connsiteY139" fmla="*/ 4717622 h 4977304"/>
              <a:gd name="connsiteX140" fmla="*/ 4039668 w 12217206"/>
              <a:gd name="connsiteY140" fmla="*/ 4715861 h 4977304"/>
              <a:gd name="connsiteX141" fmla="*/ 4034303 w 12217206"/>
              <a:gd name="connsiteY141" fmla="*/ 4713218 h 4977304"/>
              <a:gd name="connsiteX142" fmla="*/ 4032672 w 12217206"/>
              <a:gd name="connsiteY142" fmla="*/ 4709236 h 4977304"/>
              <a:gd name="connsiteX143" fmla="*/ 4031088 w 12217206"/>
              <a:gd name="connsiteY143" fmla="*/ 4709491 h 4977304"/>
              <a:gd name="connsiteX144" fmla="*/ 4001867 w 12217206"/>
              <a:gd name="connsiteY144" fmla="*/ 4695842 h 4977304"/>
              <a:gd name="connsiteX145" fmla="*/ 3934220 w 12217206"/>
              <a:gd name="connsiteY145" fmla="*/ 4676884 h 4977304"/>
              <a:gd name="connsiteX146" fmla="*/ 3894676 w 12217206"/>
              <a:gd name="connsiteY146" fmla="*/ 4670743 h 4977304"/>
              <a:gd name="connsiteX147" fmla="*/ 3787232 w 12217206"/>
              <a:gd name="connsiteY147" fmla="*/ 4648764 h 4977304"/>
              <a:gd name="connsiteX148" fmla="*/ 3680057 w 12217206"/>
              <a:gd name="connsiteY148" fmla="*/ 4622784 h 4977304"/>
              <a:gd name="connsiteX149" fmla="*/ 3607627 w 12217206"/>
              <a:gd name="connsiteY149" fmla="*/ 4587738 h 4977304"/>
              <a:gd name="connsiteX150" fmla="*/ 3601451 w 12217206"/>
              <a:gd name="connsiteY150" fmla="*/ 4589218 h 4977304"/>
              <a:gd name="connsiteX151" fmla="*/ 3592338 w 12217206"/>
              <a:gd name="connsiteY151" fmla="*/ 4589396 h 4977304"/>
              <a:gd name="connsiteX152" fmla="*/ 3592104 w 12217206"/>
              <a:gd name="connsiteY152" fmla="*/ 4589103 h 4977304"/>
              <a:gd name="connsiteX153" fmla="*/ 3583586 w 12217206"/>
              <a:gd name="connsiteY153" fmla="*/ 4589853 h 4977304"/>
              <a:gd name="connsiteX154" fmla="*/ 3533777 w 12217206"/>
              <a:gd name="connsiteY154" fmla="*/ 4579320 h 4977304"/>
              <a:gd name="connsiteX155" fmla="*/ 3470906 w 12217206"/>
              <a:gd name="connsiteY155" fmla="*/ 4575344 h 4977304"/>
              <a:gd name="connsiteX156" fmla="*/ 3398460 w 12217206"/>
              <a:gd name="connsiteY156" fmla="*/ 4562260 h 4977304"/>
              <a:gd name="connsiteX157" fmla="*/ 3361644 w 12217206"/>
              <a:gd name="connsiteY157" fmla="*/ 4580670 h 4977304"/>
              <a:gd name="connsiteX158" fmla="*/ 3341795 w 12217206"/>
              <a:gd name="connsiteY158" fmla="*/ 4582496 h 4977304"/>
              <a:gd name="connsiteX159" fmla="*/ 3339469 w 12217206"/>
              <a:gd name="connsiteY159" fmla="*/ 4581438 h 4977304"/>
              <a:gd name="connsiteX160" fmla="*/ 3260180 w 12217206"/>
              <a:gd name="connsiteY160" fmla="*/ 4587820 h 4977304"/>
              <a:gd name="connsiteX161" fmla="*/ 3140460 w 12217206"/>
              <a:gd name="connsiteY161" fmla="*/ 4596263 h 4977304"/>
              <a:gd name="connsiteX162" fmla="*/ 3028270 w 12217206"/>
              <a:gd name="connsiteY162" fmla="*/ 4599134 h 4977304"/>
              <a:gd name="connsiteX163" fmla="*/ 2779714 w 12217206"/>
              <a:gd name="connsiteY163" fmla="*/ 4622831 h 4977304"/>
              <a:gd name="connsiteX164" fmla="*/ 2649525 w 12217206"/>
              <a:gd name="connsiteY164" fmla="*/ 4658086 h 4977304"/>
              <a:gd name="connsiteX165" fmla="*/ 2566315 w 12217206"/>
              <a:gd name="connsiteY165" fmla="*/ 4605776 h 4977304"/>
              <a:gd name="connsiteX166" fmla="*/ 2441626 w 12217206"/>
              <a:gd name="connsiteY166" fmla="*/ 4620872 h 4977304"/>
              <a:gd name="connsiteX167" fmla="*/ 2313568 w 12217206"/>
              <a:gd name="connsiteY167" fmla="*/ 4630067 h 4977304"/>
              <a:gd name="connsiteX168" fmla="*/ 2207105 w 12217206"/>
              <a:gd name="connsiteY168" fmla="*/ 4624384 h 4977304"/>
              <a:gd name="connsiteX169" fmla="*/ 2093268 w 12217206"/>
              <a:gd name="connsiteY169" fmla="*/ 4606236 h 4977304"/>
              <a:gd name="connsiteX170" fmla="*/ 1996024 w 12217206"/>
              <a:gd name="connsiteY170" fmla="*/ 4597526 h 4977304"/>
              <a:gd name="connsiteX171" fmla="*/ 1926886 w 12217206"/>
              <a:gd name="connsiteY171" fmla="*/ 4621358 h 4977304"/>
              <a:gd name="connsiteX172" fmla="*/ 1920368 w 12217206"/>
              <a:gd name="connsiteY172" fmla="*/ 4616112 h 4977304"/>
              <a:gd name="connsiteX173" fmla="*/ 1871831 w 12217206"/>
              <a:gd name="connsiteY173" fmla="*/ 4617844 h 4977304"/>
              <a:gd name="connsiteX174" fmla="*/ 1785463 w 12217206"/>
              <a:gd name="connsiteY174" fmla="*/ 4647841 h 4977304"/>
              <a:gd name="connsiteX175" fmla="*/ 1737045 w 12217206"/>
              <a:gd name="connsiteY175" fmla="*/ 4642356 h 4977304"/>
              <a:gd name="connsiteX176" fmla="*/ 1673954 w 12217206"/>
              <a:gd name="connsiteY176" fmla="*/ 4624601 h 4977304"/>
              <a:gd name="connsiteX177" fmla="*/ 1602834 w 12217206"/>
              <a:gd name="connsiteY177" fmla="*/ 4640924 h 4977304"/>
              <a:gd name="connsiteX178" fmla="*/ 1490351 w 12217206"/>
              <a:gd name="connsiteY178" fmla="*/ 4613132 h 4977304"/>
              <a:gd name="connsiteX179" fmla="*/ 1149212 w 12217206"/>
              <a:gd name="connsiteY179" fmla="*/ 4564210 h 4977304"/>
              <a:gd name="connsiteX180" fmla="*/ 938574 w 12217206"/>
              <a:gd name="connsiteY180" fmla="*/ 4566821 h 4977304"/>
              <a:gd name="connsiteX181" fmla="*/ 857697 w 12217206"/>
              <a:gd name="connsiteY181" fmla="*/ 4525391 h 4977304"/>
              <a:gd name="connsiteX182" fmla="*/ 836981 w 12217206"/>
              <a:gd name="connsiteY182" fmla="*/ 4526708 h 4977304"/>
              <a:gd name="connsiteX183" fmla="*/ 816264 w 12217206"/>
              <a:gd name="connsiteY183" fmla="*/ 4524575 h 4977304"/>
              <a:gd name="connsiteX184" fmla="*/ 810965 w 12217206"/>
              <a:gd name="connsiteY184" fmla="*/ 4527718 h 4977304"/>
              <a:gd name="connsiteX185" fmla="*/ 796509 w 12217206"/>
              <a:gd name="connsiteY185" fmla="*/ 4527387 h 4977304"/>
              <a:gd name="connsiteX186" fmla="*/ 767389 w 12217206"/>
              <a:gd name="connsiteY186" fmla="*/ 4529784 h 4977304"/>
              <a:gd name="connsiteX187" fmla="*/ 762544 w 12217206"/>
              <a:gd name="connsiteY187" fmla="*/ 4527372 h 4977304"/>
              <a:gd name="connsiteX188" fmla="*/ 719567 w 12217206"/>
              <a:gd name="connsiteY188" fmla="*/ 4526534 h 4977304"/>
              <a:gd name="connsiteX189" fmla="*/ 719262 w 12217206"/>
              <a:gd name="connsiteY189" fmla="*/ 4525164 h 4977304"/>
              <a:gd name="connsiteX190" fmla="*/ 708402 w 12217206"/>
              <a:gd name="connsiteY190" fmla="*/ 4518999 h 4977304"/>
              <a:gd name="connsiteX191" fmla="*/ 596394 w 12217206"/>
              <a:gd name="connsiteY191" fmla="*/ 4472455 h 4977304"/>
              <a:gd name="connsiteX192" fmla="*/ 578149 w 12217206"/>
              <a:gd name="connsiteY192" fmla="*/ 4469575 h 4977304"/>
              <a:gd name="connsiteX193" fmla="*/ 571336 w 12217206"/>
              <a:gd name="connsiteY193" fmla="*/ 4469781 h 4977304"/>
              <a:gd name="connsiteX194" fmla="*/ 444802 w 12217206"/>
              <a:gd name="connsiteY194" fmla="*/ 4428480 h 4977304"/>
              <a:gd name="connsiteX195" fmla="*/ 403746 w 12217206"/>
              <a:gd name="connsiteY195" fmla="*/ 4422157 h 4977304"/>
              <a:gd name="connsiteX196" fmla="*/ 292240 w 12217206"/>
              <a:gd name="connsiteY196" fmla="*/ 4399681 h 4977304"/>
              <a:gd name="connsiteX197" fmla="*/ 118302 w 12217206"/>
              <a:gd name="connsiteY197" fmla="*/ 4343421 h 4977304"/>
              <a:gd name="connsiteX198" fmla="*/ 15516 w 12217206"/>
              <a:gd name="connsiteY198" fmla="*/ 4340320 h 4977304"/>
              <a:gd name="connsiteX199" fmla="*/ 2 w 12217206"/>
              <a:gd name="connsiteY199" fmla="*/ 4334381 h 4977304"/>
              <a:gd name="connsiteX200" fmla="*/ 2 w 12217206"/>
              <a:gd name="connsiteY200" fmla="*/ 3589361 h 4977304"/>
              <a:gd name="connsiteX201" fmla="*/ 0 w 12217206"/>
              <a:gd name="connsiteY201" fmla="*/ 3589361 h 4977304"/>
              <a:gd name="connsiteX202" fmla="*/ 0 w 12217206"/>
              <a:gd name="connsiteY202" fmla="*/ 3513036 h 4977304"/>
              <a:gd name="connsiteX203" fmla="*/ 0 w 12217206"/>
              <a:gd name="connsiteY203" fmla="*/ 2672265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8158 w 12217206"/>
              <a:gd name="connsiteY5" fmla="*/ 3664565 h 4977304"/>
              <a:gd name="connsiteX6" fmla="*/ 12132764 w 12217206"/>
              <a:gd name="connsiteY6" fmla="*/ 3748492 h 4977304"/>
              <a:gd name="connsiteX7" fmla="*/ 12053056 w 12217206"/>
              <a:gd name="connsiteY7" fmla="*/ 3749753 h 4977304"/>
              <a:gd name="connsiteX8" fmla="*/ 11938513 w 12217206"/>
              <a:gd name="connsiteY8" fmla="*/ 3754367 h 4977304"/>
              <a:gd name="connsiteX9" fmla="*/ 11853342 w 12217206"/>
              <a:gd name="connsiteY9" fmla="*/ 3782688 h 4977304"/>
              <a:gd name="connsiteX10" fmla="*/ 11704569 w 12217206"/>
              <a:gd name="connsiteY10" fmla="*/ 3839336 h 4977304"/>
              <a:gd name="connsiteX11" fmla="*/ 11577641 w 12217206"/>
              <a:gd name="connsiteY11" fmla="*/ 3885996 h 4977304"/>
              <a:gd name="connsiteX12" fmla="*/ 11508791 w 12217206"/>
              <a:gd name="connsiteY12" fmla="*/ 3969283 h 4977304"/>
              <a:gd name="connsiteX13" fmla="*/ 11388373 w 12217206"/>
              <a:gd name="connsiteY13" fmla="*/ 4027440 h 4977304"/>
              <a:gd name="connsiteX14" fmla="*/ 11276406 w 12217206"/>
              <a:gd name="connsiteY14" fmla="*/ 4056099 h 4977304"/>
              <a:gd name="connsiteX15" fmla="*/ 11190251 w 12217206"/>
              <a:gd name="connsiteY15" fmla="*/ 4073272 h 4977304"/>
              <a:gd name="connsiteX16" fmla="*/ 11139995 w 12217206"/>
              <a:gd name="connsiteY16" fmla="*/ 4081811 h 4977304"/>
              <a:gd name="connsiteX17" fmla="*/ 11040727 w 12217206"/>
              <a:gd name="connsiteY17" fmla="*/ 4081109 h 4977304"/>
              <a:gd name="connsiteX18" fmla="*/ 10969005 w 12217206"/>
              <a:gd name="connsiteY18" fmla="*/ 4091154 h 4977304"/>
              <a:gd name="connsiteX19" fmla="*/ 10899772 w 12217206"/>
              <a:gd name="connsiteY19" fmla="*/ 4122857 h 4977304"/>
              <a:gd name="connsiteX20" fmla="*/ 10838983 w 12217206"/>
              <a:gd name="connsiteY20" fmla="*/ 4155791 h 4977304"/>
              <a:gd name="connsiteX21" fmla="*/ 10769520 w 12217206"/>
              <a:gd name="connsiteY21" fmla="*/ 4198574 h 4977304"/>
              <a:gd name="connsiteX22" fmla="*/ 10570843 w 12217206"/>
              <a:gd name="connsiteY22" fmla="*/ 4255424 h 4977304"/>
              <a:gd name="connsiteX23" fmla="*/ 10512263 w 12217206"/>
              <a:gd name="connsiteY23" fmla="*/ 4291698 h 4977304"/>
              <a:gd name="connsiteX24" fmla="*/ 10439016 w 12217206"/>
              <a:gd name="connsiteY24" fmla="*/ 4293933 h 4977304"/>
              <a:gd name="connsiteX25" fmla="*/ 10376941 w 12217206"/>
              <a:gd name="connsiteY25" fmla="*/ 4298111 h 4977304"/>
              <a:gd name="connsiteX26" fmla="*/ 10329960 w 12217206"/>
              <a:gd name="connsiteY26" fmla="*/ 4298774 h 4977304"/>
              <a:gd name="connsiteX27" fmla="*/ 10254256 w 12217206"/>
              <a:gd name="connsiteY27" fmla="*/ 4309364 h 4977304"/>
              <a:gd name="connsiteX28" fmla="*/ 10119745 w 12217206"/>
              <a:gd name="connsiteY28" fmla="*/ 4321869 h 4977304"/>
              <a:gd name="connsiteX29" fmla="*/ 10075444 w 12217206"/>
              <a:gd name="connsiteY29" fmla="*/ 4324144 h 4977304"/>
              <a:gd name="connsiteX30" fmla="*/ 10032543 w 12217206"/>
              <a:gd name="connsiteY30" fmla="*/ 4322337 h 4977304"/>
              <a:gd name="connsiteX31" fmla="*/ 9953375 w 12217206"/>
              <a:gd name="connsiteY31" fmla="*/ 4339186 h 4977304"/>
              <a:gd name="connsiteX32" fmla="*/ 9841223 w 12217206"/>
              <a:gd name="connsiteY32" fmla="*/ 4346536 h 4977304"/>
              <a:gd name="connsiteX33" fmla="*/ 9721820 w 12217206"/>
              <a:gd name="connsiteY33" fmla="*/ 4368481 h 4977304"/>
              <a:gd name="connsiteX34" fmla="*/ 9578114 w 12217206"/>
              <a:gd name="connsiteY34" fmla="*/ 4380883 h 4977304"/>
              <a:gd name="connsiteX35" fmla="*/ 9336820 w 12217206"/>
              <a:gd name="connsiteY35" fmla="*/ 4430514 h 4977304"/>
              <a:gd name="connsiteX36" fmla="*/ 9272837 w 12217206"/>
              <a:gd name="connsiteY36" fmla="*/ 4491645 h 4977304"/>
              <a:gd name="connsiteX37" fmla="*/ 9188677 w 12217206"/>
              <a:gd name="connsiteY37" fmla="*/ 4497828 h 4977304"/>
              <a:gd name="connsiteX38" fmla="*/ 9183116 w 12217206"/>
              <a:gd name="connsiteY38" fmla="*/ 4507862 h 4977304"/>
              <a:gd name="connsiteX39" fmla="*/ 9145128 w 12217206"/>
              <a:gd name="connsiteY39" fmla="*/ 4520027 h 4977304"/>
              <a:gd name="connsiteX40" fmla="*/ 9144106 w 12217206"/>
              <a:gd name="connsiteY40" fmla="*/ 4518870 h 4977304"/>
              <a:gd name="connsiteX41" fmla="*/ 9131223 w 12217206"/>
              <a:gd name="connsiteY41" fmla="*/ 4516515 h 4977304"/>
              <a:gd name="connsiteX42" fmla="*/ 9107733 w 12217206"/>
              <a:gd name="connsiteY42" fmla="*/ 4515031 h 4977304"/>
              <a:gd name="connsiteX43" fmla="*/ 9047414 w 12217206"/>
              <a:gd name="connsiteY43" fmla="*/ 4506003 h 4977304"/>
              <a:gd name="connsiteX44" fmla="*/ 8999479 w 12217206"/>
              <a:gd name="connsiteY44" fmla="*/ 4509570 h 4977304"/>
              <a:gd name="connsiteX45" fmla="*/ 8999194 w 12217206"/>
              <a:gd name="connsiteY45" fmla="*/ 4509309 h 4977304"/>
              <a:gd name="connsiteX46" fmla="*/ 8990231 w 12217206"/>
              <a:gd name="connsiteY46" fmla="*/ 4510625 h 4977304"/>
              <a:gd name="connsiteX47" fmla="*/ 8984397 w 12217206"/>
              <a:gd name="connsiteY47" fmla="*/ 4512863 h 4977304"/>
              <a:gd name="connsiteX48" fmla="*/ 8968351 w 12217206"/>
              <a:gd name="connsiteY48" fmla="*/ 4516366 h 4977304"/>
              <a:gd name="connsiteX49" fmla="*/ 8962029 w 12217206"/>
              <a:gd name="connsiteY49" fmla="*/ 4515606 h 4977304"/>
              <a:gd name="connsiteX50" fmla="*/ 8957069 w 12217206"/>
              <a:gd name="connsiteY50" fmla="*/ 4513190 h 4977304"/>
              <a:gd name="connsiteX51" fmla="*/ 8889695 w 12217206"/>
              <a:gd name="connsiteY51" fmla="*/ 4533539 h 4977304"/>
              <a:gd name="connsiteX52" fmla="*/ 8746606 w 12217206"/>
              <a:gd name="connsiteY52" fmla="*/ 4530613 h 4977304"/>
              <a:gd name="connsiteX53" fmla="*/ 8702038 w 12217206"/>
              <a:gd name="connsiteY53" fmla="*/ 4532895 h 4977304"/>
              <a:gd name="connsiteX54" fmla="*/ 8590337 w 12217206"/>
              <a:gd name="connsiteY54" fmla="*/ 4542204 h 4977304"/>
              <a:gd name="connsiteX55" fmla="*/ 8519543 w 12217206"/>
              <a:gd name="connsiteY55" fmla="*/ 4526086 h 4977304"/>
              <a:gd name="connsiteX56" fmla="*/ 8505306 w 12217206"/>
              <a:gd name="connsiteY56" fmla="*/ 4532509 h 4977304"/>
              <a:gd name="connsiteX57" fmla="*/ 8500493 w 12217206"/>
              <a:gd name="connsiteY57" fmla="*/ 4535768 h 4977304"/>
              <a:gd name="connsiteX58" fmla="*/ 8492299 w 12217206"/>
              <a:gd name="connsiteY58" fmla="*/ 4538742 h 4977304"/>
              <a:gd name="connsiteX59" fmla="*/ 8491926 w 12217206"/>
              <a:gd name="connsiteY59" fmla="*/ 4538547 h 4977304"/>
              <a:gd name="connsiteX60" fmla="*/ 8484586 w 12217206"/>
              <a:gd name="connsiteY60" fmla="*/ 4541860 h 4977304"/>
              <a:gd name="connsiteX61" fmla="*/ 8361601 w 12217206"/>
              <a:gd name="connsiteY61" fmla="*/ 4557109 h 4977304"/>
              <a:gd name="connsiteX62" fmla="*/ 8348227 w 12217206"/>
              <a:gd name="connsiteY62" fmla="*/ 4557320 h 4977304"/>
              <a:gd name="connsiteX63" fmla="*/ 8346801 w 12217206"/>
              <a:gd name="connsiteY63" fmla="*/ 4556408 h 4977304"/>
              <a:gd name="connsiteX64" fmla="*/ 8308886 w 12217206"/>
              <a:gd name="connsiteY64" fmla="*/ 4575677 h 4977304"/>
              <a:gd name="connsiteX65" fmla="*/ 8289640 w 12217206"/>
              <a:gd name="connsiteY65" fmla="*/ 4590767 h 4977304"/>
              <a:gd name="connsiteX66" fmla="*/ 8278750 w 12217206"/>
              <a:gd name="connsiteY66" fmla="*/ 4597091 h 4977304"/>
              <a:gd name="connsiteX67" fmla="*/ 8277624 w 12217206"/>
              <a:gd name="connsiteY67" fmla="*/ 4601916 h 4977304"/>
              <a:gd name="connsiteX68" fmla="*/ 8260561 w 12217206"/>
              <a:gd name="connsiteY68" fmla="*/ 4609708 h 4977304"/>
              <a:gd name="connsiteX69" fmla="*/ 8257864 w 12217206"/>
              <a:gd name="connsiteY69" fmla="*/ 4609458 h 4977304"/>
              <a:gd name="connsiteX70" fmla="*/ 8246529 w 12217206"/>
              <a:gd name="connsiteY70" fmla="*/ 4620148 h 4977304"/>
              <a:gd name="connsiteX71" fmla="*/ 8240334 w 12217206"/>
              <a:gd name="connsiteY71" fmla="*/ 4634257 h 4977304"/>
              <a:gd name="connsiteX72" fmla="*/ 8084875 w 12217206"/>
              <a:gd name="connsiteY72" fmla="*/ 4684387 h 4977304"/>
              <a:gd name="connsiteX73" fmla="*/ 7900134 w 12217206"/>
              <a:gd name="connsiteY73" fmla="*/ 4729969 h 4977304"/>
              <a:gd name="connsiteX74" fmla="*/ 7713595 w 12217206"/>
              <a:gd name="connsiteY74" fmla="*/ 4757895 h 4977304"/>
              <a:gd name="connsiteX75" fmla="*/ 7609267 w 12217206"/>
              <a:gd name="connsiteY75" fmla="*/ 4754126 h 4977304"/>
              <a:gd name="connsiteX76" fmla="*/ 7522521 w 12217206"/>
              <a:gd name="connsiteY76" fmla="*/ 4760455 h 4977304"/>
              <a:gd name="connsiteX77" fmla="*/ 7514554 w 12217206"/>
              <a:gd name="connsiteY77" fmla="*/ 4763228 h 4977304"/>
              <a:gd name="connsiteX78" fmla="*/ 7502403 w 12217206"/>
              <a:gd name="connsiteY78" fmla="*/ 4764677 h 4977304"/>
              <a:gd name="connsiteX79" fmla="*/ 7502032 w 12217206"/>
              <a:gd name="connsiteY79" fmla="*/ 4764322 h 4977304"/>
              <a:gd name="connsiteX80" fmla="*/ 7490794 w 12217206"/>
              <a:gd name="connsiteY80" fmla="*/ 4766442 h 4977304"/>
              <a:gd name="connsiteX81" fmla="*/ 7400450 w 12217206"/>
              <a:gd name="connsiteY81" fmla="*/ 4757640 h 4977304"/>
              <a:gd name="connsiteX82" fmla="*/ 7307302 w 12217206"/>
              <a:gd name="connsiteY82" fmla="*/ 4747220 h 4977304"/>
              <a:gd name="connsiteX83" fmla="*/ 7305976 w 12217206"/>
              <a:gd name="connsiteY83" fmla="*/ 4745654 h 4977304"/>
              <a:gd name="connsiteX84" fmla="*/ 7213744 w 12217206"/>
              <a:gd name="connsiteY84" fmla="*/ 4773074 h 4977304"/>
              <a:gd name="connsiteX85" fmla="*/ 7196298 w 12217206"/>
              <a:gd name="connsiteY85" fmla="*/ 4778016 h 4977304"/>
              <a:gd name="connsiteX86" fmla="*/ 7192202 w 12217206"/>
              <a:gd name="connsiteY86" fmla="*/ 4783834 h 4977304"/>
              <a:gd name="connsiteX87" fmla="*/ 7166024 w 12217206"/>
              <a:gd name="connsiteY87" fmla="*/ 4788882 h 4977304"/>
              <a:gd name="connsiteX88" fmla="*/ 7092253 w 12217206"/>
              <a:gd name="connsiteY88" fmla="*/ 4802161 h 4977304"/>
              <a:gd name="connsiteX89" fmla="*/ 7013814 w 12217206"/>
              <a:gd name="connsiteY89" fmla="*/ 4801755 h 4977304"/>
              <a:gd name="connsiteX90" fmla="*/ 6899540 w 12217206"/>
              <a:gd name="connsiteY90" fmla="*/ 4833798 h 4977304"/>
              <a:gd name="connsiteX91" fmla="*/ 6703746 w 12217206"/>
              <a:gd name="connsiteY91" fmla="*/ 4864157 h 4977304"/>
              <a:gd name="connsiteX92" fmla="*/ 6545085 w 12217206"/>
              <a:gd name="connsiteY92" fmla="*/ 4895408 h 4977304"/>
              <a:gd name="connsiteX93" fmla="*/ 6313345 w 12217206"/>
              <a:gd name="connsiteY93" fmla="*/ 4946232 h 4977304"/>
              <a:gd name="connsiteX94" fmla="*/ 6164558 w 12217206"/>
              <a:gd name="connsiteY94" fmla="*/ 4948498 h 4977304"/>
              <a:gd name="connsiteX95" fmla="*/ 6069796 w 12217206"/>
              <a:gd name="connsiteY95" fmla="*/ 4970720 h 4977304"/>
              <a:gd name="connsiteX96" fmla="*/ 6064481 w 12217206"/>
              <a:gd name="connsiteY96" fmla="*/ 4969051 h 4977304"/>
              <a:gd name="connsiteX97" fmla="*/ 6044602 w 12217206"/>
              <a:gd name="connsiteY97" fmla="*/ 4969792 h 4977304"/>
              <a:gd name="connsiteX98" fmla="*/ 6037252 w 12217206"/>
              <a:gd name="connsiteY98" fmla="*/ 4960726 h 4977304"/>
              <a:gd name="connsiteX99" fmla="*/ 6006081 w 12217206"/>
              <a:gd name="connsiteY99" fmla="*/ 4955195 h 4977304"/>
              <a:gd name="connsiteX100" fmla="*/ 5920065 w 12217206"/>
              <a:gd name="connsiteY100" fmla="*/ 4944866 h 4977304"/>
              <a:gd name="connsiteX101" fmla="*/ 5755077 w 12217206"/>
              <a:gd name="connsiteY101" fmla="*/ 4976193 h 4977304"/>
              <a:gd name="connsiteX102" fmla="*/ 5623207 w 12217206"/>
              <a:gd name="connsiteY102" fmla="*/ 4977304 h 4977304"/>
              <a:gd name="connsiteX103" fmla="*/ 5467256 w 12217206"/>
              <a:gd name="connsiteY103" fmla="*/ 4962079 h 4977304"/>
              <a:gd name="connsiteX104" fmla="*/ 5429137 w 12217206"/>
              <a:gd name="connsiteY104" fmla="*/ 4949858 h 4977304"/>
              <a:gd name="connsiteX105" fmla="*/ 5378078 w 12217206"/>
              <a:gd name="connsiteY105" fmla="*/ 4930634 h 4977304"/>
              <a:gd name="connsiteX106" fmla="*/ 5258253 w 12217206"/>
              <a:gd name="connsiteY106" fmla="*/ 4908461 h 4977304"/>
              <a:gd name="connsiteX107" fmla="*/ 5219477 w 12217206"/>
              <a:gd name="connsiteY107" fmla="*/ 4896381 h 4977304"/>
              <a:gd name="connsiteX108" fmla="*/ 5171208 w 12217206"/>
              <a:gd name="connsiteY108" fmla="*/ 4893134 h 4977304"/>
              <a:gd name="connsiteX109" fmla="*/ 5153115 w 12217206"/>
              <a:gd name="connsiteY109" fmla="*/ 4885290 h 4977304"/>
              <a:gd name="connsiteX110" fmla="*/ 5139168 w 12217206"/>
              <a:gd name="connsiteY110" fmla="*/ 4881597 h 4977304"/>
              <a:gd name="connsiteX111" fmla="*/ 5136167 w 12217206"/>
              <a:gd name="connsiteY111" fmla="*/ 4879315 h 4977304"/>
              <a:gd name="connsiteX112" fmla="*/ 5118243 w 12217206"/>
              <a:gd name="connsiteY112" fmla="*/ 4867529 h 4977304"/>
              <a:gd name="connsiteX113" fmla="*/ 5062411 w 12217206"/>
              <a:gd name="connsiteY113" fmla="*/ 4874665 h 4977304"/>
              <a:gd name="connsiteX114" fmla="*/ 5008170 w 12217206"/>
              <a:gd name="connsiteY114" fmla="*/ 4856876 h 4977304"/>
              <a:gd name="connsiteX115" fmla="*/ 4837210 w 12217206"/>
              <a:gd name="connsiteY115" fmla="*/ 4830794 h 4977304"/>
              <a:gd name="connsiteX116" fmla="*/ 4759270 w 12217206"/>
              <a:gd name="connsiteY116" fmla="*/ 4800638 h 4977304"/>
              <a:gd name="connsiteX117" fmla="*/ 4720035 w 12217206"/>
              <a:gd name="connsiteY117" fmla="*/ 4790848 h 4977304"/>
              <a:gd name="connsiteX118" fmla="*/ 4718027 w 12217206"/>
              <a:gd name="connsiteY118" fmla="*/ 4790035 h 4977304"/>
              <a:gd name="connsiteX119" fmla="*/ 4718961 w 12217206"/>
              <a:gd name="connsiteY119" fmla="*/ 4789806 h 4977304"/>
              <a:gd name="connsiteX120" fmla="*/ 4714055 w 12217206"/>
              <a:gd name="connsiteY120" fmla="*/ 4788426 h 4977304"/>
              <a:gd name="connsiteX121" fmla="*/ 4718027 w 12217206"/>
              <a:gd name="connsiteY121" fmla="*/ 4790035 h 4977304"/>
              <a:gd name="connsiteX122" fmla="*/ 4712381 w 12217206"/>
              <a:gd name="connsiteY122" fmla="*/ 4791420 h 4977304"/>
              <a:gd name="connsiteX123" fmla="*/ 4512801 w 12217206"/>
              <a:gd name="connsiteY123" fmla="*/ 4780666 h 4977304"/>
              <a:gd name="connsiteX124" fmla="*/ 4425588 w 12217206"/>
              <a:gd name="connsiteY124" fmla="*/ 4769100 h 4977304"/>
              <a:gd name="connsiteX125" fmla="*/ 4314086 w 12217206"/>
              <a:gd name="connsiteY125" fmla="*/ 4774822 h 4977304"/>
              <a:gd name="connsiteX126" fmla="*/ 4312230 w 12217206"/>
              <a:gd name="connsiteY126" fmla="*/ 4773365 h 4977304"/>
              <a:gd name="connsiteX127" fmla="*/ 4292278 w 12217206"/>
              <a:gd name="connsiteY127" fmla="*/ 4771325 h 4977304"/>
              <a:gd name="connsiteX128" fmla="*/ 4287201 w 12217206"/>
              <a:gd name="connsiteY128" fmla="*/ 4774493 h 4977304"/>
              <a:gd name="connsiteX129" fmla="*/ 4273289 w 12217206"/>
              <a:gd name="connsiteY129" fmla="*/ 4774225 h 4977304"/>
              <a:gd name="connsiteX130" fmla="*/ 4245283 w 12217206"/>
              <a:gd name="connsiteY130" fmla="*/ 4776749 h 4977304"/>
              <a:gd name="connsiteX131" fmla="*/ 4199245 w 12217206"/>
              <a:gd name="connsiteY131" fmla="*/ 4773714 h 4977304"/>
              <a:gd name="connsiteX132" fmla="*/ 4198941 w 12217206"/>
              <a:gd name="connsiteY132" fmla="*/ 4772347 h 4977304"/>
              <a:gd name="connsiteX133" fmla="*/ 4188453 w 12217206"/>
              <a:gd name="connsiteY133" fmla="*/ 4766228 h 4977304"/>
              <a:gd name="connsiteX134" fmla="*/ 4139982 w 12217206"/>
              <a:gd name="connsiteY134" fmla="*/ 4748999 h 4977304"/>
              <a:gd name="connsiteX135" fmla="*/ 4080374 w 12217206"/>
              <a:gd name="connsiteY135" fmla="*/ 4720184 h 4977304"/>
              <a:gd name="connsiteX136" fmla="*/ 4071828 w 12217206"/>
              <a:gd name="connsiteY136" fmla="*/ 4719278 h 4977304"/>
              <a:gd name="connsiteX137" fmla="*/ 4071710 w 12217206"/>
              <a:gd name="connsiteY137" fmla="*/ 4718953 h 4977304"/>
              <a:gd name="connsiteX138" fmla="*/ 4056247 w 12217206"/>
              <a:gd name="connsiteY138" fmla="*/ 4717622 h 4977304"/>
              <a:gd name="connsiteX139" fmla="*/ 4039668 w 12217206"/>
              <a:gd name="connsiteY139" fmla="*/ 4715861 h 4977304"/>
              <a:gd name="connsiteX140" fmla="*/ 4034303 w 12217206"/>
              <a:gd name="connsiteY140" fmla="*/ 4713218 h 4977304"/>
              <a:gd name="connsiteX141" fmla="*/ 4032672 w 12217206"/>
              <a:gd name="connsiteY141" fmla="*/ 4709236 h 4977304"/>
              <a:gd name="connsiteX142" fmla="*/ 4031088 w 12217206"/>
              <a:gd name="connsiteY142" fmla="*/ 4709491 h 4977304"/>
              <a:gd name="connsiteX143" fmla="*/ 4001867 w 12217206"/>
              <a:gd name="connsiteY143" fmla="*/ 4695842 h 4977304"/>
              <a:gd name="connsiteX144" fmla="*/ 3934220 w 12217206"/>
              <a:gd name="connsiteY144" fmla="*/ 4676884 h 4977304"/>
              <a:gd name="connsiteX145" fmla="*/ 3894676 w 12217206"/>
              <a:gd name="connsiteY145" fmla="*/ 4670743 h 4977304"/>
              <a:gd name="connsiteX146" fmla="*/ 3787232 w 12217206"/>
              <a:gd name="connsiteY146" fmla="*/ 4648764 h 4977304"/>
              <a:gd name="connsiteX147" fmla="*/ 3680057 w 12217206"/>
              <a:gd name="connsiteY147" fmla="*/ 4622784 h 4977304"/>
              <a:gd name="connsiteX148" fmla="*/ 3607627 w 12217206"/>
              <a:gd name="connsiteY148" fmla="*/ 4587738 h 4977304"/>
              <a:gd name="connsiteX149" fmla="*/ 3601451 w 12217206"/>
              <a:gd name="connsiteY149" fmla="*/ 4589218 h 4977304"/>
              <a:gd name="connsiteX150" fmla="*/ 3592338 w 12217206"/>
              <a:gd name="connsiteY150" fmla="*/ 4589396 h 4977304"/>
              <a:gd name="connsiteX151" fmla="*/ 3592104 w 12217206"/>
              <a:gd name="connsiteY151" fmla="*/ 4589103 h 4977304"/>
              <a:gd name="connsiteX152" fmla="*/ 3583586 w 12217206"/>
              <a:gd name="connsiteY152" fmla="*/ 4589853 h 4977304"/>
              <a:gd name="connsiteX153" fmla="*/ 3533777 w 12217206"/>
              <a:gd name="connsiteY153" fmla="*/ 4579320 h 4977304"/>
              <a:gd name="connsiteX154" fmla="*/ 3470906 w 12217206"/>
              <a:gd name="connsiteY154" fmla="*/ 4575344 h 4977304"/>
              <a:gd name="connsiteX155" fmla="*/ 3398460 w 12217206"/>
              <a:gd name="connsiteY155" fmla="*/ 4562260 h 4977304"/>
              <a:gd name="connsiteX156" fmla="*/ 3361644 w 12217206"/>
              <a:gd name="connsiteY156" fmla="*/ 4580670 h 4977304"/>
              <a:gd name="connsiteX157" fmla="*/ 3341795 w 12217206"/>
              <a:gd name="connsiteY157" fmla="*/ 4582496 h 4977304"/>
              <a:gd name="connsiteX158" fmla="*/ 3339469 w 12217206"/>
              <a:gd name="connsiteY158" fmla="*/ 4581438 h 4977304"/>
              <a:gd name="connsiteX159" fmla="*/ 3260180 w 12217206"/>
              <a:gd name="connsiteY159" fmla="*/ 4587820 h 4977304"/>
              <a:gd name="connsiteX160" fmla="*/ 3140460 w 12217206"/>
              <a:gd name="connsiteY160" fmla="*/ 4596263 h 4977304"/>
              <a:gd name="connsiteX161" fmla="*/ 3028270 w 12217206"/>
              <a:gd name="connsiteY161" fmla="*/ 4599134 h 4977304"/>
              <a:gd name="connsiteX162" fmla="*/ 2779714 w 12217206"/>
              <a:gd name="connsiteY162" fmla="*/ 4622831 h 4977304"/>
              <a:gd name="connsiteX163" fmla="*/ 2649525 w 12217206"/>
              <a:gd name="connsiteY163" fmla="*/ 4658086 h 4977304"/>
              <a:gd name="connsiteX164" fmla="*/ 2566315 w 12217206"/>
              <a:gd name="connsiteY164" fmla="*/ 4605776 h 4977304"/>
              <a:gd name="connsiteX165" fmla="*/ 2441626 w 12217206"/>
              <a:gd name="connsiteY165" fmla="*/ 4620872 h 4977304"/>
              <a:gd name="connsiteX166" fmla="*/ 2313568 w 12217206"/>
              <a:gd name="connsiteY166" fmla="*/ 4630067 h 4977304"/>
              <a:gd name="connsiteX167" fmla="*/ 2207105 w 12217206"/>
              <a:gd name="connsiteY167" fmla="*/ 4624384 h 4977304"/>
              <a:gd name="connsiteX168" fmla="*/ 2093268 w 12217206"/>
              <a:gd name="connsiteY168" fmla="*/ 4606236 h 4977304"/>
              <a:gd name="connsiteX169" fmla="*/ 1996024 w 12217206"/>
              <a:gd name="connsiteY169" fmla="*/ 4597526 h 4977304"/>
              <a:gd name="connsiteX170" fmla="*/ 1926886 w 12217206"/>
              <a:gd name="connsiteY170" fmla="*/ 4621358 h 4977304"/>
              <a:gd name="connsiteX171" fmla="*/ 1920368 w 12217206"/>
              <a:gd name="connsiteY171" fmla="*/ 4616112 h 4977304"/>
              <a:gd name="connsiteX172" fmla="*/ 1871831 w 12217206"/>
              <a:gd name="connsiteY172" fmla="*/ 4617844 h 4977304"/>
              <a:gd name="connsiteX173" fmla="*/ 1785463 w 12217206"/>
              <a:gd name="connsiteY173" fmla="*/ 4647841 h 4977304"/>
              <a:gd name="connsiteX174" fmla="*/ 1737045 w 12217206"/>
              <a:gd name="connsiteY174" fmla="*/ 4642356 h 4977304"/>
              <a:gd name="connsiteX175" fmla="*/ 1673954 w 12217206"/>
              <a:gd name="connsiteY175" fmla="*/ 4624601 h 4977304"/>
              <a:gd name="connsiteX176" fmla="*/ 1602834 w 12217206"/>
              <a:gd name="connsiteY176" fmla="*/ 4640924 h 4977304"/>
              <a:gd name="connsiteX177" fmla="*/ 1490351 w 12217206"/>
              <a:gd name="connsiteY177" fmla="*/ 4613132 h 4977304"/>
              <a:gd name="connsiteX178" fmla="*/ 1149212 w 12217206"/>
              <a:gd name="connsiteY178" fmla="*/ 4564210 h 4977304"/>
              <a:gd name="connsiteX179" fmla="*/ 938574 w 12217206"/>
              <a:gd name="connsiteY179" fmla="*/ 4566821 h 4977304"/>
              <a:gd name="connsiteX180" fmla="*/ 857697 w 12217206"/>
              <a:gd name="connsiteY180" fmla="*/ 4525391 h 4977304"/>
              <a:gd name="connsiteX181" fmla="*/ 836981 w 12217206"/>
              <a:gd name="connsiteY181" fmla="*/ 4526708 h 4977304"/>
              <a:gd name="connsiteX182" fmla="*/ 816264 w 12217206"/>
              <a:gd name="connsiteY182" fmla="*/ 4524575 h 4977304"/>
              <a:gd name="connsiteX183" fmla="*/ 810965 w 12217206"/>
              <a:gd name="connsiteY183" fmla="*/ 4527718 h 4977304"/>
              <a:gd name="connsiteX184" fmla="*/ 796509 w 12217206"/>
              <a:gd name="connsiteY184" fmla="*/ 4527387 h 4977304"/>
              <a:gd name="connsiteX185" fmla="*/ 767389 w 12217206"/>
              <a:gd name="connsiteY185" fmla="*/ 4529784 h 4977304"/>
              <a:gd name="connsiteX186" fmla="*/ 762544 w 12217206"/>
              <a:gd name="connsiteY186" fmla="*/ 4527372 h 4977304"/>
              <a:gd name="connsiteX187" fmla="*/ 719567 w 12217206"/>
              <a:gd name="connsiteY187" fmla="*/ 4526534 h 4977304"/>
              <a:gd name="connsiteX188" fmla="*/ 719262 w 12217206"/>
              <a:gd name="connsiteY188" fmla="*/ 4525164 h 4977304"/>
              <a:gd name="connsiteX189" fmla="*/ 708402 w 12217206"/>
              <a:gd name="connsiteY189" fmla="*/ 4518999 h 4977304"/>
              <a:gd name="connsiteX190" fmla="*/ 596394 w 12217206"/>
              <a:gd name="connsiteY190" fmla="*/ 4472455 h 4977304"/>
              <a:gd name="connsiteX191" fmla="*/ 578149 w 12217206"/>
              <a:gd name="connsiteY191" fmla="*/ 4469575 h 4977304"/>
              <a:gd name="connsiteX192" fmla="*/ 571336 w 12217206"/>
              <a:gd name="connsiteY192" fmla="*/ 4469781 h 4977304"/>
              <a:gd name="connsiteX193" fmla="*/ 444802 w 12217206"/>
              <a:gd name="connsiteY193" fmla="*/ 4428480 h 4977304"/>
              <a:gd name="connsiteX194" fmla="*/ 403746 w 12217206"/>
              <a:gd name="connsiteY194" fmla="*/ 4422157 h 4977304"/>
              <a:gd name="connsiteX195" fmla="*/ 292240 w 12217206"/>
              <a:gd name="connsiteY195" fmla="*/ 4399681 h 4977304"/>
              <a:gd name="connsiteX196" fmla="*/ 118302 w 12217206"/>
              <a:gd name="connsiteY196" fmla="*/ 4343421 h 4977304"/>
              <a:gd name="connsiteX197" fmla="*/ 15516 w 12217206"/>
              <a:gd name="connsiteY197" fmla="*/ 4340320 h 4977304"/>
              <a:gd name="connsiteX198" fmla="*/ 2 w 12217206"/>
              <a:gd name="connsiteY198" fmla="*/ 4334381 h 4977304"/>
              <a:gd name="connsiteX199" fmla="*/ 2 w 12217206"/>
              <a:gd name="connsiteY199" fmla="*/ 3589361 h 4977304"/>
              <a:gd name="connsiteX200" fmla="*/ 0 w 12217206"/>
              <a:gd name="connsiteY200" fmla="*/ 3589361 h 4977304"/>
              <a:gd name="connsiteX201" fmla="*/ 0 w 12217206"/>
              <a:gd name="connsiteY201" fmla="*/ 3513036 h 4977304"/>
              <a:gd name="connsiteX202" fmla="*/ 0 w 12217206"/>
              <a:gd name="connsiteY202" fmla="*/ 2672265 h 4977304"/>
              <a:gd name="connsiteX203" fmla="*/ 0 w 12217206"/>
              <a:gd name="connsiteY203" fmla="*/ 0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8158 w 12217206"/>
              <a:gd name="connsiteY4" fmla="*/ 3664565 h 4977304"/>
              <a:gd name="connsiteX5" fmla="*/ 12132764 w 12217206"/>
              <a:gd name="connsiteY5" fmla="*/ 3748492 h 4977304"/>
              <a:gd name="connsiteX6" fmla="*/ 12053056 w 12217206"/>
              <a:gd name="connsiteY6" fmla="*/ 3749753 h 4977304"/>
              <a:gd name="connsiteX7" fmla="*/ 11938513 w 12217206"/>
              <a:gd name="connsiteY7" fmla="*/ 3754367 h 4977304"/>
              <a:gd name="connsiteX8" fmla="*/ 11853342 w 12217206"/>
              <a:gd name="connsiteY8" fmla="*/ 3782688 h 4977304"/>
              <a:gd name="connsiteX9" fmla="*/ 11704569 w 12217206"/>
              <a:gd name="connsiteY9" fmla="*/ 3839336 h 4977304"/>
              <a:gd name="connsiteX10" fmla="*/ 11577641 w 12217206"/>
              <a:gd name="connsiteY10" fmla="*/ 3885996 h 4977304"/>
              <a:gd name="connsiteX11" fmla="*/ 11508791 w 12217206"/>
              <a:gd name="connsiteY11" fmla="*/ 3969283 h 4977304"/>
              <a:gd name="connsiteX12" fmla="*/ 11388373 w 12217206"/>
              <a:gd name="connsiteY12" fmla="*/ 4027440 h 4977304"/>
              <a:gd name="connsiteX13" fmla="*/ 11276406 w 12217206"/>
              <a:gd name="connsiteY13" fmla="*/ 4056099 h 4977304"/>
              <a:gd name="connsiteX14" fmla="*/ 11190251 w 12217206"/>
              <a:gd name="connsiteY14" fmla="*/ 4073272 h 4977304"/>
              <a:gd name="connsiteX15" fmla="*/ 11139995 w 12217206"/>
              <a:gd name="connsiteY15" fmla="*/ 4081811 h 4977304"/>
              <a:gd name="connsiteX16" fmla="*/ 11040727 w 12217206"/>
              <a:gd name="connsiteY16" fmla="*/ 4081109 h 4977304"/>
              <a:gd name="connsiteX17" fmla="*/ 10969005 w 12217206"/>
              <a:gd name="connsiteY17" fmla="*/ 4091154 h 4977304"/>
              <a:gd name="connsiteX18" fmla="*/ 10899772 w 12217206"/>
              <a:gd name="connsiteY18" fmla="*/ 4122857 h 4977304"/>
              <a:gd name="connsiteX19" fmla="*/ 10838983 w 12217206"/>
              <a:gd name="connsiteY19" fmla="*/ 4155791 h 4977304"/>
              <a:gd name="connsiteX20" fmla="*/ 10769520 w 12217206"/>
              <a:gd name="connsiteY20" fmla="*/ 4198574 h 4977304"/>
              <a:gd name="connsiteX21" fmla="*/ 10570843 w 12217206"/>
              <a:gd name="connsiteY21" fmla="*/ 4255424 h 4977304"/>
              <a:gd name="connsiteX22" fmla="*/ 10512263 w 12217206"/>
              <a:gd name="connsiteY22" fmla="*/ 4291698 h 4977304"/>
              <a:gd name="connsiteX23" fmla="*/ 10439016 w 12217206"/>
              <a:gd name="connsiteY23" fmla="*/ 4293933 h 4977304"/>
              <a:gd name="connsiteX24" fmla="*/ 10376941 w 12217206"/>
              <a:gd name="connsiteY24" fmla="*/ 4298111 h 4977304"/>
              <a:gd name="connsiteX25" fmla="*/ 10329960 w 12217206"/>
              <a:gd name="connsiteY25" fmla="*/ 4298774 h 4977304"/>
              <a:gd name="connsiteX26" fmla="*/ 10254256 w 12217206"/>
              <a:gd name="connsiteY26" fmla="*/ 4309364 h 4977304"/>
              <a:gd name="connsiteX27" fmla="*/ 10119745 w 12217206"/>
              <a:gd name="connsiteY27" fmla="*/ 4321869 h 4977304"/>
              <a:gd name="connsiteX28" fmla="*/ 10075444 w 12217206"/>
              <a:gd name="connsiteY28" fmla="*/ 4324144 h 4977304"/>
              <a:gd name="connsiteX29" fmla="*/ 10032543 w 12217206"/>
              <a:gd name="connsiteY29" fmla="*/ 4322337 h 4977304"/>
              <a:gd name="connsiteX30" fmla="*/ 9953375 w 12217206"/>
              <a:gd name="connsiteY30" fmla="*/ 4339186 h 4977304"/>
              <a:gd name="connsiteX31" fmla="*/ 9841223 w 12217206"/>
              <a:gd name="connsiteY31" fmla="*/ 4346536 h 4977304"/>
              <a:gd name="connsiteX32" fmla="*/ 9721820 w 12217206"/>
              <a:gd name="connsiteY32" fmla="*/ 4368481 h 4977304"/>
              <a:gd name="connsiteX33" fmla="*/ 9578114 w 12217206"/>
              <a:gd name="connsiteY33" fmla="*/ 4380883 h 4977304"/>
              <a:gd name="connsiteX34" fmla="*/ 9336820 w 12217206"/>
              <a:gd name="connsiteY34" fmla="*/ 4430514 h 4977304"/>
              <a:gd name="connsiteX35" fmla="*/ 9272837 w 12217206"/>
              <a:gd name="connsiteY35" fmla="*/ 4491645 h 4977304"/>
              <a:gd name="connsiteX36" fmla="*/ 9188677 w 12217206"/>
              <a:gd name="connsiteY36" fmla="*/ 4497828 h 4977304"/>
              <a:gd name="connsiteX37" fmla="*/ 9183116 w 12217206"/>
              <a:gd name="connsiteY37" fmla="*/ 4507862 h 4977304"/>
              <a:gd name="connsiteX38" fmla="*/ 9145128 w 12217206"/>
              <a:gd name="connsiteY38" fmla="*/ 4520027 h 4977304"/>
              <a:gd name="connsiteX39" fmla="*/ 9144106 w 12217206"/>
              <a:gd name="connsiteY39" fmla="*/ 4518870 h 4977304"/>
              <a:gd name="connsiteX40" fmla="*/ 9131223 w 12217206"/>
              <a:gd name="connsiteY40" fmla="*/ 4516515 h 4977304"/>
              <a:gd name="connsiteX41" fmla="*/ 9107733 w 12217206"/>
              <a:gd name="connsiteY41" fmla="*/ 4515031 h 4977304"/>
              <a:gd name="connsiteX42" fmla="*/ 9047414 w 12217206"/>
              <a:gd name="connsiteY42" fmla="*/ 4506003 h 4977304"/>
              <a:gd name="connsiteX43" fmla="*/ 8999479 w 12217206"/>
              <a:gd name="connsiteY43" fmla="*/ 4509570 h 4977304"/>
              <a:gd name="connsiteX44" fmla="*/ 8999194 w 12217206"/>
              <a:gd name="connsiteY44" fmla="*/ 4509309 h 4977304"/>
              <a:gd name="connsiteX45" fmla="*/ 8990231 w 12217206"/>
              <a:gd name="connsiteY45" fmla="*/ 4510625 h 4977304"/>
              <a:gd name="connsiteX46" fmla="*/ 8984397 w 12217206"/>
              <a:gd name="connsiteY46" fmla="*/ 4512863 h 4977304"/>
              <a:gd name="connsiteX47" fmla="*/ 8968351 w 12217206"/>
              <a:gd name="connsiteY47" fmla="*/ 4516366 h 4977304"/>
              <a:gd name="connsiteX48" fmla="*/ 8962029 w 12217206"/>
              <a:gd name="connsiteY48" fmla="*/ 4515606 h 4977304"/>
              <a:gd name="connsiteX49" fmla="*/ 8957069 w 12217206"/>
              <a:gd name="connsiteY49" fmla="*/ 4513190 h 4977304"/>
              <a:gd name="connsiteX50" fmla="*/ 8889695 w 12217206"/>
              <a:gd name="connsiteY50" fmla="*/ 4533539 h 4977304"/>
              <a:gd name="connsiteX51" fmla="*/ 8746606 w 12217206"/>
              <a:gd name="connsiteY51" fmla="*/ 4530613 h 4977304"/>
              <a:gd name="connsiteX52" fmla="*/ 8702038 w 12217206"/>
              <a:gd name="connsiteY52" fmla="*/ 4532895 h 4977304"/>
              <a:gd name="connsiteX53" fmla="*/ 8590337 w 12217206"/>
              <a:gd name="connsiteY53" fmla="*/ 4542204 h 4977304"/>
              <a:gd name="connsiteX54" fmla="*/ 8519543 w 12217206"/>
              <a:gd name="connsiteY54" fmla="*/ 4526086 h 4977304"/>
              <a:gd name="connsiteX55" fmla="*/ 8505306 w 12217206"/>
              <a:gd name="connsiteY55" fmla="*/ 4532509 h 4977304"/>
              <a:gd name="connsiteX56" fmla="*/ 8500493 w 12217206"/>
              <a:gd name="connsiteY56" fmla="*/ 4535768 h 4977304"/>
              <a:gd name="connsiteX57" fmla="*/ 8492299 w 12217206"/>
              <a:gd name="connsiteY57" fmla="*/ 4538742 h 4977304"/>
              <a:gd name="connsiteX58" fmla="*/ 8491926 w 12217206"/>
              <a:gd name="connsiteY58" fmla="*/ 4538547 h 4977304"/>
              <a:gd name="connsiteX59" fmla="*/ 8484586 w 12217206"/>
              <a:gd name="connsiteY59" fmla="*/ 4541860 h 4977304"/>
              <a:gd name="connsiteX60" fmla="*/ 8361601 w 12217206"/>
              <a:gd name="connsiteY60" fmla="*/ 4557109 h 4977304"/>
              <a:gd name="connsiteX61" fmla="*/ 8348227 w 12217206"/>
              <a:gd name="connsiteY61" fmla="*/ 4557320 h 4977304"/>
              <a:gd name="connsiteX62" fmla="*/ 8346801 w 12217206"/>
              <a:gd name="connsiteY62" fmla="*/ 4556408 h 4977304"/>
              <a:gd name="connsiteX63" fmla="*/ 8308886 w 12217206"/>
              <a:gd name="connsiteY63" fmla="*/ 4575677 h 4977304"/>
              <a:gd name="connsiteX64" fmla="*/ 8289640 w 12217206"/>
              <a:gd name="connsiteY64" fmla="*/ 4590767 h 4977304"/>
              <a:gd name="connsiteX65" fmla="*/ 8278750 w 12217206"/>
              <a:gd name="connsiteY65" fmla="*/ 4597091 h 4977304"/>
              <a:gd name="connsiteX66" fmla="*/ 8277624 w 12217206"/>
              <a:gd name="connsiteY66" fmla="*/ 4601916 h 4977304"/>
              <a:gd name="connsiteX67" fmla="*/ 8260561 w 12217206"/>
              <a:gd name="connsiteY67" fmla="*/ 4609708 h 4977304"/>
              <a:gd name="connsiteX68" fmla="*/ 8257864 w 12217206"/>
              <a:gd name="connsiteY68" fmla="*/ 4609458 h 4977304"/>
              <a:gd name="connsiteX69" fmla="*/ 8246529 w 12217206"/>
              <a:gd name="connsiteY69" fmla="*/ 4620148 h 4977304"/>
              <a:gd name="connsiteX70" fmla="*/ 8240334 w 12217206"/>
              <a:gd name="connsiteY70" fmla="*/ 4634257 h 4977304"/>
              <a:gd name="connsiteX71" fmla="*/ 8084875 w 12217206"/>
              <a:gd name="connsiteY71" fmla="*/ 4684387 h 4977304"/>
              <a:gd name="connsiteX72" fmla="*/ 7900134 w 12217206"/>
              <a:gd name="connsiteY72" fmla="*/ 4729969 h 4977304"/>
              <a:gd name="connsiteX73" fmla="*/ 7713595 w 12217206"/>
              <a:gd name="connsiteY73" fmla="*/ 4757895 h 4977304"/>
              <a:gd name="connsiteX74" fmla="*/ 7609267 w 12217206"/>
              <a:gd name="connsiteY74" fmla="*/ 4754126 h 4977304"/>
              <a:gd name="connsiteX75" fmla="*/ 7522521 w 12217206"/>
              <a:gd name="connsiteY75" fmla="*/ 4760455 h 4977304"/>
              <a:gd name="connsiteX76" fmla="*/ 7514554 w 12217206"/>
              <a:gd name="connsiteY76" fmla="*/ 4763228 h 4977304"/>
              <a:gd name="connsiteX77" fmla="*/ 7502403 w 12217206"/>
              <a:gd name="connsiteY77" fmla="*/ 4764677 h 4977304"/>
              <a:gd name="connsiteX78" fmla="*/ 7502032 w 12217206"/>
              <a:gd name="connsiteY78" fmla="*/ 4764322 h 4977304"/>
              <a:gd name="connsiteX79" fmla="*/ 7490794 w 12217206"/>
              <a:gd name="connsiteY79" fmla="*/ 4766442 h 4977304"/>
              <a:gd name="connsiteX80" fmla="*/ 7400450 w 12217206"/>
              <a:gd name="connsiteY80" fmla="*/ 4757640 h 4977304"/>
              <a:gd name="connsiteX81" fmla="*/ 7307302 w 12217206"/>
              <a:gd name="connsiteY81" fmla="*/ 4747220 h 4977304"/>
              <a:gd name="connsiteX82" fmla="*/ 7305976 w 12217206"/>
              <a:gd name="connsiteY82" fmla="*/ 4745654 h 4977304"/>
              <a:gd name="connsiteX83" fmla="*/ 7213744 w 12217206"/>
              <a:gd name="connsiteY83" fmla="*/ 4773074 h 4977304"/>
              <a:gd name="connsiteX84" fmla="*/ 7196298 w 12217206"/>
              <a:gd name="connsiteY84" fmla="*/ 4778016 h 4977304"/>
              <a:gd name="connsiteX85" fmla="*/ 7192202 w 12217206"/>
              <a:gd name="connsiteY85" fmla="*/ 4783834 h 4977304"/>
              <a:gd name="connsiteX86" fmla="*/ 7166024 w 12217206"/>
              <a:gd name="connsiteY86" fmla="*/ 4788882 h 4977304"/>
              <a:gd name="connsiteX87" fmla="*/ 7092253 w 12217206"/>
              <a:gd name="connsiteY87" fmla="*/ 4802161 h 4977304"/>
              <a:gd name="connsiteX88" fmla="*/ 7013814 w 12217206"/>
              <a:gd name="connsiteY88" fmla="*/ 4801755 h 4977304"/>
              <a:gd name="connsiteX89" fmla="*/ 6899540 w 12217206"/>
              <a:gd name="connsiteY89" fmla="*/ 4833798 h 4977304"/>
              <a:gd name="connsiteX90" fmla="*/ 6703746 w 12217206"/>
              <a:gd name="connsiteY90" fmla="*/ 4864157 h 4977304"/>
              <a:gd name="connsiteX91" fmla="*/ 6545085 w 12217206"/>
              <a:gd name="connsiteY91" fmla="*/ 4895408 h 4977304"/>
              <a:gd name="connsiteX92" fmla="*/ 6313345 w 12217206"/>
              <a:gd name="connsiteY92" fmla="*/ 4946232 h 4977304"/>
              <a:gd name="connsiteX93" fmla="*/ 6164558 w 12217206"/>
              <a:gd name="connsiteY93" fmla="*/ 4948498 h 4977304"/>
              <a:gd name="connsiteX94" fmla="*/ 6069796 w 12217206"/>
              <a:gd name="connsiteY94" fmla="*/ 4970720 h 4977304"/>
              <a:gd name="connsiteX95" fmla="*/ 6064481 w 12217206"/>
              <a:gd name="connsiteY95" fmla="*/ 4969051 h 4977304"/>
              <a:gd name="connsiteX96" fmla="*/ 6044602 w 12217206"/>
              <a:gd name="connsiteY96" fmla="*/ 4969792 h 4977304"/>
              <a:gd name="connsiteX97" fmla="*/ 6037252 w 12217206"/>
              <a:gd name="connsiteY97" fmla="*/ 4960726 h 4977304"/>
              <a:gd name="connsiteX98" fmla="*/ 6006081 w 12217206"/>
              <a:gd name="connsiteY98" fmla="*/ 4955195 h 4977304"/>
              <a:gd name="connsiteX99" fmla="*/ 5920065 w 12217206"/>
              <a:gd name="connsiteY99" fmla="*/ 4944866 h 4977304"/>
              <a:gd name="connsiteX100" fmla="*/ 5755077 w 12217206"/>
              <a:gd name="connsiteY100" fmla="*/ 4976193 h 4977304"/>
              <a:gd name="connsiteX101" fmla="*/ 5623207 w 12217206"/>
              <a:gd name="connsiteY101" fmla="*/ 4977304 h 4977304"/>
              <a:gd name="connsiteX102" fmla="*/ 5467256 w 12217206"/>
              <a:gd name="connsiteY102" fmla="*/ 4962079 h 4977304"/>
              <a:gd name="connsiteX103" fmla="*/ 5429137 w 12217206"/>
              <a:gd name="connsiteY103" fmla="*/ 4949858 h 4977304"/>
              <a:gd name="connsiteX104" fmla="*/ 5378078 w 12217206"/>
              <a:gd name="connsiteY104" fmla="*/ 4930634 h 4977304"/>
              <a:gd name="connsiteX105" fmla="*/ 5258253 w 12217206"/>
              <a:gd name="connsiteY105" fmla="*/ 4908461 h 4977304"/>
              <a:gd name="connsiteX106" fmla="*/ 5219477 w 12217206"/>
              <a:gd name="connsiteY106" fmla="*/ 4896381 h 4977304"/>
              <a:gd name="connsiteX107" fmla="*/ 5171208 w 12217206"/>
              <a:gd name="connsiteY107" fmla="*/ 4893134 h 4977304"/>
              <a:gd name="connsiteX108" fmla="*/ 5153115 w 12217206"/>
              <a:gd name="connsiteY108" fmla="*/ 4885290 h 4977304"/>
              <a:gd name="connsiteX109" fmla="*/ 5139168 w 12217206"/>
              <a:gd name="connsiteY109" fmla="*/ 4881597 h 4977304"/>
              <a:gd name="connsiteX110" fmla="*/ 5136167 w 12217206"/>
              <a:gd name="connsiteY110" fmla="*/ 4879315 h 4977304"/>
              <a:gd name="connsiteX111" fmla="*/ 5118243 w 12217206"/>
              <a:gd name="connsiteY111" fmla="*/ 4867529 h 4977304"/>
              <a:gd name="connsiteX112" fmla="*/ 5062411 w 12217206"/>
              <a:gd name="connsiteY112" fmla="*/ 4874665 h 4977304"/>
              <a:gd name="connsiteX113" fmla="*/ 5008170 w 12217206"/>
              <a:gd name="connsiteY113" fmla="*/ 4856876 h 4977304"/>
              <a:gd name="connsiteX114" fmla="*/ 4837210 w 12217206"/>
              <a:gd name="connsiteY114" fmla="*/ 4830794 h 4977304"/>
              <a:gd name="connsiteX115" fmla="*/ 4759270 w 12217206"/>
              <a:gd name="connsiteY115" fmla="*/ 4800638 h 4977304"/>
              <a:gd name="connsiteX116" fmla="*/ 4720035 w 12217206"/>
              <a:gd name="connsiteY116" fmla="*/ 4790848 h 4977304"/>
              <a:gd name="connsiteX117" fmla="*/ 4718027 w 12217206"/>
              <a:gd name="connsiteY117" fmla="*/ 4790035 h 4977304"/>
              <a:gd name="connsiteX118" fmla="*/ 4718961 w 12217206"/>
              <a:gd name="connsiteY118" fmla="*/ 4789806 h 4977304"/>
              <a:gd name="connsiteX119" fmla="*/ 4714055 w 12217206"/>
              <a:gd name="connsiteY119" fmla="*/ 4788426 h 4977304"/>
              <a:gd name="connsiteX120" fmla="*/ 4718027 w 12217206"/>
              <a:gd name="connsiteY120" fmla="*/ 4790035 h 4977304"/>
              <a:gd name="connsiteX121" fmla="*/ 4712381 w 12217206"/>
              <a:gd name="connsiteY121" fmla="*/ 4791420 h 4977304"/>
              <a:gd name="connsiteX122" fmla="*/ 4512801 w 12217206"/>
              <a:gd name="connsiteY122" fmla="*/ 4780666 h 4977304"/>
              <a:gd name="connsiteX123" fmla="*/ 4425588 w 12217206"/>
              <a:gd name="connsiteY123" fmla="*/ 4769100 h 4977304"/>
              <a:gd name="connsiteX124" fmla="*/ 4314086 w 12217206"/>
              <a:gd name="connsiteY124" fmla="*/ 4774822 h 4977304"/>
              <a:gd name="connsiteX125" fmla="*/ 4312230 w 12217206"/>
              <a:gd name="connsiteY125" fmla="*/ 4773365 h 4977304"/>
              <a:gd name="connsiteX126" fmla="*/ 4292278 w 12217206"/>
              <a:gd name="connsiteY126" fmla="*/ 4771325 h 4977304"/>
              <a:gd name="connsiteX127" fmla="*/ 4287201 w 12217206"/>
              <a:gd name="connsiteY127" fmla="*/ 4774493 h 4977304"/>
              <a:gd name="connsiteX128" fmla="*/ 4273289 w 12217206"/>
              <a:gd name="connsiteY128" fmla="*/ 4774225 h 4977304"/>
              <a:gd name="connsiteX129" fmla="*/ 4245283 w 12217206"/>
              <a:gd name="connsiteY129" fmla="*/ 4776749 h 4977304"/>
              <a:gd name="connsiteX130" fmla="*/ 4199245 w 12217206"/>
              <a:gd name="connsiteY130" fmla="*/ 4773714 h 4977304"/>
              <a:gd name="connsiteX131" fmla="*/ 4198941 w 12217206"/>
              <a:gd name="connsiteY131" fmla="*/ 4772347 h 4977304"/>
              <a:gd name="connsiteX132" fmla="*/ 4188453 w 12217206"/>
              <a:gd name="connsiteY132" fmla="*/ 4766228 h 4977304"/>
              <a:gd name="connsiteX133" fmla="*/ 4139982 w 12217206"/>
              <a:gd name="connsiteY133" fmla="*/ 4748999 h 4977304"/>
              <a:gd name="connsiteX134" fmla="*/ 4080374 w 12217206"/>
              <a:gd name="connsiteY134" fmla="*/ 4720184 h 4977304"/>
              <a:gd name="connsiteX135" fmla="*/ 4071828 w 12217206"/>
              <a:gd name="connsiteY135" fmla="*/ 4719278 h 4977304"/>
              <a:gd name="connsiteX136" fmla="*/ 4071710 w 12217206"/>
              <a:gd name="connsiteY136" fmla="*/ 4718953 h 4977304"/>
              <a:gd name="connsiteX137" fmla="*/ 4056247 w 12217206"/>
              <a:gd name="connsiteY137" fmla="*/ 4717622 h 4977304"/>
              <a:gd name="connsiteX138" fmla="*/ 4039668 w 12217206"/>
              <a:gd name="connsiteY138" fmla="*/ 4715861 h 4977304"/>
              <a:gd name="connsiteX139" fmla="*/ 4034303 w 12217206"/>
              <a:gd name="connsiteY139" fmla="*/ 4713218 h 4977304"/>
              <a:gd name="connsiteX140" fmla="*/ 4032672 w 12217206"/>
              <a:gd name="connsiteY140" fmla="*/ 4709236 h 4977304"/>
              <a:gd name="connsiteX141" fmla="*/ 4031088 w 12217206"/>
              <a:gd name="connsiteY141" fmla="*/ 4709491 h 4977304"/>
              <a:gd name="connsiteX142" fmla="*/ 4001867 w 12217206"/>
              <a:gd name="connsiteY142" fmla="*/ 4695842 h 4977304"/>
              <a:gd name="connsiteX143" fmla="*/ 3934220 w 12217206"/>
              <a:gd name="connsiteY143" fmla="*/ 4676884 h 4977304"/>
              <a:gd name="connsiteX144" fmla="*/ 3894676 w 12217206"/>
              <a:gd name="connsiteY144" fmla="*/ 4670743 h 4977304"/>
              <a:gd name="connsiteX145" fmla="*/ 3787232 w 12217206"/>
              <a:gd name="connsiteY145" fmla="*/ 4648764 h 4977304"/>
              <a:gd name="connsiteX146" fmla="*/ 3680057 w 12217206"/>
              <a:gd name="connsiteY146" fmla="*/ 4622784 h 4977304"/>
              <a:gd name="connsiteX147" fmla="*/ 3607627 w 12217206"/>
              <a:gd name="connsiteY147" fmla="*/ 4587738 h 4977304"/>
              <a:gd name="connsiteX148" fmla="*/ 3601451 w 12217206"/>
              <a:gd name="connsiteY148" fmla="*/ 4589218 h 4977304"/>
              <a:gd name="connsiteX149" fmla="*/ 3592338 w 12217206"/>
              <a:gd name="connsiteY149" fmla="*/ 4589396 h 4977304"/>
              <a:gd name="connsiteX150" fmla="*/ 3592104 w 12217206"/>
              <a:gd name="connsiteY150" fmla="*/ 4589103 h 4977304"/>
              <a:gd name="connsiteX151" fmla="*/ 3583586 w 12217206"/>
              <a:gd name="connsiteY151" fmla="*/ 4589853 h 4977304"/>
              <a:gd name="connsiteX152" fmla="*/ 3533777 w 12217206"/>
              <a:gd name="connsiteY152" fmla="*/ 4579320 h 4977304"/>
              <a:gd name="connsiteX153" fmla="*/ 3470906 w 12217206"/>
              <a:gd name="connsiteY153" fmla="*/ 4575344 h 4977304"/>
              <a:gd name="connsiteX154" fmla="*/ 3398460 w 12217206"/>
              <a:gd name="connsiteY154" fmla="*/ 4562260 h 4977304"/>
              <a:gd name="connsiteX155" fmla="*/ 3361644 w 12217206"/>
              <a:gd name="connsiteY155" fmla="*/ 4580670 h 4977304"/>
              <a:gd name="connsiteX156" fmla="*/ 3341795 w 12217206"/>
              <a:gd name="connsiteY156" fmla="*/ 4582496 h 4977304"/>
              <a:gd name="connsiteX157" fmla="*/ 3339469 w 12217206"/>
              <a:gd name="connsiteY157" fmla="*/ 4581438 h 4977304"/>
              <a:gd name="connsiteX158" fmla="*/ 3260180 w 12217206"/>
              <a:gd name="connsiteY158" fmla="*/ 4587820 h 4977304"/>
              <a:gd name="connsiteX159" fmla="*/ 3140460 w 12217206"/>
              <a:gd name="connsiteY159" fmla="*/ 4596263 h 4977304"/>
              <a:gd name="connsiteX160" fmla="*/ 3028270 w 12217206"/>
              <a:gd name="connsiteY160" fmla="*/ 4599134 h 4977304"/>
              <a:gd name="connsiteX161" fmla="*/ 2779714 w 12217206"/>
              <a:gd name="connsiteY161" fmla="*/ 4622831 h 4977304"/>
              <a:gd name="connsiteX162" fmla="*/ 2649525 w 12217206"/>
              <a:gd name="connsiteY162" fmla="*/ 4658086 h 4977304"/>
              <a:gd name="connsiteX163" fmla="*/ 2566315 w 12217206"/>
              <a:gd name="connsiteY163" fmla="*/ 4605776 h 4977304"/>
              <a:gd name="connsiteX164" fmla="*/ 2441626 w 12217206"/>
              <a:gd name="connsiteY164" fmla="*/ 4620872 h 4977304"/>
              <a:gd name="connsiteX165" fmla="*/ 2313568 w 12217206"/>
              <a:gd name="connsiteY165" fmla="*/ 4630067 h 4977304"/>
              <a:gd name="connsiteX166" fmla="*/ 2207105 w 12217206"/>
              <a:gd name="connsiteY166" fmla="*/ 4624384 h 4977304"/>
              <a:gd name="connsiteX167" fmla="*/ 2093268 w 12217206"/>
              <a:gd name="connsiteY167" fmla="*/ 4606236 h 4977304"/>
              <a:gd name="connsiteX168" fmla="*/ 1996024 w 12217206"/>
              <a:gd name="connsiteY168" fmla="*/ 4597526 h 4977304"/>
              <a:gd name="connsiteX169" fmla="*/ 1926886 w 12217206"/>
              <a:gd name="connsiteY169" fmla="*/ 4621358 h 4977304"/>
              <a:gd name="connsiteX170" fmla="*/ 1920368 w 12217206"/>
              <a:gd name="connsiteY170" fmla="*/ 4616112 h 4977304"/>
              <a:gd name="connsiteX171" fmla="*/ 1871831 w 12217206"/>
              <a:gd name="connsiteY171" fmla="*/ 4617844 h 4977304"/>
              <a:gd name="connsiteX172" fmla="*/ 1785463 w 12217206"/>
              <a:gd name="connsiteY172" fmla="*/ 4647841 h 4977304"/>
              <a:gd name="connsiteX173" fmla="*/ 1737045 w 12217206"/>
              <a:gd name="connsiteY173" fmla="*/ 4642356 h 4977304"/>
              <a:gd name="connsiteX174" fmla="*/ 1673954 w 12217206"/>
              <a:gd name="connsiteY174" fmla="*/ 4624601 h 4977304"/>
              <a:gd name="connsiteX175" fmla="*/ 1602834 w 12217206"/>
              <a:gd name="connsiteY175" fmla="*/ 4640924 h 4977304"/>
              <a:gd name="connsiteX176" fmla="*/ 1490351 w 12217206"/>
              <a:gd name="connsiteY176" fmla="*/ 4613132 h 4977304"/>
              <a:gd name="connsiteX177" fmla="*/ 1149212 w 12217206"/>
              <a:gd name="connsiteY177" fmla="*/ 4564210 h 4977304"/>
              <a:gd name="connsiteX178" fmla="*/ 938574 w 12217206"/>
              <a:gd name="connsiteY178" fmla="*/ 4566821 h 4977304"/>
              <a:gd name="connsiteX179" fmla="*/ 857697 w 12217206"/>
              <a:gd name="connsiteY179" fmla="*/ 4525391 h 4977304"/>
              <a:gd name="connsiteX180" fmla="*/ 836981 w 12217206"/>
              <a:gd name="connsiteY180" fmla="*/ 4526708 h 4977304"/>
              <a:gd name="connsiteX181" fmla="*/ 816264 w 12217206"/>
              <a:gd name="connsiteY181" fmla="*/ 4524575 h 4977304"/>
              <a:gd name="connsiteX182" fmla="*/ 810965 w 12217206"/>
              <a:gd name="connsiteY182" fmla="*/ 4527718 h 4977304"/>
              <a:gd name="connsiteX183" fmla="*/ 796509 w 12217206"/>
              <a:gd name="connsiteY183" fmla="*/ 4527387 h 4977304"/>
              <a:gd name="connsiteX184" fmla="*/ 767389 w 12217206"/>
              <a:gd name="connsiteY184" fmla="*/ 4529784 h 4977304"/>
              <a:gd name="connsiteX185" fmla="*/ 762544 w 12217206"/>
              <a:gd name="connsiteY185" fmla="*/ 4527372 h 4977304"/>
              <a:gd name="connsiteX186" fmla="*/ 719567 w 12217206"/>
              <a:gd name="connsiteY186" fmla="*/ 4526534 h 4977304"/>
              <a:gd name="connsiteX187" fmla="*/ 719262 w 12217206"/>
              <a:gd name="connsiteY187" fmla="*/ 4525164 h 4977304"/>
              <a:gd name="connsiteX188" fmla="*/ 708402 w 12217206"/>
              <a:gd name="connsiteY188" fmla="*/ 4518999 h 4977304"/>
              <a:gd name="connsiteX189" fmla="*/ 596394 w 12217206"/>
              <a:gd name="connsiteY189" fmla="*/ 4472455 h 4977304"/>
              <a:gd name="connsiteX190" fmla="*/ 578149 w 12217206"/>
              <a:gd name="connsiteY190" fmla="*/ 4469575 h 4977304"/>
              <a:gd name="connsiteX191" fmla="*/ 571336 w 12217206"/>
              <a:gd name="connsiteY191" fmla="*/ 4469781 h 4977304"/>
              <a:gd name="connsiteX192" fmla="*/ 444802 w 12217206"/>
              <a:gd name="connsiteY192" fmla="*/ 4428480 h 4977304"/>
              <a:gd name="connsiteX193" fmla="*/ 403746 w 12217206"/>
              <a:gd name="connsiteY193" fmla="*/ 4422157 h 4977304"/>
              <a:gd name="connsiteX194" fmla="*/ 292240 w 12217206"/>
              <a:gd name="connsiteY194" fmla="*/ 4399681 h 4977304"/>
              <a:gd name="connsiteX195" fmla="*/ 118302 w 12217206"/>
              <a:gd name="connsiteY195" fmla="*/ 4343421 h 4977304"/>
              <a:gd name="connsiteX196" fmla="*/ 15516 w 12217206"/>
              <a:gd name="connsiteY196" fmla="*/ 4340320 h 4977304"/>
              <a:gd name="connsiteX197" fmla="*/ 2 w 12217206"/>
              <a:gd name="connsiteY197" fmla="*/ 4334381 h 4977304"/>
              <a:gd name="connsiteX198" fmla="*/ 2 w 12217206"/>
              <a:gd name="connsiteY198" fmla="*/ 3589361 h 4977304"/>
              <a:gd name="connsiteX199" fmla="*/ 0 w 12217206"/>
              <a:gd name="connsiteY199" fmla="*/ 3589361 h 4977304"/>
              <a:gd name="connsiteX200" fmla="*/ 0 w 12217206"/>
              <a:gd name="connsiteY200" fmla="*/ 3513036 h 4977304"/>
              <a:gd name="connsiteX201" fmla="*/ 0 w 12217206"/>
              <a:gd name="connsiteY201" fmla="*/ 2672265 h 4977304"/>
              <a:gd name="connsiteX202" fmla="*/ 0 w 12217206"/>
              <a:gd name="connsiteY202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2000 w 12198158"/>
              <a:gd name="connsiteY2" fmla="*/ 2726958 h 4977304"/>
              <a:gd name="connsiteX3" fmla="*/ 12198158 w 12198158"/>
              <a:gd name="connsiteY3" fmla="*/ 3664565 h 4977304"/>
              <a:gd name="connsiteX4" fmla="*/ 12132764 w 12198158"/>
              <a:gd name="connsiteY4" fmla="*/ 3748492 h 4977304"/>
              <a:gd name="connsiteX5" fmla="*/ 12053056 w 12198158"/>
              <a:gd name="connsiteY5" fmla="*/ 3749753 h 4977304"/>
              <a:gd name="connsiteX6" fmla="*/ 11938513 w 12198158"/>
              <a:gd name="connsiteY6" fmla="*/ 3754367 h 4977304"/>
              <a:gd name="connsiteX7" fmla="*/ 11853342 w 12198158"/>
              <a:gd name="connsiteY7" fmla="*/ 3782688 h 4977304"/>
              <a:gd name="connsiteX8" fmla="*/ 11704569 w 12198158"/>
              <a:gd name="connsiteY8" fmla="*/ 3839336 h 4977304"/>
              <a:gd name="connsiteX9" fmla="*/ 11577641 w 12198158"/>
              <a:gd name="connsiteY9" fmla="*/ 3885996 h 4977304"/>
              <a:gd name="connsiteX10" fmla="*/ 11508791 w 12198158"/>
              <a:gd name="connsiteY10" fmla="*/ 3969283 h 4977304"/>
              <a:gd name="connsiteX11" fmla="*/ 11388373 w 12198158"/>
              <a:gd name="connsiteY11" fmla="*/ 4027440 h 4977304"/>
              <a:gd name="connsiteX12" fmla="*/ 11276406 w 12198158"/>
              <a:gd name="connsiteY12" fmla="*/ 4056099 h 4977304"/>
              <a:gd name="connsiteX13" fmla="*/ 11190251 w 12198158"/>
              <a:gd name="connsiteY13" fmla="*/ 4073272 h 4977304"/>
              <a:gd name="connsiteX14" fmla="*/ 11139995 w 12198158"/>
              <a:gd name="connsiteY14" fmla="*/ 4081811 h 4977304"/>
              <a:gd name="connsiteX15" fmla="*/ 11040727 w 12198158"/>
              <a:gd name="connsiteY15" fmla="*/ 4081109 h 4977304"/>
              <a:gd name="connsiteX16" fmla="*/ 10969005 w 12198158"/>
              <a:gd name="connsiteY16" fmla="*/ 4091154 h 4977304"/>
              <a:gd name="connsiteX17" fmla="*/ 10899772 w 12198158"/>
              <a:gd name="connsiteY17" fmla="*/ 4122857 h 4977304"/>
              <a:gd name="connsiteX18" fmla="*/ 10838983 w 12198158"/>
              <a:gd name="connsiteY18" fmla="*/ 4155791 h 4977304"/>
              <a:gd name="connsiteX19" fmla="*/ 10769520 w 12198158"/>
              <a:gd name="connsiteY19" fmla="*/ 4198574 h 4977304"/>
              <a:gd name="connsiteX20" fmla="*/ 10570843 w 12198158"/>
              <a:gd name="connsiteY20" fmla="*/ 4255424 h 4977304"/>
              <a:gd name="connsiteX21" fmla="*/ 10512263 w 12198158"/>
              <a:gd name="connsiteY21" fmla="*/ 4291698 h 4977304"/>
              <a:gd name="connsiteX22" fmla="*/ 10439016 w 12198158"/>
              <a:gd name="connsiteY22" fmla="*/ 4293933 h 4977304"/>
              <a:gd name="connsiteX23" fmla="*/ 10376941 w 12198158"/>
              <a:gd name="connsiteY23" fmla="*/ 4298111 h 4977304"/>
              <a:gd name="connsiteX24" fmla="*/ 10329960 w 12198158"/>
              <a:gd name="connsiteY24" fmla="*/ 4298774 h 4977304"/>
              <a:gd name="connsiteX25" fmla="*/ 10254256 w 12198158"/>
              <a:gd name="connsiteY25" fmla="*/ 4309364 h 4977304"/>
              <a:gd name="connsiteX26" fmla="*/ 10119745 w 12198158"/>
              <a:gd name="connsiteY26" fmla="*/ 4321869 h 4977304"/>
              <a:gd name="connsiteX27" fmla="*/ 10075444 w 12198158"/>
              <a:gd name="connsiteY27" fmla="*/ 4324144 h 4977304"/>
              <a:gd name="connsiteX28" fmla="*/ 10032543 w 12198158"/>
              <a:gd name="connsiteY28" fmla="*/ 4322337 h 4977304"/>
              <a:gd name="connsiteX29" fmla="*/ 9953375 w 12198158"/>
              <a:gd name="connsiteY29" fmla="*/ 4339186 h 4977304"/>
              <a:gd name="connsiteX30" fmla="*/ 9841223 w 12198158"/>
              <a:gd name="connsiteY30" fmla="*/ 4346536 h 4977304"/>
              <a:gd name="connsiteX31" fmla="*/ 9721820 w 12198158"/>
              <a:gd name="connsiteY31" fmla="*/ 4368481 h 4977304"/>
              <a:gd name="connsiteX32" fmla="*/ 9578114 w 12198158"/>
              <a:gd name="connsiteY32" fmla="*/ 4380883 h 4977304"/>
              <a:gd name="connsiteX33" fmla="*/ 9336820 w 12198158"/>
              <a:gd name="connsiteY33" fmla="*/ 4430514 h 4977304"/>
              <a:gd name="connsiteX34" fmla="*/ 9272837 w 12198158"/>
              <a:gd name="connsiteY34" fmla="*/ 4491645 h 4977304"/>
              <a:gd name="connsiteX35" fmla="*/ 9188677 w 12198158"/>
              <a:gd name="connsiteY35" fmla="*/ 4497828 h 4977304"/>
              <a:gd name="connsiteX36" fmla="*/ 9183116 w 12198158"/>
              <a:gd name="connsiteY36" fmla="*/ 4507862 h 4977304"/>
              <a:gd name="connsiteX37" fmla="*/ 9145128 w 12198158"/>
              <a:gd name="connsiteY37" fmla="*/ 4520027 h 4977304"/>
              <a:gd name="connsiteX38" fmla="*/ 9144106 w 12198158"/>
              <a:gd name="connsiteY38" fmla="*/ 4518870 h 4977304"/>
              <a:gd name="connsiteX39" fmla="*/ 9131223 w 12198158"/>
              <a:gd name="connsiteY39" fmla="*/ 4516515 h 4977304"/>
              <a:gd name="connsiteX40" fmla="*/ 9107733 w 12198158"/>
              <a:gd name="connsiteY40" fmla="*/ 4515031 h 4977304"/>
              <a:gd name="connsiteX41" fmla="*/ 9047414 w 12198158"/>
              <a:gd name="connsiteY41" fmla="*/ 4506003 h 4977304"/>
              <a:gd name="connsiteX42" fmla="*/ 8999479 w 12198158"/>
              <a:gd name="connsiteY42" fmla="*/ 4509570 h 4977304"/>
              <a:gd name="connsiteX43" fmla="*/ 8999194 w 12198158"/>
              <a:gd name="connsiteY43" fmla="*/ 4509309 h 4977304"/>
              <a:gd name="connsiteX44" fmla="*/ 8990231 w 12198158"/>
              <a:gd name="connsiteY44" fmla="*/ 4510625 h 4977304"/>
              <a:gd name="connsiteX45" fmla="*/ 8984397 w 12198158"/>
              <a:gd name="connsiteY45" fmla="*/ 4512863 h 4977304"/>
              <a:gd name="connsiteX46" fmla="*/ 8968351 w 12198158"/>
              <a:gd name="connsiteY46" fmla="*/ 4516366 h 4977304"/>
              <a:gd name="connsiteX47" fmla="*/ 8962029 w 12198158"/>
              <a:gd name="connsiteY47" fmla="*/ 4515606 h 4977304"/>
              <a:gd name="connsiteX48" fmla="*/ 8957069 w 12198158"/>
              <a:gd name="connsiteY48" fmla="*/ 4513190 h 4977304"/>
              <a:gd name="connsiteX49" fmla="*/ 8889695 w 12198158"/>
              <a:gd name="connsiteY49" fmla="*/ 4533539 h 4977304"/>
              <a:gd name="connsiteX50" fmla="*/ 8746606 w 12198158"/>
              <a:gd name="connsiteY50" fmla="*/ 4530613 h 4977304"/>
              <a:gd name="connsiteX51" fmla="*/ 8702038 w 12198158"/>
              <a:gd name="connsiteY51" fmla="*/ 4532895 h 4977304"/>
              <a:gd name="connsiteX52" fmla="*/ 8590337 w 12198158"/>
              <a:gd name="connsiteY52" fmla="*/ 4542204 h 4977304"/>
              <a:gd name="connsiteX53" fmla="*/ 8519543 w 12198158"/>
              <a:gd name="connsiteY53" fmla="*/ 4526086 h 4977304"/>
              <a:gd name="connsiteX54" fmla="*/ 8505306 w 12198158"/>
              <a:gd name="connsiteY54" fmla="*/ 4532509 h 4977304"/>
              <a:gd name="connsiteX55" fmla="*/ 8500493 w 12198158"/>
              <a:gd name="connsiteY55" fmla="*/ 4535768 h 4977304"/>
              <a:gd name="connsiteX56" fmla="*/ 8492299 w 12198158"/>
              <a:gd name="connsiteY56" fmla="*/ 4538742 h 4977304"/>
              <a:gd name="connsiteX57" fmla="*/ 8491926 w 12198158"/>
              <a:gd name="connsiteY57" fmla="*/ 4538547 h 4977304"/>
              <a:gd name="connsiteX58" fmla="*/ 8484586 w 12198158"/>
              <a:gd name="connsiteY58" fmla="*/ 4541860 h 4977304"/>
              <a:gd name="connsiteX59" fmla="*/ 8361601 w 12198158"/>
              <a:gd name="connsiteY59" fmla="*/ 4557109 h 4977304"/>
              <a:gd name="connsiteX60" fmla="*/ 8348227 w 12198158"/>
              <a:gd name="connsiteY60" fmla="*/ 4557320 h 4977304"/>
              <a:gd name="connsiteX61" fmla="*/ 8346801 w 12198158"/>
              <a:gd name="connsiteY61" fmla="*/ 4556408 h 4977304"/>
              <a:gd name="connsiteX62" fmla="*/ 8308886 w 12198158"/>
              <a:gd name="connsiteY62" fmla="*/ 4575677 h 4977304"/>
              <a:gd name="connsiteX63" fmla="*/ 8289640 w 12198158"/>
              <a:gd name="connsiteY63" fmla="*/ 4590767 h 4977304"/>
              <a:gd name="connsiteX64" fmla="*/ 8278750 w 12198158"/>
              <a:gd name="connsiteY64" fmla="*/ 4597091 h 4977304"/>
              <a:gd name="connsiteX65" fmla="*/ 8277624 w 12198158"/>
              <a:gd name="connsiteY65" fmla="*/ 4601916 h 4977304"/>
              <a:gd name="connsiteX66" fmla="*/ 8260561 w 12198158"/>
              <a:gd name="connsiteY66" fmla="*/ 4609708 h 4977304"/>
              <a:gd name="connsiteX67" fmla="*/ 8257864 w 12198158"/>
              <a:gd name="connsiteY67" fmla="*/ 4609458 h 4977304"/>
              <a:gd name="connsiteX68" fmla="*/ 8246529 w 12198158"/>
              <a:gd name="connsiteY68" fmla="*/ 4620148 h 4977304"/>
              <a:gd name="connsiteX69" fmla="*/ 8240334 w 12198158"/>
              <a:gd name="connsiteY69" fmla="*/ 4634257 h 4977304"/>
              <a:gd name="connsiteX70" fmla="*/ 8084875 w 12198158"/>
              <a:gd name="connsiteY70" fmla="*/ 4684387 h 4977304"/>
              <a:gd name="connsiteX71" fmla="*/ 7900134 w 12198158"/>
              <a:gd name="connsiteY71" fmla="*/ 4729969 h 4977304"/>
              <a:gd name="connsiteX72" fmla="*/ 7713595 w 12198158"/>
              <a:gd name="connsiteY72" fmla="*/ 4757895 h 4977304"/>
              <a:gd name="connsiteX73" fmla="*/ 7609267 w 12198158"/>
              <a:gd name="connsiteY73" fmla="*/ 4754126 h 4977304"/>
              <a:gd name="connsiteX74" fmla="*/ 7522521 w 12198158"/>
              <a:gd name="connsiteY74" fmla="*/ 4760455 h 4977304"/>
              <a:gd name="connsiteX75" fmla="*/ 7514554 w 12198158"/>
              <a:gd name="connsiteY75" fmla="*/ 4763228 h 4977304"/>
              <a:gd name="connsiteX76" fmla="*/ 7502403 w 12198158"/>
              <a:gd name="connsiteY76" fmla="*/ 4764677 h 4977304"/>
              <a:gd name="connsiteX77" fmla="*/ 7502032 w 12198158"/>
              <a:gd name="connsiteY77" fmla="*/ 4764322 h 4977304"/>
              <a:gd name="connsiteX78" fmla="*/ 7490794 w 12198158"/>
              <a:gd name="connsiteY78" fmla="*/ 4766442 h 4977304"/>
              <a:gd name="connsiteX79" fmla="*/ 7400450 w 12198158"/>
              <a:gd name="connsiteY79" fmla="*/ 4757640 h 4977304"/>
              <a:gd name="connsiteX80" fmla="*/ 7307302 w 12198158"/>
              <a:gd name="connsiteY80" fmla="*/ 4747220 h 4977304"/>
              <a:gd name="connsiteX81" fmla="*/ 7305976 w 12198158"/>
              <a:gd name="connsiteY81" fmla="*/ 4745654 h 4977304"/>
              <a:gd name="connsiteX82" fmla="*/ 7213744 w 12198158"/>
              <a:gd name="connsiteY82" fmla="*/ 4773074 h 4977304"/>
              <a:gd name="connsiteX83" fmla="*/ 7196298 w 12198158"/>
              <a:gd name="connsiteY83" fmla="*/ 4778016 h 4977304"/>
              <a:gd name="connsiteX84" fmla="*/ 7192202 w 12198158"/>
              <a:gd name="connsiteY84" fmla="*/ 4783834 h 4977304"/>
              <a:gd name="connsiteX85" fmla="*/ 7166024 w 12198158"/>
              <a:gd name="connsiteY85" fmla="*/ 4788882 h 4977304"/>
              <a:gd name="connsiteX86" fmla="*/ 7092253 w 12198158"/>
              <a:gd name="connsiteY86" fmla="*/ 4802161 h 4977304"/>
              <a:gd name="connsiteX87" fmla="*/ 7013814 w 12198158"/>
              <a:gd name="connsiteY87" fmla="*/ 4801755 h 4977304"/>
              <a:gd name="connsiteX88" fmla="*/ 6899540 w 12198158"/>
              <a:gd name="connsiteY88" fmla="*/ 4833798 h 4977304"/>
              <a:gd name="connsiteX89" fmla="*/ 6703746 w 12198158"/>
              <a:gd name="connsiteY89" fmla="*/ 4864157 h 4977304"/>
              <a:gd name="connsiteX90" fmla="*/ 6545085 w 12198158"/>
              <a:gd name="connsiteY90" fmla="*/ 4895408 h 4977304"/>
              <a:gd name="connsiteX91" fmla="*/ 6313345 w 12198158"/>
              <a:gd name="connsiteY91" fmla="*/ 4946232 h 4977304"/>
              <a:gd name="connsiteX92" fmla="*/ 6164558 w 12198158"/>
              <a:gd name="connsiteY92" fmla="*/ 4948498 h 4977304"/>
              <a:gd name="connsiteX93" fmla="*/ 6069796 w 12198158"/>
              <a:gd name="connsiteY93" fmla="*/ 4970720 h 4977304"/>
              <a:gd name="connsiteX94" fmla="*/ 6064481 w 12198158"/>
              <a:gd name="connsiteY94" fmla="*/ 4969051 h 4977304"/>
              <a:gd name="connsiteX95" fmla="*/ 6044602 w 12198158"/>
              <a:gd name="connsiteY95" fmla="*/ 4969792 h 4977304"/>
              <a:gd name="connsiteX96" fmla="*/ 6037252 w 12198158"/>
              <a:gd name="connsiteY96" fmla="*/ 4960726 h 4977304"/>
              <a:gd name="connsiteX97" fmla="*/ 6006081 w 12198158"/>
              <a:gd name="connsiteY97" fmla="*/ 4955195 h 4977304"/>
              <a:gd name="connsiteX98" fmla="*/ 5920065 w 12198158"/>
              <a:gd name="connsiteY98" fmla="*/ 4944866 h 4977304"/>
              <a:gd name="connsiteX99" fmla="*/ 5755077 w 12198158"/>
              <a:gd name="connsiteY99" fmla="*/ 4976193 h 4977304"/>
              <a:gd name="connsiteX100" fmla="*/ 5623207 w 12198158"/>
              <a:gd name="connsiteY100" fmla="*/ 4977304 h 4977304"/>
              <a:gd name="connsiteX101" fmla="*/ 5467256 w 12198158"/>
              <a:gd name="connsiteY101" fmla="*/ 4962079 h 4977304"/>
              <a:gd name="connsiteX102" fmla="*/ 5429137 w 12198158"/>
              <a:gd name="connsiteY102" fmla="*/ 4949858 h 4977304"/>
              <a:gd name="connsiteX103" fmla="*/ 5378078 w 12198158"/>
              <a:gd name="connsiteY103" fmla="*/ 4930634 h 4977304"/>
              <a:gd name="connsiteX104" fmla="*/ 5258253 w 12198158"/>
              <a:gd name="connsiteY104" fmla="*/ 4908461 h 4977304"/>
              <a:gd name="connsiteX105" fmla="*/ 5219477 w 12198158"/>
              <a:gd name="connsiteY105" fmla="*/ 4896381 h 4977304"/>
              <a:gd name="connsiteX106" fmla="*/ 5171208 w 12198158"/>
              <a:gd name="connsiteY106" fmla="*/ 4893134 h 4977304"/>
              <a:gd name="connsiteX107" fmla="*/ 5153115 w 12198158"/>
              <a:gd name="connsiteY107" fmla="*/ 4885290 h 4977304"/>
              <a:gd name="connsiteX108" fmla="*/ 5139168 w 12198158"/>
              <a:gd name="connsiteY108" fmla="*/ 4881597 h 4977304"/>
              <a:gd name="connsiteX109" fmla="*/ 5136167 w 12198158"/>
              <a:gd name="connsiteY109" fmla="*/ 4879315 h 4977304"/>
              <a:gd name="connsiteX110" fmla="*/ 5118243 w 12198158"/>
              <a:gd name="connsiteY110" fmla="*/ 4867529 h 4977304"/>
              <a:gd name="connsiteX111" fmla="*/ 5062411 w 12198158"/>
              <a:gd name="connsiteY111" fmla="*/ 4874665 h 4977304"/>
              <a:gd name="connsiteX112" fmla="*/ 5008170 w 12198158"/>
              <a:gd name="connsiteY112" fmla="*/ 4856876 h 4977304"/>
              <a:gd name="connsiteX113" fmla="*/ 4837210 w 12198158"/>
              <a:gd name="connsiteY113" fmla="*/ 4830794 h 4977304"/>
              <a:gd name="connsiteX114" fmla="*/ 4759270 w 12198158"/>
              <a:gd name="connsiteY114" fmla="*/ 4800638 h 4977304"/>
              <a:gd name="connsiteX115" fmla="*/ 4720035 w 12198158"/>
              <a:gd name="connsiteY115" fmla="*/ 4790848 h 4977304"/>
              <a:gd name="connsiteX116" fmla="*/ 4718027 w 12198158"/>
              <a:gd name="connsiteY116" fmla="*/ 4790035 h 4977304"/>
              <a:gd name="connsiteX117" fmla="*/ 4718961 w 12198158"/>
              <a:gd name="connsiteY117" fmla="*/ 4789806 h 4977304"/>
              <a:gd name="connsiteX118" fmla="*/ 4714055 w 12198158"/>
              <a:gd name="connsiteY118" fmla="*/ 4788426 h 4977304"/>
              <a:gd name="connsiteX119" fmla="*/ 4718027 w 12198158"/>
              <a:gd name="connsiteY119" fmla="*/ 4790035 h 4977304"/>
              <a:gd name="connsiteX120" fmla="*/ 4712381 w 12198158"/>
              <a:gd name="connsiteY120" fmla="*/ 4791420 h 4977304"/>
              <a:gd name="connsiteX121" fmla="*/ 4512801 w 12198158"/>
              <a:gd name="connsiteY121" fmla="*/ 4780666 h 4977304"/>
              <a:gd name="connsiteX122" fmla="*/ 4425588 w 12198158"/>
              <a:gd name="connsiteY122" fmla="*/ 4769100 h 4977304"/>
              <a:gd name="connsiteX123" fmla="*/ 4314086 w 12198158"/>
              <a:gd name="connsiteY123" fmla="*/ 4774822 h 4977304"/>
              <a:gd name="connsiteX124" fmla="*/ 4312230 w 12198158"/>
              <a:gd name="connsiteY124" fmla="*/ 4773365 h 4977304"/>
              <a:gd name="connsiteX125" fmla="*/ 4292278 w 12198158"/>
              <a:gd name="connsiteY125" fmla="*/ 4771325 h 4977304"/>
              <a:gd name="connsiteX126" fmla="*/ 4287201 w 12198158"/>
              <a:gd name="connsiteY126" fmla="*/ 4774493 h 4977304"/>
              <a:gd name="connsiteX127" fmla="*/ 4273289 w 12198158"/>
              <a:gd name="connsiteY127" fmla="*/ 4774225 h 4977304"/>
              <a:gd name="connsiteX128" fmla="*/ 4245283 w 12198158"/>
              <a:gd name="connsiteY128" fmla="*/ 4776749 h 4977304"/>
              <a:gd name="connsiteX129" fmla="*/ 4199245 w 12198158"/>
              <a:gd name="connsiteY129" fmla="*/ 4773714 h 4977304"/>
              <a:gd name="connsiteX130" fmla="*/ 4198941 w 12198158"/>
              <a:gd name="connsiteY130" fmla="*/ 4772347 h 4977304"/>
              <a:gd name="connsiteX131" fmla="*/ 4188453 w 12198158"/>
              <a:gd name="connsiteY131" fmla="*/ 4766228 h 4977304"/>
              <a:gd name="connsiteX132" fmla="*/ 4139982 w 12198158"/>
              <a:gd name="connsiteY132" fmla="*/ 4748999 h 4977304"/>
              <a:gd name="connsiteX133" fmla="*/ 4080374 w 12198158"/>
              <a:gd name="connsiteY133" fmla="*/ 4720184 h 4977304"/>
              <a:gd name="connsiteX134" fmla="*/ 4071828 w 12198158"/>
              <a:gd name="connsiteY134" fmla="*/ 4719278 h 4977304"/>
              <a:gd name="connsiteX135" fmla="*/ 4071710 w 12198158"/>
              <a:gd name="connsiteY135" fmla="*/ 4718953 h 4977304"/>
              <a:gd name="connsiteX136" fmla="*/ 4056247 w 12198158"/>
              <a:gd name="connsiteY136" fmla="*/ 4717622 h 4977304"/>
              <a:gd name="connsiteX137" fmla="*/ 4039668 w 12198158"/>
              <a:gd name="connsiteY137" fmla="*/ 4715861 h 4977304"/>
              <a:gd name="connsiteX138" fmla="*/ 4034303 w 12198158"/>
              <a:gd name="connsiteY138" fmla="*/ 4713218 h 4977304"/>
              <a:gd name="connsiteX139" fmla="*/ 4032672 w 12198158"/>
              <a:gd name="connsiteY139" fmla="*/ 4709236 h 4977304"/>
              <a:gd name="connsiteX140" fmla="*/ 4031088 w 12198158"/>
              <a:gd name="connsiteY140" fmla="*/ 4709491 h 4977304"/>
              <a:gd name="connsiteX141" fmla="*/ 4001867 w 12198158"/>
              <a:gd name="connsiteY141" fmla="*/ 4695842 h 4977304"/>
              <a:gd name="connsiteX142" fmla="*/ 3934220 w 12198158"/>
              <a:gd name="connsiteY142" fmla="*/ 4676884 h 4977304"/>
              <a:gd name="connsiteX143" fmla="*/ 3894676 w 12198158"/>
              <a:gd name="connsiteY143" fmla="*/ 4670743 h 4977304"/>
              <a:gd name="connsiteX144" fmla="*/ 3787232 w 12198158"/>
              <a:gd name="connsiteY144" fmla="*/ 4648764 h 4977304"/>
              <a:gd name="connsiteX145" fmla="*/ 3680057 w 12198158"/>
              <a:gd name="connsiteY145" fmla="*/ 4622784 h 4977304"/>
              <a:gd name="connsiteX146" fmla="*/ 3607627 w 12198158"/>
              <a:gd name="connsiteY146" fmla="*/ 4587738 h 4977304"/>
              <a:gd name="connsiteX147" fmla="*/ 3601451 w 12198158"/>
              <a:gd name="connsiteY147" fmla="*/ 4589218 h 4977304"/>
              <a:gd name="connsiteX148" fmla="*/ 3592338 w 12198158"/>
              <a:gd name="connsiteY148" fmla="*/ 4589396 h 4977304"/>
              <a:gd name="connsiteX149" fmla="*/ 3592104 w 12198158"/>
              <a:gd name="connsiteY149" fmla="*/ 4589103 h 4977304"/>
              <a:gd name="connsiteX150" fmla="*/ 3583586 w 12198158"/>
              <a:gd name="connsiteY150" fmla="*/ 4589853 h 4977304"/>
              <a:gd name="connsiteX151" fmla="*/ 3533777 w 12198158"/>
              <a:gd name="connsiteY151" fmla="*/ 4579320 h 4977304"/>
              <a:gd name="connsiteX152" fmla="*/ 3470906 w 12198158"/>
              <a:gd name="connsiteY152" fmla="*/ 4575344 h 4977304"/>
              <a:gd name="connsiteX153" fmla="*/ 3398460 w 12198158"/>
              <a:gd name="connsiteY153" fmla="*/ 4562260 h 4977304"/>
              <a:gd name="connsiteX154" fmla="*/ 3361644 w 12198158"/>
              <a:gd name="connsiteY154" fmla="*/ 4580670 h 4977304"/>
              <a:gd name="connsiteX155" fmla="*/ 3341795 w 12198158"/>
              <a:gd name="connsiteY155" fmla="*/ 4582496 h 4977304"/>
              <a:gd name="connsiteX156" fmla="*/ 3339469 w 12198158"/>
              <a:gd name="connsiteY156" fmla="*/ 4581438 h 4977304"/>
              <a:gd name="connsiteX157" fmla="*/ 3260180 w 12198158"/>
              <a:gd name="connsiteY157" fmla="*/ 4587820 h 4977304"/>
              <a:gd name="connsiteX158" fmla="*/ 3140460 w 12198158"/>
              <a:gd name="connsiteY158" fmla="*/ 4596263 h 4977304"/>
              <a:gd name="connsiteX159" fmla="*/ 3028270 w 12198158"/>
              <a:gd name="connsiteY159" fmla="*/ 4599134 h 4977304"/>
              <a:gd name="connsiteX160" fmla="*/ 2779714 w 12198158"/>
              <a:gd name="connsiteY160" fmla="*/ 4622831 h 4977304"/>
              <a:gd name="connsiteX161" fmla="*/ 2649525 w 12198158"/>
              <a:gd name="connsiteY161" fmla="*/ 4658086 h 4977304"/>
              <a:gd name="connsiteX162" fmla="*/ 2566315 w 12198158"/>
              <a:gd name="connsiteY162" fmla="*/ 4605776 h 4977304"/>
              <a:gd name="connsiteX163" fmla="*/ 2441626 w 12198158"/>
              <a:gd name="connsiteY163" fmla="*/ 4620872 h 4977304"/>
              <a:gd name="connsiteX164" fmla="*/ 2313568 w 12198158"/>
              <a:gd name="connsiteY164" fmla="*/ 4630067 h 4977304"/>
              <a:gd name="connsiteX165" fmla="*/ 2207105 w 12198158"/>
              <a:gd name="connsiteY165" fmla="*/ 4624384 h 4977304"/>
              <a:gd name="connsiteX166" fmla="*/ 2093268 w 12198158"/>
              <a:gd name="connsiteY166" fmla="*/ 4606236 h 4977304"/>
              <a:gd name="connsiteX167" fmla="*/ 1996024 w 12198158"/>
              <a:gd name="connsiteY167" fmla="*/ 4597526 h 4977304"/>
              <a:gd name="connsiteX168" fmla="*/ 1926886 w 12198158"/>
              <a:gd name="connsiteY168" fmla="*/ 4621358 h 4977304"/>
              <a:gd name="connsiteX169" fmla="*/ 1920368 w 12198158"/>
              <a:gd name="connsiteY169" fmla="*/ 4616112 h 4977304"/>
              <a:gd name="connsiteX170" fmla="*/ 1871831 w 12198158"/>
              <a:gd name="connsiteY170" fmla="*/ 4617844 h 4977304"/>
              <a:gd name="connsiteX171" fmla="*/ 1785463 w 12198158"/>
              <a:gd name="connsiteY171" fmla="*/ 4647841 h 4977304"/>
              <a:gd name="connsiteX172" fmla="*/ 1737045 w 12198158"/>
              <a:gd name="connsiteY172" fmla="*/ 4642356 h 4977304"/>
              <a:gd name="connsiteX173" fmla="*/ 1673954 w 12198158"/>
              <a:gd name="connsiteY173" fmla="*/ 4624601 h 4977304"/>
              <a:gd name="connsiteX174" fmla="*/ 1602834 w 12198158"/>
              <a:gd name="connsiteY174" fmla="*/ 4640924 h 4977304"/>
              <a:gd name="connsiteX175" fmla="*/ 1490351 w 12198158"/>
              <a:gd name="connsiteY175" fmla="*/ 4613132 h 4977304"/>
              <a:gd name="connsiteX176" fmla="*/ 1149212 w 12198158"/>
              <a:gd name="connsiteY176" fmla="*/ 4564210 h 4977304"/>
              <a:gd name="connsiteX177" fmla="*/ 938574 w 12198158"/>
              <a:gd name="connsiteY177" fmla="*/ 4566821 h 4977304"/>
              <a:gd name="connsiteX178" fmla="*/ 857697 w 12198158"/>
              <a:gd name="connsiteY178" fmla="*/ 4525391 h 4977304"/>
              <a:gd name="connsiteX179" fmla="*/ 836981 w 12198158"/>
              <a:gd name="connsiteY179" fmla="*/ 4526708 h 4977304"/>
              <a:gd name="connsiteX180" fmla="*/ 816264 w 12198158"/>
              <a:gd name="connsiteY180" fmla="*/ 4524575 h 4977304"/>
              <a:gd name="connsiteX181" fmla="*/ 810965 w 12198158"/>
              <a:gd name="connsiteY181" fmla="*/ 4527718 h 4977304"/>
              <a:gd name="connsiteX182" fmla="*/ 796509 w 12198158"/>
              <a:gd name="connsiteY182" fmla="*/ 4527387 h 4977304"/>
              <a:gd name="connsiteX183" fmla="*/ 767389 w 12198158"/>
              <a:gd name="connsiteY183" fmla="*/ 4529784 h 4977304"/>
              <a:gd name="connsiteX184" fmla="*/ 762544 w 12198158"/>
              <a:gd name="connsiteY184" fmla="*/ 4527372 h 4977304"/>
              <a:gd name="connsiteX185" fmla="*/ 719567 w 12198158"/>
              <a:gd name="connsiteY185" fmla="*/ 4526534 h 4977304"/>
              <a:gd name="connsiteX186" fmla="*/ 719262 w 12198158"/>
              <a:gd name="connsiteY186" fmla="*/ 4525164 h 4977304"/>
              <a:gd name="connsiteX187" fmla="*/ 708402 w 12198158"/>
              <a:gd name="connsiteY187" fmla="*/ 4518999 h 4977304"/>
              <a:gd name="connsiteX188" fmla="*/ 596394 w 12198158"/>
              <a:gd name="connsiteY188" fmla="*/ 4472455 h 4977304"/>
              <a:gd name="connsiteX189" fmla="*/ 578149 w 12198158"/>
              <a:gd name="connsiteY189" fmla="*/ 4469575 h 4977304"/>
              <a:gd name="connsiteX190" fmla="*/ 571336 w 12198158"/>
              <a:gd name="connsiteY190" fmla="*/ 4469781 h 4977304"/>
              <a:gd name="connsiteX191" fmla="*/ 444802 w 12198158"/>
              <a:gd name="connsiteY191" fmla="*/ 4428480 h 4977304"/>
              <a:gd name="connsiteX192" fmla="*/ 403746 w 12198158"/>
              <a:gd name="connsiteY192" fmla="*/ 4422157 h 4977304"/>
              <a:gd name="connsiteX193" fmla="*/ 292240 w 12198158"/>
              <a:gd name="connsiteY193" fmla="*/ 4399681 h 4977304"/>
              <a:gd name="connsiteX194" fmla="*/ 118302 w 12198158"/>
              <a:gd name="connsiteY194" fmla="*/ 4343421 h 4977304"/>
              <a:gd name="connsiteX195" fmla="*/ 15516 w 12198158"/>
              <a:gd name="connsiteY195" fmla="*/ 4340320 h 4977304"/>
              <a:gd name="connsiteX196" fmla="*/ 2 w 12198158"/>
              <a:gd name="connsiteY196" fmla="*/ 4334381 h 4977304"/>
              <a:gd name="connsiteX197" fmla="*/ 2 w 12198158"/>
              <a:gd name="connsiteY197" fmla="*/ 3589361 h 4977304"/>
              <a:gd name="connsiteX198" fmla="*/ 0 w 12198158"/>
              <a:gd name="connsiteY198" fmla="*/ 3589361 h 4977304"/>
              <a:gd name="connsiteX199" fmla="*/ 0 w 12198158"/>
              <a:gd name="connsiteY199" fmla="*/ 3513036 h 4977304"/>
              <a:gd name="connsiteX200" fmla="*/ 0 w 12198158"/>
              <a:gd name="connsiteY200" fmla="*/ 2672265 h 4977304"/>
              <a:gd name="connsiteX201" fmla="*/ 0 w 12198158"/>
              <a:gd name="connsiteY201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2672265 h 4977304"/>
              <a:gd name="connsiteX200" fmla="*/ 0 w 12198158"/>
              <a:gd name="connsiteY200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0 w 12198158"/>
              <a:gd name="connsiteY196" fmla="*/ 0 h 497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12198158" h="4977304">
                <a:moveTo>
                  <a:pt x="0" y="0"/>
                </a:moveTo>
                <a:lnTo>
                  <a:pt x="12192000" y="0"/>
                </a:lnTo>
                <a:cubicBezTo>
                  <a:pt x="12194053" y="1221522"/>
                  <a:pt x="12196105" y="2443043"/>
                  <a:pt x="12198158" y="3664565"/>
                </a:cubicBezTo>
                <a:lnTo>
                  <a:pt x="12132764" y="3748492"/>
                </a:lnTo>
                <a:cubicBezTo>
                  <a:pt x="12118570" y="3746087"/>
                  <a:pt x="12066475" y="3748051"/>
                  <a:pt x="12053056" y="3749753"/>
                </a:cubicBezTo>
                <a:cubicBezTo>
                  <a:pt x="11951151" y="3723523"/>
                  <a:pt x="11987956" y="3741350"/>
                  <a:pt x="11938513" y="3754367"/>
                </a:cubicBezTo>
                <a:cubicBezTo>
                  <a:pt x="11893437" y="3756229"/>
                  <a:pt x="11892333" y="3768527"/>
                  <a:pt x="11853342" y="3782688"/>
                </a:cubicBezTo>
                <a:lnTo>
                  <a:pt x="11704569" y="3839336"/>
                </a:lnTo>
                <a:cubicBezTo>
                  <a:pt x="11658619" y="3856554"/>
                  <a:pt x="11620159" y="3839774"/>
                  <a:pt x="11577641" y="3885996"/>
                </a:cubicBezTo>
                <a:lnTo>
                  <a:pt x="11508791" y="3969283"/>
                </a:lnTo>
                <a:cubicBezTo>
                  <a:pt x="11460627" y="3971273"/>
                  <a:pt x="11432986" y="4009558"/>
                  <a:pt x="11388373" y="4027440"/>
                </a:cubicBezTo>
                <a:cubicBezTo>
                  <a:pt x="11343278" y="4048257"/>
                  <a:pt x="11314689" y="4047456"/>
                  <a:pt x="11276406" y="4056099"/>
                </a:cubicBezTo>
                <a:cubicBezTo>
                  <a:pt x="11261021" y="4049529"/>
                  <a:pt x="11204601" y="4061517"/>
                  <a:pt x="11190251" y="4073272"/>
                </a:cubicBezTo>
                <a:cubicBezTo>
                  <a:pt x="11148224" y="4071760"/>
                  <a:pt x="11166866" y="4068152"/>
                  <a:pt x="11139995" y="4081811"/>
                </a:cubicBezTo>
                <a:cubicBezTo>
                  <a:pt x="11109018" y="4049468"/>
                  <a:pt x="11068949" y="4077660"/>
                  <a:pt x="11040727" y="4081109"/>
                </a:cubicBezTo>
                <a:cubicBezTo>
                  <a:pt x="11023237" y="4085061"/>
                  <a:pt x="10985662" y="4089557"/>
                  <a:pt x="10969005" y="4091154"/>
                </a:cubicBezTo>
                <a:cubicBezTo>
                  <a:pt x="10940582" y="4090832"/>
                  <a:pt x="10898726" y="4139134"/>
                  <a:pt x="10899772" y="4122857"/>
                </a:cubicBezTo>
                <a:cubicBezTo>
                  <a:pt x="10876619" y="4120124"/>
                  <a:pt x="10869907" y="4153686"/>
                  <a:pt x="10838983" y="4155791"/>
                </a:cubicBezTo>
                <a:cubicBezTo>
                  <a:pt x="10773332" y="4195792"/>
                  <a:pt x="10814211" y="4181968"/>
                  <a:pt x="10769520" y="4198574"/>
                </a:cubicBezTo>
                <a:cubicBezTo>
                  <a:pt x="10724830" y="4215180"/>
                  <a:pt x="10633260" y="4238403"/>
                  <a:pt x="10570843" y="4255424"/>
                </a:cubicBezTo>
                <a:cubicBezTo>
                  <a:pt x="10542692" y="4260653"/>
                  <a:pt x="10551563" y="4286463"/>
                  <a:pt x="10512263" y="4291698"/>
                </a:cubicBezTo>
                <a:cubicBezTo>
                  <a:pt x="10488463" y="4290048"/>
                  <a:pt x="10466846" y="4304648"/>
                  <a:pt x="10439016" y="4293933"/>
                </a:cubicBezTo>
                <a:cubicBezTo>
                  <a:pt x="10429577" y="4289548"/>
                  <a:pt x="10402340" y="4290424"/>
                  <a:pt x="10376941" y="4298111"/>
                </a:cubicBezTo>
                <a:cubicBezTo>
                  <a:pt x="10367909" y="4289198"/>
                  <a:pt x="10340964" y="4298606"/>
                  <a:pt x="10329960" y="4298774"/>
                </a:cubicBezTo>
                <a:cubicBezTo>
                  <a:pt x="10316703" y="4291487"/>
                  <a:pt x="10267890" y="4301333"/>
                  <a:pt x="10254256" y="4309364"/>
                </a:cubicBezTo>
                <a:lnTo>
                  <a:pt x="10119745" y="4321869"/>
                </a:lnTo>
                <a:lnTo>
                  <a:pt x="10075444" y="4324144"/>
                </a:lnTo>
                <a:cubicBezTo>
                  <a:pt x="10067850" y="4321897"/>
                  <a:pt x="10040161" y="4323339"/>
                  <a:pt x="10032543" y="4322337"/>
                </a:cubicBezTo>
                <a:cubicBezTo>
                  <a:pt x="9991791" y="4333306"/>
                  <a:pt x="9977737" y="4333839"/>
                  <a:pt x="9953375" y="4339186"/>
                </a:cubicBezTo>
                <a:cubicBezTo>
                  <a:pt x="9912366" y="4339340"/>
                  <a:pt x="9882148" y="4335866"/>
                  <a:pt x="9841223" y="4346536"/>
                </a:cubicBezTo>
                <a:lnTo>
                  <a:pt x="9721820" y="4368481"/>
                </a:lnTo>
                <a:cubicBezTo>
                  <a:pt x="9668605" y="4358070"/>
                  <a:pt x="9595633" y="4367186"/>
                  <a:pt x="9578114" y="4380883"/>
                </a:cubicBezTo>
                <a:cubicBezTo>
                  <a:pt x="9512605" y="4396386"/>
                  <a:pt x="9409151" y="4424759"/>
                  <a:pt x="9336820" y="4430514"/>
                </a:cubicBezTo>
                <a:lnTo>
                  <a:pt x="9272837" y="4491645"/>
                </a:lnTo>
                <a:lnTo>
                  <a:pt x="9188677" y="4497828"/>
                </a:lnTo>
                <a:lnTo>
                  <a:pt x="9183116" y="4507862"/>
                </a:lnTo>
                <a:lnTo>
                  <a:pt x="9145128" y="4520027"/>
                </a:lnTo>
                <a:lnTo>
                  <a:pt x="9144106" y="4518870"/>
                </a:lnTo>
                <a:cubicBezTo>
                  <a:pt x="9140946" y="4516556"/>
                  <a:pt x="9136985" y="4515370"/>
                  <a:pt x="9131223" y="4516515"/>
                </a:cubicBezTo>
                <a:cubicBezTo>
                  <a:pt x="9132769" y="4495356"/>
                  <a:pt x="9124864" y="4509787"/>
                  <a:pt x="9107733" y="4515031"/>
                </a:cubicBezTo>
                <a:cubicBezTo>
                  <a:pt x="9106313" y="4483339"/>
                  <a:pt x="9062068" y="4520734"/>
                  <a:pt x="9047414" y="4506003"/>
                </a:cubicBezTo>
                <a:lnTo>
                  <a:pt x="8999479" y="4509570"/>
                </a:lnTo>
                <a:lnTo>
                  <a:pt x="8999194" y="4509309"/>
                </a:lnTo>
                <a:cubicBezTo>
                  <a:pt x="8997140" y="4509070"/>
                  <a:pt x="8994323" y="4509427"/>
                  <a:pt x="8990231" y="4510625"/>
                </a:cubicBezTo>
                <a:lnTo>
                  <a:pt x="8984397" y="4512863"/>
                </a:lnTo>
                <a:lnTo>
                  <a:pt x="8968351" y="4516366"/>
                </a:lnTo>
                <a:lnTo>
                  <a:pt x="8962029" y="4515606"/>
                </a:lnTo>
                <a:lnTo>
                  <a:pt x="8957069" y="4513190"/>
                </a:lnTo>
                <a:cubicBezTo>
                  <a:pt x="8948720" y="4521824"/>
                  <a:pt x="8916209" y="4555353"/>
                  <a:pt x="8889695" y="4533539"/>
                </a:cubicBezTo>
                <a:cubicBezTo>
                  <a:pt x="8858762" y="4534647"/>
                  <a:pt x="8783440" y="4526750"/>
                  <a:pt x="8746606" y="4530613"/>
                </a:cubicBezTo>
                <a:cubicBezTo>
                  <a:pt x="8714005" y="4542255"/>
                  <a:pt x="8742361" y="4527419"/>
                  <a:pt x="8702038" y="4532895"/>
                </a:cubicBezTo>
                <a:cubicBezTo>
                  <a:pt x="8665825" y="4554110"/>
                  <a:pt x="8633382" y="4536256"/>
                  <a:pt x="8590337" y="4542204"/>
                </a:cubicBezTo>
                <a:lnTo>
                  <a:pt x="8519543" y="4526086"/>
                </a:lnTo>
                <a:lnTo>
                  <a:pt x="8505306" y="4532509"/>
                </a:lnTo>
                <a:lnTo>
                  <a:pt x="8500493" y="4535768"/>
                </a:lnTo>
                <a:cubicBezTo>
                  <a:pt x="8496977" y="4537698"/>
                  <a:pt x="8494378" y="4538579"/>
                  <a:pt x="8492299" y="4538742"/>
                </a:cubicBezTo>
                <a:lnTo>
                  <a:pt x="8491926" y="4538547"/>
                </a:lnTo>
                <a:lnTo>
                  <a:pt x="8484586" y="4541860"/>
                </a:lnTo>
                <a:lnTo>
                  <a:pt x="8361601" y="4557109"/>
                </a:lnTo>
                <a:cubicBezTo>
                  <a:pt x="8356446" y="4559308"/>
                  <a:pt x="8352158" y="4558930"/>
                  <a:pt x="8348227" y="4557320"/>
                </a:cubicBezTo>
                <a:lnTo>
                  <a:pt x="8346801" y="4556408"/>
                </a:lnTo>
                <a:lnTo>
                  <a:pt x="8308886" y="4575677"/>
                </a:lnTo>
                <a:lnTo>
                  <a:pt x="8289640" y="4590767"/>
                </a:lnTo>
                <a:lnTo>
                  <a:pt x="8278750" y="4597091"/>
                </a:lnTo>
                <a:lnTo>
                  <a:pt x="8277624" y="4601916"/>
                </a:lnTo>
                <a:cubicBezTo>
                  <a:pt x="8275321" y="4605440"/>
                  <a:pt x="8270631" y="4608316"/>
                  <a:pt x="8260561" y="4609708"/>
                </a:cubicBezTo>
                <a:lnTo>
                  <a:pt x="8257864" y="4609458"/>
                </a:lnTo>
                <a:lnTo>
                  <a:pt x="8246529" y="4620148"/>
                </a:lnTo>
                <a:cubicBezTo>
                  <a:pt x="8243357" y="4624329"/>
                  <a:pt x="8241146" y="4628979"/>
                  <a:pt x="8240334" y="4634257"/>
                </a:cubicBezTo>
                <a:cubicBezTo>
                  <a:pt x="8176370" y="4631100"/>
                  <a:pt x="8141696" y="4668156"/>
                  <a:pt x="8084875" y="4684387"/>
                </a:cubicBezTo>
                <a:cubicBezTo>
                  <a:pt x="8020114" y="4709519"/>
                  <a:pt x="7961756" y="4732581"/>
                  <a:pt x="7900134" y="4729969"/>
                </a:cubicBezTo>
                <a:cubicBezTo>
                  <a:pt x="7829893" y="4746164"/>
                  <a:pt x="7775775" y="4748586"/>
                  <a:pt x="7713595" y="4757895"/>
                </a:cubicBezTo>
                <a:lnTo>
                  <a:pt x="7609267" y="4754126"/>
                </a:lnTo>
                <a:lnTo>
                  <a:pt x="7522521" y="4760455"/>
                </a:lnTo>
                <a:lnTo>
                  <a:pt x="7514554" y="4763228"/>
                </a:lnTo>
                <a:cubicBezTo>
                  <a:pt x="7508980" y="4764682"/>
                  <a:pt x="7505163" y="4765062"/>
                  <a:pt x="7502403" y="4764677"/>
                </a:cubicBezTo>
                <a:lnTo>
                  <a:pt x="7502032" y="4764322"/>
                </a:lnTo>
                <a:lnTo>
                  <a:pt x="7490794" y="4766442"/>
                </a:lnTo>
                <a:cubicBezTo>
                  <a:pt x="7471998" y="4770914"/>
                  <a:pt x="7417576" y="4752001"/>
                  <a:pt x="7400450" y="4757640"/>
                </a:cubicBezTo>
                <a:cubicBezTo>
                  <a:pt x="7369869" y="4754437"/>
                  <a:pt x="7329097" y="4753237"/>
                  <a:pt x="7307302" y="4747220"/>
                </a:cubicBezTo>
                <a:lnTo>
                  <a:pt x="7305976" y="4745654"/>
                </a:lnTo>
                <a:lnTo>
                  <a:pt x="7213744" y="4773074"/>
                </a:lnTo>
                <a:lnTo>
                  <a:pt x="7196298" y="4778016"/>
                </a:lnTo>
                <a:lnTo>
                  <a:pt x="7192202" y="4783834"/>
                </a:lnTo>
                <a:cubicBezTo>
                  <a:pt x="7187314" y="4787660"/>
                  <a:pt x="7179713" y="4789983"/>
                  <a:pt x="7166024" y="4788882"/>
                </a:cubicBezTo>
                <a:lnTo>
                  <a:pt x="7092253" y="4802161"/>
                </a:lnTo>
                <a:cubicBezTo>
                  <a:pt x="7056437" y="4803224"/>
                  <a:pt x="7045485" y="4804285"/>
                  <a:pt x="7013814" y="4801755"/>
                </a:cubicBezTo>
                <a:cubicBezTo>
                  <a:pt x="6932900" y="4813634"/>
                  <a:pt x="6939012" y="4839878"/>
                  <a:pt x="6899540" y="4833798"/>
                </a:cubicBezTo>
                <a:cubicBezTo>
                  <a:pt x="6867337" y="4828143"/>
                  <a:pt x="6783460" y="4848857"/>
                  <a:pt x="6703746" y="4864157"/>
                </a:cubicBezTo>
                <a:cubicBezTo>
                  <a:pt x="6644670" y="4874425"/>
                  <a:pt x="6623684" y="4889739"/>
                  <a:pt x="6545085" y="4895408"/>
                </a:cubicBezTo>
                <a:cubicBezTo>
                  <a:pt x="6467836" y="4943289"/>
                  <a:pt x="6405420" y="4917526"/>
                  <a:pt x="6313345" y="4946232"/>
                </a:cubicBezTo>
                <a:cubicBezTo>
                  <a:pt x="6293349" y="4963089"/>
                  <a:pt x="6205149" y="4944417"/>
                  <a:pt x="6164558" y="4948498"/>
                </a:cubicBezTo>
                <a:cubicBezTo>
                  <a:pt x="6123967" y="4952580"/>
                  <a:pt x="6086477" y="4967293"/>
                  <a:pt x="6069796" y="4970720"/>
                </a:cubicBezTo>
                <a:lnTo>
                  <a:pt x="6064481" y="4969051"/>
                </a:lnTo>
                <a:lnTo>
                  <a:pt x="6044602" y="4969792"/>
                </a:lnTo>
                <a:lnTo>
                  <a:pt x="6037252" y="4960726"/>
                </a:lnTo>
                <a:lnTo>
                  <a:pt x="6006081" y="4955195"/>
                </a:lnTo>
                <a:cubicBezTo>
                  <a:pt x="5994678" y="4954557"/>
                  <a:pt x="5932808" y="4941262"/>
                  <a:pt x="5920065" y="4944866"/>
                </a:cubicBezTo>
                <a:cubicBezTo>
                  <a:pt x="5853957" y="4950547"/>
                  <a:pt x="5821185" y="4970512"/>
                  <a:pt x="5755077" y="4976193"/>
                </a:cubicBezTo>
                <a:lnTo>
                  <a:pt x="5623207" y="4977304"/>
                </a:lnTo>
                <a:lnTo>
                  <a:pt x="5467256" y="4962079"/>
                </a:lnTo>
                <a:cubicBezTo>
                  <a:pt x="5474480" y="4947930"/>
                  <a:pt x="5435381" y="4963206"/>
                  <a:pt x="5429137" y="4949858"/>
                </a:cubicBezTo>
                <a:cubicBezTo>
                  <a:pt x="5425747" y="4938963"/>
                  <a:pt x="5388231" y="4933877"/>
                  <a:pt x="5378078" y="4930634"/>
                </a:cubicBezTo>
                <a:lnTo>
                  <a:pt x="5258253" y="4908461"/>
                </a:lnTo>
                <a:cubicBezTo>
                  <a:pt x="5248095" y="4908261"/>
                  <a:pt x="5227061" y="4899237"/>
                  <a:pt x="5219477" y="4896381"/>
                </a:cubicBezTo>
                <a:lnTo>
                  <a:pt x="5171208" y="4893134"/>
                </a:lnTo>
                <a:lnTo>
                  <a:pt x="5153115" y="4885290"/>
                </a:lnTo>
                <a:lnTo>
                  <a:pt x="5139168" y="4881597"/>
                </a:lnTo>
                <a:lnTo>
                  <a:pt x="5136167" y="4879315"/>
                </a:lnTo>
                <a:cubicBezTo>
                  <a:pt x="5130452" y="4874928"/>
                  <a:pt x="5124659" y="4870789"/>
                  <a:pt x="5118243" y="4867529"/>
                </a:cubicBezTo>
                <a:cubicBezTo>
                  <a:pt x="5104912" y="4898609"/>
                  <a:pt x="5061478" y="4844922"/>
                  <a:pt x="5062411" y="4874665"/>
                </a:cubicBezTo>
                <a:cubicBezTo>
                  <a:pt x="5024842" y="4862159"/>
                  <a:pt x="5035586" y="4893749"/>
                  <a:pt x="5008170" y="4856876"/>
                </a:cubicBezTo>
                <a:cubicBezTo>
                  <a:pt x="4933732" y="4857292"/>
                  <a:pt x="4913077" y="4871417"/>
                  <a:pt x="4837210" y="4830794"/>
                </a:cubicBezTo>
                <a:cubicBezTo>
                  <a:pt x="4803536" y="4812721"/>
                  <a:pt x="4780918" y="4800616"/>
                  <a:pt x="4759270" y="4800638"/>
                </a:cubicBezTo>
                <a:cubicBezTo>
                  <a:pt x="4738164" y="4795750"/>
                  <a:pt x="4726328" y="4792685"/>
                  <a:pt x="4720035" y="4790848"/>
                </a:cubicBezTo>
                <a:lnTo>
                  <a:pt x="4718027" y="4790035"/>
                </a:lnTo>
                <a:lnTo>
                  <a:pt x="4718961" y="4789806"/>
                </a:lnTo>
                <a:cubicBezTo>
                  <a:pt x="4717997" y="4789109"/>
                  <a:pt x="4715119" y="4788451"/>
                  <a:pt x="4714055" y="4788426"/>
                </a:cubicBezTo>
                <a:lnTo>
                  <a:pt x="4718027" y="4790035"/>
                </a:lnTo>
                <a:lnTo>
                  <a:pt x="4712381" y="4791420"/>
                </a:lnTo>
                <a:cubicBezTo>
                  <a:pt x="4677029" y="4783866"/>
                  <a:pt x="4521728" y="4782988"/>
                  <a:pt x="4512801" y="4780666"/>
                </a:cubicBezTo>
                <a:cubicBezTo>
                  <a:pt x="4454849" y="4766427"/>
                  <a:pt x="4459685" y="4765622"/>
                  <a:pt x="4425588" y="4769100"/>
                </a:cubicBezTo>
                <a:lnTo>
                  <a:pt x="4314086" y="4774822"/>
                </a:lnTo>
                <a:lnTo>
                  <a:pt x="4312230" y="4773365"/>
                </a:lnTo>
                <a:cubicBezTo>
                  <a:pt x="4303254" y="4769704"/>
                  <a:pt x="4297128" y="4769706"/>
                  <a:pt x="4292278" y="4771325"/>
                </a:cubicBezTo>
                <a:lnTo>
                  <a:pt x="4287201" y="4774493"/>
                </a:lnTo>
                <a:lnTo>
                  <a:pt x="4273289" y="4774225"/>
                </a:lnTo>
                <a:lnTo>
                  <a:pt x="4245283" y="4776749"/>
                </a:lnTo>
                <a:lnTo>
                  <a:pt x="4199245" y="4773714"/>
                </a:lnTo>
                <a:cubicBezTo>
                  <a:pt x="4199145" y="4773258"/>
                  <a:pt x="4199042" y="4772803"/>
                  <a:pt x="4198941" y="4772347"/>
                </a:cubicBezTo>
                <a:cubicBezTo>
                  <a:pt x="4197318" y="4769266"/>
                  <a:pt x="4194344" y="4766965"/>
                  <a:pt x="4188453" y="4766228"/>
                </a:cubicBezTo>
                <a:cubicBezTo>
                  <a:pt x="4201411" y="4747453"/>
                  <a:pt x="4158502" y="4749511"/>
                  <a:pt x="4139982" y="4748999"/>
                </a:cubicBezTo>
                <a:cubicBezTo>
                  <a:pt x="4121969" y="4741325"/>
                  <a:pt x="4096368" y="4726578"/>
                  <a:pt x="4080374" y="4720184"/>
                </a:cubicBezTo>
                <a:lnTo>
                  <a:pt x="4071828" y="4719278"/>
                </a:lnTo>
                <a:cubicBezTo>
                  <a:pt x="4071789" y="4719168"/>
                  <a:pt x="4071748" y="4719061"/>
                  <a:pt x="4071710" y="4718953"/>
                </a:cubicBezTo>
                <a:lnTo>
                  <a:pt x="4056247" y="4717622"/>
                </a:lnTo>
                <a:lnTo>
                  <a:pt x="4039668" y="4715861"/>
                </a:lnTo>
                <a:lnTo>
                  <a:pt x="4034303" y="4713218"/>
                </a:lnTo>
                <a:lnTo>
                  <a:pt x="4032672" y="4709236"/>
                </a:lnTo>
                <a:lnTo>
                  <a:pt x="4031088" y="4709491"/>
                </a:lnTo>
                <a:cubicBezTo>
                  <a:pt x="4018745" y="4714773"/>
                  <a:pt x="4014198" y="4723869"/>
                  <a:pt x="4001867" y="4695842"/>
                </a:cubicBezTo>
                <a:lnTo>
                  <a:pt x="3934220" y="4676884"/>
                </a:lnTo>
                <a:cubicBezTo>
                  <a:pt x="3917894" y="4685272"/>
                  <a:pt x="3905931" y="4680180"/>
                  <a:pt x="3894676" y="4670743"/>
                </a:cubicBezTo>
                <a:cubicBezTo>
                  <a:pt x="3858520" y="4671281"/>
                  <a:pt x="3827077" y="4656219"/>
                  <a:pt x="3787232" y="4648764"/>
                </a:cubicBezTo>
                <a:cubicBezTo>
                  <a:pt x="3738515" y="4632794"/>
                  <a:pt x="3722648" y="4630647"/>
                  <a:pt x="3680057" y="4622784"/>
                </a:cubicBezTo>
                <a:lnTo>
                  <a:pt x="3607627" y="4587738"/>
                </a:lnTo>
                <a:lnTo>
                  <a:pt x="3601451" y="4589218"/>
                </a:lnTo>
                <a:cubicBezTo>
                  <a:pt x="3597182" y="4589890"/>
                  <a:pt x="3594330" y="4589890"/>
                  <a:pt x="3592338" y="4589396"/>
                </a:cubicBezTo>
                <a:lnTo>
                  <a:pt x="3592104" y="4589103"/>
                </a:lnTo>
                <a:lnTo>
                  <a:pt x="3583586" y="4589853"/>
                </a:lnTo>
                <a:cubicBezTo>
                  <a:pt x="3569244" y="4591798"/>
                  <a:pt x="3547025" y="4576378"/>
                  <a:pt x="3533777" y="4579320"/>
                </a:cubicBezTo>
                <a:cubicBezTo>
                  <a:pt x="3511599" y="4574654"/>
                  <a:pt x="3486298" y="4581458"/>
                  <a:pt x="3470906" y="4575344"/>
                </a:cubicBezTo>
                <a:lnTo>
                  <a:pt x="3398460" y="4562260"/>
                </a:lnTo>
                <a:lnTo>
                  <a:pt x="3361644" y="4580670"/>
                </a:lnTo>
                <a:cubicBezTo>
                  <a:pt x="3357618" y="4583165"/>
                  <a:pt x="3351760" y="4584336"/>
                  <a:pt x="3341795" y="4582496"/>
                </a:cubicBezTo>
                <a:lnTo>
                  <a:pt x="3339469" y="4581438"/>
                </a:lnTo>
                <a:cubicBezTo>
                  <a:pt x="3334155" y="4584121"/>
                  <a:pt x="3293348" y="4585348"/>
                  <a:pt x="3260180" y="4587820"/>
                </a:cubicBezTo>
                <a:cubicBezTo>
                  <a:pt x="3207583" y="4590362"/>
                  <a:pt x="3201254" y="4599020"/>
                  <a:pt x="3140460" y="4596263"/>
                </a:cubicBezTo>
                <a:cubicBezTo>
                  <a:pt x="3080635" y="4597598"/>
                  <a:pt x="3070240" y="4604121"/>
                  <a:pt x="3028270" y="4599134"/>
                </a:cubicBezTo>
                <a:lnTo>
                  <a:pt x="2779714" y="4622831"/>
                </a:lnTo>
                <a:cubicBezTo>
                  <a:pt x="2717485" y="4652864"/>
                  <a:pt x="2720552" y="4643479"/>
                  <a:pt x="2649525" y="4658086"/>
                </a:cubicBezTo>
                <a:cubicBezTo>
                  <a:pt x="2585557" y="4592997"/>
                  <a:pt x="2606961" y="4610743"/>
                  <a:pt x="2566315" y="4605776"/>
                </a:cubicBezTo>
                <a:lnTo>
                  <a:pt x="2441626" y="4620872"/>
                </a:lnTo>
                <a:cubicBezTo>
                  <a:pt x="2409973" y="4638856"/>
                  <a:pt x="2352457" y="4606180"/>
                  <a:pt x="2313568" y="4630067"/>
                </a:cubicBezTo>
                <a:cubicBezTo>
                  <a:pt x="2274482" y="4630651"/>
                  <a:pt x="2231693" y="4626096"/>
                  <a:pt x="2207105" y="4624384"/>
                </a:cubicBezTo>
                <a:cubicBezTo>
                  <a:pt x="2170388" y="4620413"/>
                  <a:pt x="2128447" y="4610713"/>
                  <a:pt x="2093268" y="4606236"/>
                </a:cubicBezTo>
                <a:cubicBezTo>
                  <a:pt x="2076153" y="4621015"/>
                  <a:pt x="2044188" y="4596793"/>
                  <a:pt x="1996024" y="4597526"/>
                </a:cubicBezTo>
                <a:cubicBezTo>
                  <a:pt x="1977383" y="4614519"/>
                  <a:pt x="1963539" y="4597813"/>
                  <a:pt x="1926886" y="4621358"/>
                </a:cubicBezTo>
                <a:cubicBezTo>
                  <a:pt x="1925073" y="4619412"/>
                  <a:pt x="1922877" y="4617645"/>
                  <a:pt x="1920368" y="4616112"/>
                </a:cubicBezTo>
                <a:cubicBezTo>
                  <a:pt x="1905804" y="4607213"/>
                  <a:pt x="1884071" y="4607988"/>
                  <a:pt x="1871831" y="4617844"/>
                </a:cubicBezTo>
                <a:cubicBezTo>
                  <a:pt x="1842333" y="4633872"/>
                  <a:pt x="1813480" y="4642318"/>
                  <a:pt x="1785463" y="4647841"/>
                </a:cubicBezTo>
                <a:lnTo>
                  <a:pt x="1737045" y="4642356"/>
                </a:lnTo>
                <a:cubicBezTo>
                  <a:pt x="1718461" y="4638483"/>
                  <a:pt x="1695530" y="4628808"/>
                  <a:pt x="1673954" y="4624601"/>
                </a:cubicBezTo>
                <a:cubicBezTo>
                  <a:pt x="1651606" y="4623293"/>
                  <a:pt x="1622786" y="4654278"/>
                  <a:pt x="1602834" y="4640924"/>
                </a:cubicBezTo>
                <a:cubicBezTo>
                  <a:pt x="1563877" y="4628244"/>
                  <a:pt x="1518595" y="4650131"/>
                  <a:pt x="1490351" y="4613132"/>
                </a:cubicBezTo>
                <a:cubicBezTo>
                  <a:pt x="1412573" y="4597158"/>
                  <a:pt x="1263233" y="4580189"/>
                  <a:pt x="1149212" y="4564210"/>
                </a:cubicBezTo>
                <a:cubicBezTo>
                  <a:pt x="1116338" y="4591134"/>
                  <a:pt x="987159" y="4573292"/>
                  <a:pt x="938574" y="4566821"/>
                </a:cubicBezTo>
                <a:cubicBezTo>
                  <a:pt x="889988" y="4560351"/>
                  <a:pt x="864045" y="4523705"/>
                  <a:pt x="857697" y="4525391"/>
                </a:cubicBezTo>
                <a:lnTo>
                  <a:pt x="836981" y="4526708"/>
                </a:lnTo>
                <a:cubicBezTo>
                  <a:pt x="827680" y="4523006"/>
                  <a:pt x="821314" y="4522979"/>
                  <a:pt x="816264" y="4524575"/>
                </a:cubicBezTo>
                <a:lnTo>
                  <a:pt x="810965" y="4527718"/>
                </a:lnTo>
                <a:lnTo>
                  <a:pt x="796509" y="4527387"/>
                </a:lnTo>
                <a:lnTo>
                  <a:pt x="767389" y="4529784"/>
                </a:lnTo>
                <a:lnTo>
                  <a:pt x="762544" y="4527372"/>
                </a:lnTo>
                <a:lnTo>
                  <a:pt x="719567" y="4526534"/>
                </a:lnTo>
                <a:cubicBezTo>
                  <a:pt x="719467" y="4526078"/>
                  <a:pt x="719363" y="4525621"/>
                  <a:pt x="719262" y="4525164"/>
                </a:cubicBezTo>
                <a:cubicBezTo>
                  <a:pt x="717595" y="4522076"/>
                  <a:pt x="714519" y="4519761"/>
                  <a:pt x="708402" y="4518999"/>
                </a:cubicBezTo>
                <a:cubicBezTo>
                  <a:pt x="687925" y="4510214"/>
                  <a:pt x="618105" y="4480694"/>
                  <a:pt x="596394" y="4472455"/>
                </a:cubicBezTo>
                <a:cubicBezTo>
                  <a:pt x="585891" y="4471805"/>
                  <a:pt x="582326" y="4470021"/>
                  <a:pt x="578149" y="4469575"/>
                </a:cubicBezTo>
                <a:lnTo>
                  <a:pt x="571336" y="4469781"/>
                </a:lnTo>
                <a:cubicBezTo>
                  <a:pt x="549113" y="4462932"/>
                  <a:pt x="472734" y="4436418"/>
                  <a:pt x="444802" y="4428480"/>
                </a:cubicBezTo>
                <a:cubicBezTo>
                  <a:pt x="427780" y="4436790"/>
                  <a:pt x="415383" y="4431645"/>
                  <a:pt x="403746" y="4422157"/>
                </a:cubicBezTo>
                <a:cubicBezTo>
                  <a:pt x="366174" y="4422528"/>
                  <a:pt x="333597" y="4407319"/>
                  <a:pt x="292240" y="4399681"/>
                </a:cubicBezTo>
                <a:lnTo>
                  <a:pt x="118302" y="4343421"/>
                </a:lnTo>
                <a:cubicBezTo>
                  <a:pt x="72181" y="4333528"/>
                  <a:pt x="35232" y="4341827"/>
                  <a:pt x="15516" y="4340320"/>
                </a:cubicBezTo>
                <a:lnTo>
                  <a:pt x="2" y="4334381"/>
                </a:lnTo>
                <a:cubicBezTo>
                  <a:pt x="1" y="2889587"/>
                  <a:pt x="1" y="1444794"/>
                  <a:pt x="0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82E156-AC20-C84A-8DBA-E44CA7A8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22" y="1122363"/>
            <a:ext cx="8376514" cy="25966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Chow’s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3685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80AE88-8795-9D41-A9FE-F8C929D513AE}"/>
              </a:ext>
            </a:extLst>
          </p:cNvPr>
          <p:cNvSpPr/>
          <p:nvPr/>
        </p:nvSpPr>
        <p:spPr>
          <a:xfrm>
            <a:off x="466164" y="148334"/>
            <a:ext cx="3675530" cy="12172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Generate pseudo data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Simulating ODE model with true parameters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noise to the model 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1AAA3-9EA8-4440-9C18-BE92431D890C}"/>
              </a:ext>
            </a:extLst>
          </p:cNvPr>
          <p:cNvSpPr txBox="1"/>
          <p:nvPr/>
        </p:nvSpPr>
        <p:spPr>
          <a:xfrm>
            <a:off x="609878" y="4931383"/>
            <a:ext cx="3155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Goal: using UKF &amp; MLE to estimate the true parameters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DE553C-58C7-E843-AE2C-432838E4087F}"/>
              </a:ext>
            </a:extLst>
          </p:cNvPr>
          <p:cNvSpPr/>
          <p:nvPr/>
        </p:nvSpPr>
        <p:spPr>
          <a:xfrm>
            <a:off x="453464" y="1725705"/>
            <a:ext cx="3675530" cy="1658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Initiate parameters guesses and initial observable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Covariance matrix P0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Process covariance matrix Q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Measurement error covariance matrix 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F76845-1AB4-784E-B252-B3DD82573B39}"/>
              </a:ext>
            </a:extLst>
          </p:cNvPr>
          <p:cNvSpPr/>
          <p:nvPr/>
        </p:nvSpPr>
        <p:spPr>
          <a:xfrm>
            <a:off x="453464" y="3751658"/>
            <a:ext cx="3675530" cy="669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Run UKF </a:t>
            </a:r>
            <a:r>
              <a:rPr lang="en-US" dirty="0">
                <a:sym typeface="Wingdings" pitchFamily="2" charset="2"/>
              </a:rPr>
              <a:t> negative log likelihood</a:t>
            </a:r>
            <a:endParaRPr lang="en-US" dirty="0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D34EB3D-B0B3-2A40-A443-86C5D3B875D2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>
            <a:off x="4128994" y="2554800"/>
            <a:ext cx="12700" cy="1531424"/>
          </a:xfrm>
          <a:prstGeom prst="curvedConnector3">
            <a:avLst>
              <a:gd name="adj1" fmla="val 528749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76D3A3-0C8F-3946-8385-00BDCA66B68B}"/>
              </a:ext>
            </a:extLst>
          </p:cNvPr>
          <p:cNvSpPr txBox="1"/>
          <p:nvPr/>
        </p:nvSpPr>
        <p:spPr>
          <a:xfrm>
            <a:off x="4937405" y="3293190"/>
            <a:ext cx="6265582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Minimize negative log likelihood with respect to the initial parameters and observable data (why?)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B2D123-968E-AD4C-A900-A4CD6781F590}"/>
              </a:ext>
            </a:extLst>
          </p:cNvPr>
          <p:cNvSpPr/>
          <p:nvPr/>
        </p:nvSpPr>
        <p:spPr>
          <a:xfrm>
            <a:off x="4924706" y="4702411"/>
            <a:ext cx="6290982" cy="669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Updated measurement error covariance matrix with the optimal initial parameters found from </a:t>
            </a:r>
            <a:r>
              <a:rPr lang="en-US" dirty="0" err="1"/>
              <a:t>fminsearch</a:t>
            </a:r>
            <a:r>
              <a:rPr lang="en-US" dirty="0"/>
              <a:t> (why?)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2C9F63-16FC-5640-A3E7-597F98369504}"/>
              </a:ext>
            </a:extLst>
          </p:cNvPr>
          <p:cNvSpPr/>
          <p:nvPr/>
        </p:nvSpPr>
        <p:spPr>
          <a:xfrm>
            <a:off x="4924705" y="5885265"/>
            <a:ext cx="6290983" cy="4896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Run UKF </a:t>
            </a:r>
            <a:r>
              <a:rPr lang="en-US" dirty="0">
                <a:sym typeface="Wingdings" pitchFamily="2" charset="2"/>
              </a:rPr>
              <a:t>with updated measurement error and initial parameters</a:t>
            </a:r>
            <a:endParaRPr lang="en-US" dirty="0"/>
          </a:p>
        </p:txBody>
      </p:sp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3954A037-8B0F-9046-9AC6-C73F8B1C4F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9"/>
          <a:stretch/>
        </p:blipFill>
        <p:spPr>
          <a:xfrm>
            <a:off x="4924705" y="158936"/>
            <a:ext cx="7083260" cy="265504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2F35A582-0A8A-3F4B-B9DE-C2B815C03D20}"/>
              </a:ext>
            </a:extLst>
          </p:cNvPr>
          <p:cNvSpPr/>
          <p:nvPr/>
        </p:nvSpPr>
        <p:spPr>
          <a:xfrm>
            <a:off x="8070196" y="2103927"/>
            <a:ext cx="2084292" cy="7634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>
            <a:extLst>
              <a:ext uri="{FF2B5EF4-FFF2-40B4-BE49-F238E27FC236}">
                <a16:creationId xmlns:a16="http://schemas.microsoft.com/office/drawing/2014/main" id="{80D55F52-DC44-A04D-98C7-59768D009CA6}"/>
              </a:ext>
            </a:extLst>
          </p:cNvPr>
          <p:cNvSpPr/>
          <p:nvPr/>
        </p:nvSpPr>
        <p:spPr>
          <a:xfrm>
            <a:off x="5213350" y="2655043"/>
            <a:ext cx="1373188" cy="496685"/>
          </a:xfrm>
          <a:prstGeom prst="wedgeRectCallout">
            <a:avLst>
              <a:gd name="adj1" fmla="val 59833"/>
              <a:gd name="adj2" fmla="val -34488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Did not show in the code</a:t>
            </a:r>
          </a:p>
        </p:txBody>
      </p:sp>
      <p:sp>
        <p:nvSpPr>
          <p:cNvPr id="27" name="Rectangular Callout 26">
            <a:extLst>
              <a:ext uri="{FF2B5EF4-FFF2-40B4-BE49-F238E27FC236}">
                <a16:creationId xmlns:a16="http://schemas.microsoft.com/office/drawing/2014/main" id="{A112ED1A-09CE-5742-9B7E-55A0E2C3A276}"/>
              </a:ext>
            </a:extLst>
          </p:cNvPr>
          <p:cNvSpPr/>
          <p:nvPr/>
        </p:nvSpPr>
        <p:spPr>
          <a:xfrm>
            <a:off x="10029825" y="1628338"/>
            <a:ext cx="1606645" cy="586527"/>
          </a:xfrm>
          <a:prstGeom prst="wedgeRectCallout">
            <a:avLst>
              <a:gd name="adj1" fmla="val -47922"/>
              <a:gd name="adj2" fmla="val 8345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Optimal initial parameters from </a:t>
            </a:r>
            <a:r>
              <a:rPr lang="en-US" sz="1200" dirty="0" err="1"/>
              <a:t>fmin</a:t>
            </a:r>
            <a:r>
              <a:rPr lang="en-US" sz="1200" dirty="0"/>
              <a:t> routine</a:t>
            </a:r>
          </a:p>
        </p:txBody>
      </p:sp>
    </p:spTree>
    <p:extLst>
      <p:ext uri="{BB962C8B-B14F-4D97-AF65-F5344CB8AC3E}">
        <p14:creationId xmlns:p14="http://schemas.microsoft.com/office/powerpoint/2010/main" val="294171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8586D2-469F-400A-AEA2-B4413CA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9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7883E25-6335-4DAF-A7CE-E4C57BBDA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8158" cy="4831308"/>
          </a:xfrm>
          <a:custGeom>
            <a:avLst/>
            <a:gdLst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2000 w 12217206"/>
              <a:gd name="connsiteY5" fmla="*/ 3315068 h 4977304"/>
              <a:gd name="connsiteX6" fmla="*/ 12198158 w 12217206"/>
              <a:gd name="connsiteY6" fmla="*/ 3664565 h 4977304"/>
              <a:gd name="connsiteX7" fmla="*/ 12132764 w 12217206"/>
              <a:gd name="connsiteY7" fmla="*/ 3748492 h 4977304"/>
              <a:gd name="connsiteX8" fmla="*/ 12053056 w 12217206"/>
              <a:gd name="connsiteY8" fmla="*/ 3749753 h 4977304"/>
              <a:gd name="connsiteX9" fmla="*/ 11938513 w 12217206"/>
              <a:gd name="connsiteY9" fmla="*/ 3754367 h 4977304"/>
              <a:gd name="connsiteX10" fmla="*/ 11853342 w 12217206"/>
              <a:gd name="connsiteY10" fmla="*/ 3782688 h 4977304"/>
              <a:gd name="connsiteX11" fmla="*/ 11704569 w 12217206"/>
              <a:gd name="connsiteY11" fmla="*/ 3839336 h 4977304"/>
              <a:gd name="connsiteX12" fmla="*/ 11577641 w 12217206"/>
              <a:gd name="connsiteY12" fmla="*/ 3885996 h 4977304"/>
              <a:gd name="connsiteX13" fmla="*/ 11508791 w 12217206"/>
              <a:gd name="connsiteY13" fmla="*/ 3969283 h 4977304"/>
              <a:gd name="connsiteX14" fmla="*/ 11388373 w 12217206"/>
              <a:gd name="connsiteY14" fmla="*/ 4027440 h 4977304"/>
              <a:gd name="connsiteX15" fmla="*/ 11276406 w 12217206"/>
              <a:gd name="connsiteY15" fmla="*/ 4056099 h 4977304"/>
              <a:gd name="connsiteX16" fmla="*/ 11190251 w 12217206"/>
              <a:gd name="connsiteY16" fmla="*/ 4073272 h 4977304"/>
              <a:gd name="connsiteX17" fmla="*/ 11139995 w 12217206"/>
              <a:gd name="connsiteY17" fmla="*/ 4081811 h 4977304"/>
              <a:gd name="connsiteX18" fmla="*/ 11040727 w 12217206"/>
              <a:gd name="connsiteY18" fmla="*/ 4081109 h 4977304"/>
              <a:gd name="connsiteX19" fmla="*/ 10969005 w 12217206"/>
              <a:gd name="connsiteY19" fmla="*/ 4091154 h 4977304"/>
              <a:gd name="connsiteX20" fmla="*/ 10899772 w 12217206"/>
              <a:gd name="connsiteY20" fmla="*/ 4122857 h 4977304"/>
              <a:gd name="connsiteX21" fmla="*/ 10838983 w 12217206"/>
              <a:gd name="connsiteY21" fmla="*/ 4155791 h 4977304"/>
              <a:gd name="connsiteX22" fmla="*/ 10769520 w 12217206"/>
              <a:gd name="connsiteY22" fmla="*/ 4198574 h 4977304"/>
              <a:gd name="connsiteX23" fmla="*/ 10570843 w 12217206"/>
              <a:gd name="connsiteY23" fmla="*/ 4255424 h 4977304"/>
              <a:gd name="connsiteX24" fmla="*/ 10512263 w 12217206"/>
              <a:gd name="connsiteY24" fmla="*/ 4291698 h 4977304"/>
              <a:gd name="connsiteX25" fmla="*/ 10439016 w 12217206"/>
              <a:gd name="connsiteY25" fmla="*/ 4293933 h 4977304"/>
              <a:gd name="connsiteX26" fmla="*/ 10376941 w 12217206"/>
              <a:gd name="connsiteY26" fmla="*/ 4298111 h 4977304"/>
              <a:gd name="connsiteX27" fmla="*/ 10329960 w 12217206"/>
              <a:gd name="connsiteY27" fmla="*/ 4298774 h 4977304"/>
              <a:gd name="connsiteX28" fmla="*/ 10254256 w 12217206"/>
              <a:gd name="connsiteY28" fmla="*/ 4309364 h 4977304"/>
              <a:gd name="connsiteX29" fmla="*/ 10119745 w 12217206"/>
              <a:gd name="connsiteY29" fmla="*/ 4321869 h 4977304"/>
              <a:gd name="connsiteX30" fmla="*/ 10075444 w 12217206"/>
              <a:gd name="connsiteY30" fmla="*/ 4324144 h 4977304"/>
              <a:gd name="connsiteX31" fmla="*/ 10032543 w 12217206"/>
              <a:gd name="connsiteY31" fmla="*/ 4322337 h 4977304"/>
              <a:gd name="connsiteX32" fmla="*/ 9953375 w 12217206"/>
              <a:gd name="connsiteY32" fmla="*/ 4339186 h 4977304"/>
              <a:gd name="connsiteX33" fmla="*/ 9841223 w 12217206"/>
              <a:gd name="connsiteY33" fmla="*/ 4346536 h 4977304"/>
              <a:gd name="connsiteX34" fmla="*/ 9721820 w 12217206"/>
              <a:gd name="connsiteY34" fmla="*/ 4368481 h 4977304"/>
              <a:gd name="connsiteX35" fmla="*/ 9578114 w 12217206"/>
              <a:gd name="connsiteY35" fmla="*/ 4380883 h 4977304"/>
              <a:gd name="connsiteX36" fmla="*/ 9336820 w 12217206"/>
              <a:gd name="connsiteY36" fmla="*/ 4430514 h 4977304"/>
              <a:gd name="connsiteX37" fmla="*/ 9272837 w 12217206"/>
              <a:gd name="connsiteY37" fmla="*/ 4491645 h 4977304"/>
              <a:gd name="connsiteX38" fmla="*/ 9188677 w 12217206"/>
              <a:gd name="connsiteY38" fmla="*/ 4497828 h 4977304"/>
              <a:gd name="connsiteX39" fmla="*/ 9183116 w 12217206"/>
              <a:gd name="connsiteY39" fmla="*/ 4507862 h 4977304"/>
              <a:gd name="connsiteX40" fmla="*/ 9145128 w 12217206"/>
              <a:gd name="connsiteY40" fmla="*/ 4520027 h 4977304"/>
              <a:gd name="connsiteX41" fmla="*/ 9144106 w 12217206"/>
              <a:gd name="connsiteY41" fmla="*/ 4518870 h 4977304"/>
              <a:gd name="connsiteX42" fmla="*/ 9131223 w 12217206"/>
              <a:gd name="connsiteY42" fmla="*/ 4516515 h 4977304"/>
              <a:gd name="connsiteX43" fmla="*/ 9107733 w 12217206"/>
              <a:gd name="connsiteY43" fmla="*/ 4515031 h 4977304"/>
              <a:gd name="connsiteX44" fmla="*/ 9047414 w 12217206"/>
              <a:gd name="connsiteY44" fmla="*/ 4506003 h 4977304"/>
              <a:gd name="connsiteX45" fmla="*/ 8999479 w 12217206"/>
              <a:gd name="connsiteY45" fmla="*/ 4509570 h 4977304"/>
              <a:gd name="connsiteX46" fmla="*/ 8999194 w 12217206"/>
              <a:gd name="connsiteY46" fmla="*/ 4509309 h 4977304"/>
              <a:gd name="connsiteX47" fmla="*/ 8990231 w 12217206"/>
              <a:gd name="connsiteY47" fmla="*/ 4510625 h 4977304"/>
              <a:gd name="connsiteX48" fmla="*/ 8984397 w 12217206"/>
              <a:gd name="connsiteY48" fmla="*/ 4512863 h 4977304"/>
              <a:gd name="connsiteX49" fmla="*/ 8968351 w 12217206"/>
              <a:gd name="connsiteY49" fmla="*/ 4516366 h 4977304"/>
              <a:gd name="connsiteX50" fmla="*/ 8962029 w 12217206"/>
              <a:gd name="connsiteY50" fmla="*/ 4515606 h 4977304"/>
              <a:gd name="connsiteX51" fmla="*/ 8957069 w 12217206"/>
              <a:gd name="connsiteY51" fmla="*/ 4513190 h 4977304"/>
              <a:gd name="connsiteX52" fmla="*/ 8889695 w 12217206"/>
              <a:gd name="connsiteY52" fmla="*/ 4533539 h 4977304"/>
              <a:gd name="connsiteX53" fmla="*/ 8746606 w 12217206"/>
              <a:gd name="connsiteY53" fmla="*/ 4530613 h 4977304"/>
              <a:gd name="connsiteX54" fmla="*/ 8702038 w 12217206"/>
              <a:gd name="connsiteY54" fmla="*/ 4532895 h 4977304"/>
              <a:gd name="connsiteX55" fmla="*/ 8590337 w 12217206"/>
              <a:gd name="connsiteY55" fmla="*/ 4542204 h 4977304"/>
              <a:gd name="connsiteX56" fmla="*/ 8519543 w 12217206"/>
              <a:gd name="connsiteY56" fmla="*/ 4526086 h 4977304"/>
              <a:gd name="connsiteX57" fmla="*/ 8505306 w 12217206"/>
              <a:gd name="connsiteY57" fmla="*/ 4532509 h 4977304"/>
              <a:gd name="connsiteX58" fmla="*/ 8500493 w 12217206"/>
              <a:gd name="connsiteY58" fmla="*/ 4535768 h 4977304"/>
              <a:gd name="connsiteX59" fmla="*/ 8492299 w 12217206"/>
              <a:gd name="connsiteY59" fmla="*/ 4538742 h 4977304"/>
              <a:gd name="connsiteX60" fmla="*/ 8491926 w 12217206"/>
              <a:gd name="connsiteY60" fmla="*/ 4538547 h 4977304"/>
              <a:gd name="connsiteX61" fmla="*/ 8484586 w 12217206"/>
              <a:gd name="connsiteY61" fmla="*/ 4541860 h 4977304"/>
              <a:gd name="connsiteX62" fmla="*/ 8361601 w 12217206"/>
              <a:gd name="connsiteY62" fmla="*/ 4557109 h 4977304"/>
              <a:gd name="connsiteX63" fmla="*/ 8348227 w 12217206"/>
              <a:gd name="connsiteY63" fmla="*/ 4557320 h 4977304"/>
              <a:gd name="connsiteX64" fmla="*/ 8346801 w 12217206"/>
              <a:gd name="connsiteY64" fmla="*/ 4556408 h 4977304"/>
              <a:gd name="connsiteX65" fmla="*/ 8308886 w 12217206"/>
              <a:gd name="connsiteY65" fmla="*/ 4575677 h 4977304"/>
              <a:gd name="connsiteX66" fmla="*/ 8289640 w 12217206"/>
              <a:gd name="connsiteY66" fmla="*/ 4590767 h 4977304"/>
              <a:gd name="connsiteX67" fmla="*/ 8278750 w 12217206"/>
              <a:gd name="connsiteY67" fmla="*/ 4597091 h 4977304"/>
              <a:gd name="connsiteX68" fmla="*/ 8277624 w 12217206"/>
              <a:gd name="connsiteY68" fmla="*/ 4601916 h 4977304"/>
              <a:gd name="connsiteX69" fmla="*/ 8260561 w 12217206"/>
              <a:gd name="connsiteY69" fmla="*/ 4609708 h 4977304"/>
              <a:gd name="connsiteX70" fmla="*/ 8257864 w 12217206"/>
              <a:gd name="connsiteY70" fmla="*/ 4609458 h 4977304"/>
              <a:gd name="connsiteX71" fmla="*/ 8246529 w 12217206"/>
              <a:gd name="connsiteY71" fmla="*/ 4620148 h 4977304"/>
              <a:gd name="connsiteX72" fmla="*/ 8240334 w 12217206"/>
              <a:gd name="connsiteY72" fmla="*/ 4634257 h 4977304"/>
              <a:gd name="connsiteX73" fmla="*/ 8084875 w 12217206"/>
              <a:gd name="connsiteY73" fmla="*/ 4684387 h 4977304"/>
              <a:gd name="connsiteX74" fmla="*/ 7900134 w 12217206"/>
              <a:gd name="connsiteY74" fmla="*/ 4729969 h 4977304"/>
              <a:gd name="connsiteX75" fmla="*/ 7713595 w 12217206"/>
              <a:gd name="connsiteY75" fmla="*/ 4757895 h 4977304"/>
              <a:gd name="connsiteX76" fmla="*/ 7609267 w 12217206"/>
              <a:gd name="connsiteY76" fmla="*/ 4754126 h 4977304"/>
              <a:gd name="connsiteX77" fmla="*/ 7522521 w 12217206"/>
              <a:gd name="connsiteY77" fmla="*/ 4760455 h 4977304"/>
              <a:gd name="connsiteX78" fmla="*/ 7514554 w 12217206"/>
              <a:gd name="connsiteY78" fmla="*/ 4763228 h 4977304"/>
              <a:gd name="connsiteX79" fmla="*/ 7502403 w 12217206"/>
              <a:gd name="connsiteY79" fmla="*/ 4764677 h 4977304"/>
              <a:gd name="connsiteX80" fmla="*/ 7502032 w 12217206"/>
              <a:gd name="connsiteY80" fmla="*/ 4764322 h 4977304"/>
              <a:gd name="connsiteX81" fmla="*/ 7490794 w 12217206"/>
              <a:gd name="connsiteY81" fmla="*/ 4766442 h 4977304"/>
              <a:gd name="connsiteX82" fmla="*/ 7400450 w 12217206"/>
              <a:gd name="connsiteY82" fmla="*/ 4757640 h 4977304"/>
              <a:gd name="connsiteX83" fmla="*/ 7307302 w 12217206"/>
              <a:gd name="connsiteY83" fmla="*/ 4747220 h 4977304"/>
              <a:gd name="connsiteX84" fmla="*/ 7305976 w 12217206"/>
              <a:gd name="connsiteY84" fmla="*/ 4745654 h 4977304"/>
              <a:gd name="connsiteX85" fmla="*/ 7213744 w 12217206"/>
              <a:gd name="connsiteY85" fmla="*/ 4773074 h 4977304"/>
              <a:gd name="connsiteX86" fmla="*/ 7196298 w 12217206"/>
              <a:gd name="connsiteY86" fmla="*/ 4778016 h 4977304"/>
              <a:gd name="connsiteX87" fmla="*/ 7192202 w 12217206"/>
              <a:gd name="connsiteY87" fmla="*/ 4783834 h 4977304"/>
              <a:gd name="connsiteX88" fmla="*/ 7166024 w 12217206"/>
              <a:gd name="connsiteY88" fmla="*/ 4788882 h 4977304"/>
              <a:gd name="connsiteX89" fmla="*/ 7092253 w 12217206"/>
              <a:gd name="connsiteY89" fmla="*/ 4802161 h 4977304"/>
              <a:gd name="connsiteX90" fmla="*/ 7013814 w 12217206"/>
              <a:gd name="connsiteY90" fmla="*/ 4801755 h 4977304"/>
              <a:gd name="connsiteX91" fmla="*/ 6899540 w 12217206"/>
              <a:gd name="connsiteY91" fmla="*/ 4833798 h 4977304"/>
              <a:gd name="connsiteX92" fmla="*/ 6703746 w 12217206"/>
              <a:gd name="connsiteY92" fmla="*/ 4864157 h 4977304"/>
              <a:gd name="connsiteX93" fmla="*/ 6545085 w 12217206"/>
              <a:gd name="connsiteY93" fmla="*/ 4895408 h 4977304"/>
              <a:gd name="connsiteX94" fmla="*/ 6313345 w 12217206"/>
              <a:gd name="connsiteY94" fmla="*/ 4946232 h 4977304"/>
              <a:gd name="connsiteX95" fmla="*/ 6164558 w 12217206"/>
              <a:gd name="connsiteY95" fmla="*/ 4948498 h 4977304"/>
              <a:gd name="connsiteX96" fmla="*/ 6069796 w 12217206"/>
              <a:gd name="connsiteY96" fmla="*/ 4970720 h 4977304"/>
              <a:gd name="connsiteX97" fmla="*/ 6064481 w 12217206"/>
              <a:gd name="connsiteY97" fmla="*/ 4969051 h 4977304"/>
              <a:gd name="connsiteX98" fmla="*/ 6044602 w 12217206"/>
              <a:gd name="connsiteY98" fmla="*/ 4969792 h 4977304"/>
              <a:gd name="connsiteX99" fmla="*/ 6037252 w 12217206"/>
              <a:gd name="connsiteY99" fmla="*/ 4960726 h 4977304"/>
              <a:gd name="connsiteX100" fmla="*/ 6006081 w 12217206"/>
              <a:gd name="connsiteY100" fmla="*/ 4955195 h 4977304"/>
              <a:gd name="connsiteX101" fmla="*/ 5920065 w 12217206"/>
              <a:gd name="connsiteY101" fmla="*/ 4944866 h 4977304"/>
              <a:gd name="connsiteX102" fmla="*/ 5755077 w 12217206"/>
              <a:gd name="connsiteY102" fmla="*/ 4976193 h 4977304"/>
              <a:gd name="connsiteX103" fmla="*/ 5623207 w 12217206"/>
              <a:gd name="connsiteY103" fmla="*/ 4977304 h 4977304"/>
              <a:gd name="connsiteX104" fmla="*/ 5467256 w 12217206"/>
              <a:gd name="connsiteY104" fmla="*/ 4962079 h 4977304"/>
              <a:gd name="connsiteX105" fmla="*/ 5429137 w 12217206"/>
              <a:gd name="connsiteY105" fmla="*/ 4949858 h 4977304"/>
              <a:gd name="connsiteX106" fmla="*/ 5378078 w 12217206"/>
              <a:gd name="connsiteY106" fmla="*/ 4930634 h 4977304"/>
              <a:gd name="connsiteX107" fmla="*/ 5258253 w 12217206"/>
              <a:gd name="connsiteY107" fmla="*/ 4908461 h 4977304"/>
              <a:gd name="connsiteX108" fmla="*/ 5219477 w 12217206"/>
              <a:gd name="connsiteY108" fmla="*/ 4896381 h 4977304"/>
              <a:gd name="connsiteX109" fmla="*/ 5171208 w 12217206"/>
              <a:gd name="connsiteY109" fmla="*/ 4893134 h 4977304"/>
              <a:gd name="connsiteX110" fmla="*/ 5153115 w 12217206"/>
              <a:gd name="connsiteY110" fmla="*/ 4885290 h 4977304"/>
              <a:gd name="connsiteX111" fmla="*/ 5139168 w 12217206"/>
              <a:gd name="connsiteY111" fmla="*/ 4881597 h 4977304"/>
              <a:gd name="connsiteX112" fmla="*/ 5136167 w 12217206"/>
              <a:gd name="connsiteY112" fmla="*/ 4879315 h 4977304"/>
              <a:gd name="connsiteX113" fmla="*/ 5118243 w 12217206"/>
              <a:gd name="connsiteY113" fmla="*/ 4867529 h 4977304"/>
              <a:gd name="connsiteX114" fmla="*/ 5062411 w 12217206"/>
              <a:gd name="connsiteY114" fmla="*/ 4874665 h 4977304"/>
              <a:gd name="connsiteX115" fmla="*/ 5008170 w 12217206"/>
              <a:gd name="connsiteY115" fmla="*/ 4856876 h 4977304"/>
              <a:gd name="connsiteX116" fmla="*/ 4837210 w 12217206"/>
              <a:gd name="connsiteY116" fmla="*/ 4830794 h 4977304"/>
              <a:gd name="connsiteX117" fmla="*/ 4759270 w 12217206"/>
              <a:gd name="connsiteY117" fmla="*/ 4800638 h 4977304"/>
              <a:gd name="connsiteX118" fmla="*/ 4720035 w 12217206"/>
              <a:gd name="connsiteY118" fmla="*/ 4790848 h 4977304"/>
              <a:gd name="connsiteX119" fmla="*/ 4718027 w 12217206"/>
              <a:gd name="connsiteY119" fmla="*/ 4790035 h 4977304"/>
              <a:gd name="connsiteX120" fmla="*/ 4718961 w 12217206"/>
              <a:gd name="connsiteY120" fmla="*/ 4789806 h 4977304"/>
              <a:gd name="connsiteX121" fmla="*/ 4714055 w 12217206"/>
              <a:gd name="connsiteY121" fmla="*/ 4788426 h 4977304"/>
              <a:gd name="connsiteX122" fmla="*/ 4718027 w 12217206"/>
              <a:gd name="connsiteY122" fmla="*/ 4790035 h 4977304"/>
              <a:gd name="connsiteX123" fmla="*/ 4712381 w 12217206"/>
              <a:gd name="connsiteY123" fmla="*/ 4791420 h 4977304"/>
              <a:gd name="connsiteX124" fmla="*/ 4512801 w 12217206"/>
              <a:gd name="connsiteY124" fmla="*/ 4780666 h 4977304"/>
              <a:gd name="connsiteX125" fmla="*/ 4425588 w 12217206"/>
              <a:gd name="connsiteY125" fmla="*/ 4769100 h 4977304"/>
              <a:gd name="connsiteX126" fmla="*/ 4314086 w 12217206"/>
              <a:gd name="connsiteY126" fmla="*/ 4774822 h 4977304"/>
              <a:gd name="connsiteX127" fmla="*/ 4312230 w 12217206"/>
              <a:gd name="connsiteY127" fmla="*/ 4773365 h 4977304"/>
              <a:gd name="connsiteX128" fmla="*/ 4292278 w 12217206"/>
              <a:gd name="connsiteY128" fmla="*/ 4771325 h 4977304"/>
              <a:gd name="connsiteX129" fmla="*/ 4287201 w 12217206"/>
              <a:gd name="connsiteY129" fmla="*/ 4774493 h 4977304"/>
              <a:gd name="connsiteX130" fmla="*/ 4273289 w 12217206"/>
              <a:gd name="connsiteY130" fmla="*/ 4774225 h 4977304"/>
              <a:gd name="connsiteX131" fmla="*/ 4245283 w 12217206"/>
              <a:gd name="connsiteY131" fmla="*/ 4776749 h 4977304"/>
              <a:gd name="connsiteX132" fmla="*/ 4199245 w 12217206"/>
              <a:gd name="connsiteY132" fmla="*/ 4773714 h 4977304"/>
              <a:gd name="connsiteX133" fmla="*/ 4198941 w 12217206"/>
              <a:gd name="connsiteY133" fmla="*/ 4772347 h 4977304"/>
              <a:gd name="connsiteX134" fmla="*/ 4188453 w 12217206"/>
              <a:gd name="connsiteY134" fmla="*/ 4766228 h 4977304"/>
              <a:gd name="connsiteX135" fmla="*/ 4139982 w 12217206"/>
              <a:gd name="connsiteY135" fmla="*/ 4748999 h 4977304"/>
              <a:gd name="connsiteX136" fmla="*/ 4080374 w 12217206"/>
              <a:gd name="connsiteY136" fmla="*/ 4720184 h 4977304"/>
              <a:gd name="connsiteX137" fmla="*/ 4071828 w 12217206"/>
              <a:gd name="connsiteY137" fmla="*/ 4719278 h 4977304"/>
              <a:gd name="connsiteX138" fmla="*/ 4071710 w 12217206"/>
              <a:gd name="connsiteY138" fmla="*/ 4718953 h 4977304"/>
              <a:gd name="connsiteX139" fmla="*/ 4056247 w 12217206"/>
              <a:gd name="connsiteY139" fmla="*/ 4717622 h 4977304"/>
              <a:gd name="connsiteX140" fmla="*/ 4039668 w 12217206"/>
              <a:gd name="connsiteY140" fmla="*/ 4715861 h 4977304"/>
              <a:gd name="connsiteX141" fmla="*/ 4034303 w 12217206"/>
              <a:gd name="connsiteY141" fmla="*/ 4713218 h 4977304"/>
              <a:gd name="connsiteX142" fmla="*/ 4032672 w 12217206"/>
              <a:gd name="connsiteY142" fmla="*/ 4709236 h 4977304"/>
              <a:gd name="connsiteX143" fmla="*/ 4031088 w 12217206"/>
              <a:gd name="connsiteY143" fmla="*/ 4709491 h 4977304"/>
              <a:gd name="connsiteX144" fmla="*/ 4001867 w 12217206"/>
              <a:gd name="connsiteY144" fmla="*/ 4695842 h 4977304"/>
              <a:gd name="connsiteX145" fmla="*/ 3934220 w 12217206"/>
              <a:gd name="connsiteY145" fmla="*/ 4676884 h 4977304"/>
              <a:gd name="connsiteX146" fmla="*/ 3894676 w 12217206"/>
              <a:gd name="connsiteY146" fmla="*/ 4670743 h 4977304"/>
              <a:gd name="connsiteX147" fmla="*/ 3787232 w 12217206"/>
              <a:gd name="connsiteY147" fmla="*/ 4648764 h 4977304"/>
              <a:gd name="connsiteX148" fmla="*/ 3680057 w 12217206"/>
              <a:gd name="connsiteY148" fmla="*/ 4622784 h 4977304"/>
              <a:gd name="connsiteX149" fmla="*/ 3607627 w 12217206"/>
              <a:gd name="connsiteY149" fmla="*/ 4587738 h 4977304"/>
              <a:gd name="connsiteX150" fmla="*/ 3601451 w 12217206"/>
              <a:gd name="connsiteY150" fmla="*/ 4589218 h 4977304"/>
              <a:gd name="connsiteX151" fmla="*/ 3592338 w 12217206"/>
              <a:gd name="connsiteY151" fmla="*/ 4589396 h 4977304"/>
              <a:gd name="connsiteX152" fmla="*/ 3592104 w 12217206"/>
              <a:gd name="connsiteY152" fmla="*/ 4589103 h 4977304"/>
              <a:gd name="connsiteX153" fmla="*/ 3583586 w 12217206"/>
              <a:gd name="connsiteY153" fmla="*/ 4589853 h 4977304"/>
              <a:gd name="connsiteX154" fmla="*/ 3533777 w 12217206"/>
              <a:gd name="connsiteY154" fmla="*/ 4579320 h 4977304"/>
              <a:gd name="connsiteX155" fmla="*/ 3470906 w 12217206"/>
              <a:gd name="connsiteY155" fmla="*/ 4575344 h 4977304"/>
              <a:gd name="connsiteX156" fmla="*/ 3398460 w 12217206"/>
              <a:gd name="connsiteY156" fmla="*/ 4562260 h 4977304"/>
              <a:gd name="connsiteX157" fmla="*/ 3361644 w 12217206"/>
              <a:gd name="connsiteY157" fmla="*/ 4580670 h 4977304"/>
              <a:gd name="connsiteX158" fmla="*/ 3341795 w 12217206"/>
              <a:gd name="connsiteY158" fmla="*/ 4582496 h 4977304"/>
              <a:gd name="connsiteX159" fmla="*/ 3339469 w 12217206"/>
              <a:gd name="connsiteY159" fmla="*/ 4581438 h 4977304"/>
              <a:gd name="connsiteX160" fmla="*/ 3260180 w 12217206"/>
              <a:gd name="connsiteY160" fmla="*/ 4587820 h 4977304"/>
              <a:gd name="connsiteX161" fmla="*/ 3140460 w 12217206"/>
              <a:gd name="connsiteY161" fmla="*/ 4596263 h 4977304"/>
              <a:gd name="connsiteX162" fmla="*/ 3028270 w 12217206"/>
              <a:gd name="connsiteY162" fmla="*/ 4599134 h 4977304"/>
              <a:gd name="connsiteX163" fmla="*/ 2779714 w 12217206"/>
              <a:gd name="connsiteY163" fmla="*/ 4622831 h 4977304"/>
              <a:gd name="connsiteX164" fmla="*/ 2649525 w 12217206"/>
              <a:gd name="connsiteY164" fmla="*/ 4658086 h 4977304"/>
              <a:gd name="connsiteX165" fmla="*/ 2566315 w 12217206"/>
              <a:gd name="connsiteY165" fmla="*/ 4605776 h 4977304"/>
              <a:gd name="connsiteX166" fmla="*/ 2441626 w 12217206"/>
              <a:gd name="connsiteY166" fmla="*/ 4620872 h 4977304"/>
              <a:gd name="connsiteX167" fmla="*/ 2313568 w 12217206"/>
              <a:gd name="connsiteY167" fmla="*/ 4630067 h 4977304"/>
              <a:gd name="connsiteX168" fmla="*/ 2207105 w 12217206"/>
              <a:gd name="connsiteY168" fmla="*/ 4624384 h 4977304"/>
              <a:gd name="connsiteX169" fmla="*/ 2093268 w 12217206"/>
              <a:gd name="connsiteY169" fmla="*/ 4606236 h 4977304"/>
              <a:gd name="connsiteX170" fmla="*/ 1996024 w 12217206"/>
              <a:gd name="connsiteY170" fmla="*/ 4597526 h 4977304"/>
              <a:gd name="connsiteX171" fmla="*/ 1926886 w 12217206"/>
              <a:gd name="connsiteY171" fmla="*/ 4621358 h 4977304"/>
              <a:gd name="connsiteX172" fmla="*/ 1920368 w 12217206"/>
              <a:gd name="connsiteY172" fmla="*/ 4616112 h 4977304"/>
              <a:gd name="connsiteX173" fmla="*/ 1871831 w 12217206"/>
              <a:gd name="connsiteY173" fmla="*/ 4617844 h 4977304"/>
              <a:gd name="connsiteX174" fmla="*/ 1785463 w 12217206"/>
              <a:gd name="connsiteY174" fmla="*/ 4647841 h 4977304"/>
              <a:gd name="connsiteX175" fmla="*/ 1737045 w 12217206"/>
              <a:gd name="connsiteY175" fmla="*/ 4642356 h 4977304"/>
              <a:gd name="connsiteX176" fmla="*/ 1673954 w 12217206"/>
              <a:gd name="connsiteY176" fmla="*/ 4624601 h 4977304"/>
              <a:gd name="connsiteX177" fmla="*/ 1602834 w 12217206"/>
              <a:gd name="connsiteY177" fmla="*/ 4640924 h 4977304"/>
              <a:gd name="connsiteX178" fmla="*/ 1490351 w 12217206"/>
              <a:gd name="connsiteY178" fmla="*/ 4613132 h 4977304"/>
              <a:gd name="connsiteX179" fmla="*/ 1149212 w 12217206"/>
              <a:gd name="connsiteY179" fmla="*/ 4564210 h 4977304"/>
              <a:gd name="connsiteX180" fmla="*/ 938574 w 12217206"/>
              <a:gd name="connsiteY180" fmla="*/ 4566821 h 4977304"/>
              <a:gd name="connsiteX181" fmla="*/ 857697 w 12217206"/>
              <a:gd name="connsiteY181" fmla="*/ 4525391 h 4977304"/>
              <a:gd name="connsiteX182" fmla="*/ 836981 w 12217206"/>
              <a:gd name="connsiteY182" fmla="*/ 4526708 h 4977304"/>
              <a:gd name="connsiteX183" fmla="*/ 816264 w 12217206"/>
              <a:gd name="connsiteY183" fmla="*/ 4524575 h 4977304"/>
              <a:gd name="connsiteX184" fmla="*/ 810965 w 12217206"/>
              <a:gd name="connsiteY184" fmla="*/ 4527718 h 4977304"/>
              <a:gd name="connsiteX185" fmla="*/ 796509 w 12217206"/>
              <a:gd name="connsiteY185" fmla="*/ 4527387 h 4977304"/>
              <a:gd name="connsiteX186" fmla="*/ 767389 w 12217206"/>
              <a:gd name="connsiteY186" fmla="*/ 4529784 h 4977304"/>
              <a:gd name="connsiteX187" fmla="*/ 762544 w 12217206"/>
              <a:gd name="connsiteY187" fmla="*/ 4527372 h 4977304"/>
              <a:gd name="connsiteX188" fmla="*/ 719567 w 12217206"/>
              <a:gd name="connsiteY188" fmla="*/ 4526534 h 4977304"/>
              <a:gd name="connsiteX189" fmla="*/ 719262 w 12217206"/>
              <a:gd name="connsiteY189" fmla="*/ 4525164 h 4977304"/>
              <a:gd name="connsiteX190" fmla="*/ 708402 w 12217206"/>
              <a:gd name="connsiteY190" fmla="*/ 4518999 h 4977304"/>
              <a:gd name="connsiteX191" fmla="*/ 596394 w 12217206"/>
              <a:gd name="connsiteY191" fmla="*/ 4472455 h 4977304"/>
              <a:gd name="connsiteX192" fmla="*/ 578149 w 12217206"/>
              <a:gd name="connsiteY192" fmla="*/ 4469575 h 4977304"/>
              <a:gd name="connsiteX193" fmla="*/ 571336 w 12217206"/>
              <a:gd name="connsiteY193" fmla="*/ 4469781 h 4977304"/>
              <a:gd name="connsiteX194" fmla="*/ 444802 w 12217206"/>
              <a:gd name="connsiteY194" fmla="*/ 4428480 h 4977304"/>
              <a:gd name="connsiteX195" fmla="*/ 403746 w 12217206"/>
              <a:gd name="connsiteY195" fmla="*/ 4422157 h 4977304"/>
              <a:gd name="connsiteX196" fmla="*/ 292240 w 12217206"/>
              <a:gd name="connsiteY196" fmla="*/ 4399681 h 4977304"/>
              <a:gd name="connsiteX197" fmla="*/ 118302 w 12217206"/>
              <a:gd name="connsiteY197" fmla="*/ 4343421 h 4977304"/>
              <a:gd name="connsiteX198" fmla="*/ 15516 w 12217206"/>
              <a:gd name="connsiteY198" fmla="*/ 4340320 h 4977304"/>
              <a:gd name="connsiteX199" fmla="*/ 2 w 12217206"/>
              <a:gd name="connsiteY199" fmla="*/ 4334381 h 4977304"/>
              <a:gd name="connsiteX200" fmla="*/ 2 w 12217206"/>
              <a:gd name="connsiteY200" fmla="*/ 3589361 h 4977304"/>
              <a:gd name="connsiteX201" fmla="*/ 0 w 12217206"/>
              <a:gd name="connsiteY201" fmla="*/ 3589361 h 4977304"/>
              <a:gd name="connsiteX202" fmla="*/ 0 w 12217206"/>
              <a:gd name="connsiteY202" fmla="*/ 3513036 h 4977304"/>
              <a:gd name="connsiteX203" fmla="*/ 0 w 12217206"/>
              <a:gd name="connsiteY203" fmla="*/ 2672265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8158 w 12217206"/>
              <a:gd name="connsiteY5" fmla="*/ 3664565 h 4977304"/>
              <a:gd name="connsiteX6" fmla="*/ 12132764 w 12217206"/>
              <a:gd name="connsiteY6" fmla="*/ 3748492 h 4977304"/>
              <a:gd name="connsiteX7" fmla="*/ 12053056 w 12217206"/>
              <a:gd name="connsiteY7" fmla="*/ 3749753 h 4977304"/>
              <a:gd name="connsiteX8" fmla="*/ 11938513 w 12217206"/>
              <a:gd name="connsiteY8" fmla="*/ 3754367 h 4977304"/>
              <a:gd name="connsiteX9" fmla="*/ 11853342 w 12217206"/>
              <a:gd name="connsiteY9" fmla="*/ 3782688 h 4977304"/>
              <a:gd name="connsiteX10" fmla="*/ 11704569 w 12217206"/>
              <a:gd name="connsiteY10" fmla="*/ 3839336 h 4977304"/>
              <a:gd name="connsiteX11" fmla="*/ 11577641 w 12217206"/>
              <a:gd name="connsiteY11" fmla="*/ 3885996 h 4977304"/>
              <a:gd name="connsiteX12" fmla="*/ 11508791 w 12217206"/>
              <a:gd name="connsiteY12" fmla="*/ 3969283 h 4977304"/>
              <a:gd name="connsiteX13" fmla="*/ 11388373 w 12217206"/>
              <a:gd name="connsiteY13" fmla="*/ 4027440 h 4977304"/>
              <a:gd name="connsiteX14" fmla="*/ 11276406 w 12217206"/>
              <a:gd name="connsiteY14" fmla="*/ 4056099 h 4977304"/>
              <a:gd name="connsiteX15" fmla="*/ 11190251 w 12217206"/>
              <a:gd name="connsiteY15" fmla="*/ 4073272 h 4977304"/>
              <a:gd name="connsiteX16" fmla="*/ 11139995 w 12217206"/>
              <a:gd name="connsiteY16" fmla="*/ 4081811 h 4977304"/>
              <a:gd name="connsiteX17" fmla="*/ 11040727 w 12217206"/>
              <a:gd name="connsiteY17" fmla="*/ 4081109 h 4977304"/>
              <a:gd name="connsiteX18" fmla="*/ 10969005 w 12217206"/>
              <a:gd name="connsiteY18" fmla="*/ 4091154 h 4977304"/>
              <a:gd name="connsiteX19" fmla="*/ 10899772 w 12217206"/>
              <a:gd name="connsiteY19" fmla="*/ 4122857 h 4977304"/>
              <a:gd name="connsiteX20" fmla="*/ 10838983 w 12217206"/>
              <a:gd name="connsiteY20" fmla="*/ 4155791 h 4977304"/>
              <a:gd name="connsiteX21" fmla="*/ 10769520 w 12217206"/>
              <a:gd name="connsiteY21" fmla="*/ 4198574 h 4977304"/>
              <a:gd name="connsiteX22" fmla="*/ 10570843 w 12217206"/>
              <a:gd name="connsiteY22" fmla="*/ 4255424 h 4977304"/>
              <a:gd name="connsiteX23" fmla="*/ 10512263 w 12217206"/>
              <a:gd name="connsiteY23" fmla="*/ 4291698 h 4977304"/>
              <a:gd name="connsiteX24" fmla="*/ 10439016 w 12217206"/>
              <a:gd name="connsiteY24" fmla="*/ 4293933 h 4977304"/>
              <a:gd name="connsiteX25" fmla="*/ 10376941 w 12217206"/>
              <a:gd name="connsiteY25" fmla="*/ 4298111 h 4977304"/>
              <a:gd name="connsiteX26" fmla="*/ 10329960 w 12217206"/>
              <a:gd name="connsiteY26" fmla="*/ 4298774 h 4977304"/>
              <a:gd name="connsiteX27" fmla="*/ 10254256 w 12217206"/>
              <a:gd name="connsiteY27" fmla="*/ 4309364 h 4977304"/>
              <a:gd name="connsiteX28" fmla="*/ 10119745 w 12217206"/>
              <a:gd name="connsiteY28" fmla="*/ 4321869 h 4977304"/>
              <a:gd name="connsiteX29" fmla="*/ 10075444 w 12217206"/>
              <a:gd name="connsiteY29" fmla="*/ 4324144 h 4977304"/>
              <a:gd name="connsiteX30" fmla="*/ 10032543 w 12217206"/>
              <a:gd name="connsiteY30" fmla="*/ 4322337 h 4977304"/>
              <a:gd name="connsiteX31" fmla="*/ 9953375 w 12217206"/>
              <a:gd name="connsiteY31" fmla="*/ 4339186 h 4977304"/>
              <a:gd name="connsiteX32" fmla="*/ 9841223 w 12217206"/>
              <a:gd name="connsiteY32" fmla="*/ 4346536 h 4977304"/>
              <a:gd name="connsiteX33" fmla="*/ 9721820 w 12217206"/>
              <a:gd name="connsiteY33" fmla="*/ 4368481 h 4977304"/>
              <a:gd name="connsiteX34" fmla="*/ 9578114 w 12217206"/>
              <a:gd name="connsiteY34" fmla="*/ 4380883 h 4977304"/>
              <a:gd name="connsiteX35" fmla="*/ 9336820 w 12217206"/>
              <a:gd name="connsiteY35" fmla="*/ 4430514 h 4977304"/>
              <a:gd name="connsiteX36" fmla="*/ 9272837 w 12217206"/>
              <a:gd name="connsiteY36" fmla="*/ 4491645 h 4977304"/>
              <a:gd name="connsiteX37" fmla="*/ 9188677 w 12217206"/>
              <a:gd name="connsiteY37" fmla="*/ 4497828 h 4977304"/>
              <a:gd name="connsiteX38" fmla="*/ 9183116 w 12217206"/>
              <a:gd name="connsiteY38" fmla="*/ 4507862 h 4977304"/>
              <a:gd name="connsiteX39" fmla="*/ 9145128 w 12217206"/>
              <a:gd name="connsiteY39" fmla="*/ 4520027 h 4977304"/>
              <a:gd name="connsiteX40" fmla="*/ 9144106 w 12217206"/>
              <a:gd name="connsiteY40" fmla="*/ 4518870 h 4977304"/>
              <a:gd name="connsiteX41" fmla="*/ 9131223 w 12217206"/>
              <a:gd name="connsiteY41" fmla="*/ 4516515 h 4977304"/>
              <a:gd name="connsiteX42" fmla="*/ 9107733 w 12217206"/>
              <a:gd name="connsiteY42" fmla="*/ 4515031 h 4977304"/>
              <a:gd name="connsiteX43" fmla="*/ 9047414 w 12217206"/>
              <a:gd name="connsiteY43" fmla="*/ 4506003 h 4977304"/>
              <a:gd name="connsiteX44" fmla="*/ 8999479 w 12217206"/>
              <a:gd name="connsiteY44" fmla="*/ 4509570 h 4977304"/>
              <a:gd name="connsiteX45" fmla="*/ 8999194 w 12217206"/>
              <a:gd name="connsiteY45" fmla="*/ 4509309 h 4977304"/>
              <a:gd name="connsiteX46" fmla="*/ 8990231 w 12217206"/>
              <a:gd name="connsiteY46" fmla="*/ 4510625 h 4977304"/>
              <a:gd name="connsiteX47" fmla="*/ 8984397 w 12217206"/>
              <a:gd name="connsiteY47" fmla="*/ 4512863 h 4977304"/>
              <a:gd name="connsiteX48" fmla="*/ 8968351 w 12217206"/>
              <a:gd name="connsiteY48" fmla="*/ 4516366 h 4977304"/>
              <a:gd name="connsiteX49" fmla="*/ 8962029 w 12217206"/>
              <a:gd name="connsiteY49" fmla="*/ 4515606 h 4977304"/>
              <a:gd name="connsiteX50" fmla="*/ 8957069 w 12217206"/>
              <a:gd name="connsiteY50" fmla="*/ 4513190 h 4977304"/>
              <a:gd name="connsiteX51" fmla="*/ 8889695 w 12217206"/>
              <a:gd name="connsiteY51" fmla="*/ 4533539 h 4977304"/>
              <a:gd name="connsiteX52" fmla="*/ 8746606 w 12217206"/>
              <a:gd name="connsiteY52" fmla="*/ 4530613 h 4977304"/>
              <a:gd name="connsiteX53" fmla="*/ 8702038 w 12217206"/>
              <a:gd name="connsiteY53" fmla="*/ 4532895 h 4977304"/>
              <a:gd name="connsiteX54" fmla="*/ 8590337 w 12217206"/>
              <a:gd name="connsiteY54" fmla="*/ 4542204 h 4977304"/>
              <a:gd name="connsiteX55" fmla="*/ 8519543 w 12217206"/>
              <a:gd name="connsiteY55" fmla="*/ 4526086 h 4977304"/>
              <a:gd name="connsiteX56" fmla="*/ 8505306 w 12217206"/>
              <a:gd name="connsiteY56" fmla="*/ 4532509 h 4977304"/>
              <a:gd name="connsiteX57" fmla="*/ 8500493 w 12217206"/>
              <a:gd name="connsiteY57" fmla="*/ 4535768 h 4977304"/>
              <a:gd name="connsiteX58" fmla="*/ 8492299 w 12217206"/>
              <a:gd name="connsiteY58" fmla="*/ 4538742 h 4977304"/>
              <a:gd name="connsiteX59" fmla="*/ 8491926 w 12217206"/>
              <a:gd name="connsiteY59" fmla="*/ 4538547 h 4977304"/>
              <a:gd name="connsiteX60" fmla="*/ 8484586 w 12217206"/>
              <a:gd name="connsiteY60" fmla="*/ 4541860 h 4977304"/>
              <a:gd name="connsiteX61" fmla="*/ 8361601 w 12217206"/>
              <a:gd name="connsiteY61" fmla="*/ 4557109 h 4977304"/>
              <a:gd name="connsiteX62" fmla="*/ 8348227 w 12217206"/>
              <a:gd name="connsiteY62" fmla="*/ 4557320 h 4977304"/>
              <a:gd name="connsiteX63" fmla="*/ 8346801 w 12217206"/>
              <a:gd name="connsiteY63" fmla="*/ 4556408 h 4977304"/>
              <a:gd name="connsiteX64" fmla="*/ 8308886 w 12217206"/>
              <a:gd name="connsiteY64" fmla="*/ 4575677 h 4977304"/>
              <a:gd name="connsiteX65" fmla="*/ 8289640 w 12217206"/>
              <a:gd name="connsiteY65" fmla="*/ 4590767 h 4977304"/>
              <a:gd name="connsiteX66" fmla="*/ 8278750 w 12217206"/>
              <a:gd name="connsiteY66" fmla="*/ 4597091 h 4977304"/>
              <a:gd name="connsiteX67" fmla="*/ 8277624 w 12217206"/>
              <a:gd name="connsiteY67" fmla="*/ 4601916 h 4977304"/>
              <a:gd name="connsiteX68" fmla="*/ 8260561 w 12217206"/>
              <a:gd name="connsiteY68" fmla="*/ 4609708 h 4977304"/>
              <a:gd name="connsiteX69" fmla="*/ 8257864 w 12217206"/>
              <a:gd name="connsiteY69" fmla="*/ 4609458 h 4977304"/>
              <a:gd name="connsiteX70" fmla="*/ 8246529 w 12217206"/>
              <a:gd name="connsiteY70" fmla="*/ 4620148 h 4977304"/>
              <a:gd name="connsiteX71" fmla="*/ 8240334 w 12217206"/>
              <a:gd name="connsiteY71" fmla="*/ 4634257 h 4977304"/>
              <a:gd name="connsiteX72" fmla="*/ 8084875 w 12217206"/>
              <a:gd name="connsiteY72" fmla="*/ 4684387 h 4977304"/>
              <a:gd name="connsiteX73" fmla="*/ 7900134 w 12217206"/>
              <a:gd name="connsiteY73" fmla="*/ 4729969 h 4977304"/>
              <a:gd name="connsiteX74" fmla="*/ 7713595 w 12217206"/>
              <a:gd name="connsiteY74" fmla="*/ 4757895 h 4977304"/>
              <a:gd name="connsiteX75" fmla="*/ 7609267 w 12217206"/>
              <a:gd name="connsiteY75" fmla="*/ 4754126 h 4977304"/>
              <a:gd name="connsiteX76" fmla="*/ 7522521 w 12217206"/>
              <a:gd name="connsiteY76" fmla="*/ 4760455 h 4977304"/>
              <a:gd name="connsiteX77" fmla="*/ 7514554 w 12217206"/>
              <a:gd name="connsiteY77" fmla="*/ 4763228 h 4977304"/>
              <a:gd name="connsiteX78" fmla="*/ 7502403 w 12217206"/>
              <a:gd name="connsiteY78" fmla="*/ 4764677 h 4977304"/>
              <a:gd name="connsiteX79" fmla="*/ 7502032 w 12217206"/>
              <a:gd name="connsiteY79" fmla="*/ 4764322 h 4977304"/>
              <a:gd name="connsiteX80" fmla="*/ 7490794 w 12217206"/>
              <a:gd name="connsiteY80" fmla="*/ 4766442 h 4977304"/>
              <a:gd name="connsiteX81" fmla="*/ 7400450 w 12217206"/>
              <a:gd name="connsiteY81" fmla="*/ 4757640 h 4977304"/>
              <a:gd name="connsiteX82" fmla="*/ 7307302 w 12217206"/>
              <a:gd name="connsiteY82" fmla="*/ 4747220 h 4977304"/>
              <a:gd name="connsiteX83" fmla="*/ 7305976 w 12217206"/>
              <a:gd name="connsiteY83" fmla="*/ 4745654 h 4977304"/>
              <a:gd name="connsiteX84" fmla="*/ 7213744 w 12217206"/>
              <a:gd name="connsiteY84" fmla="*/ 4773074 h 4977304"/>
              <a:gd name="connsiteX85" fmla="*/ 7196298 w 12217206"/>
              <a:gd name="connsiteY85" fmla="*/ 4778016 h 4977304"/>
              <a:gd name="connsiteX86" fmla="*/ 7192202 w 12217206"/>
              <a:gd name="connsiteY86" fmla="*/ 4783834 h 4977304"/>
              <a:gd name="connsiteX87" fmla="*/ 7166024 w 12217206"/>
              <a:gd name="connsiteY87" fmla="*/ 4788882 h 4977304"/>
              <a:gd name="connsiteX88" fmla="*/ 7092253 w 12217206"/>
              <a:gd name="connsiteY88" fmla="*/ 4802161 h 4977304"/>
              <a:gd name="connsiteX89" fmla="*/ 7013814 w 12217206"/>
              <a:gd name="connsiteY89" fmla="*/ 4801755 h 4977304"/>
              <a:gd name="connsiteX90" fmla="*/ 6899540 w 12217206"/>
              <a:gd name="connsiteY90" fmla="*/ 4833798 h 4977304"/>
              <a:gd name="connsiteX91" fmla="*/ 6703746 w 12217206"/>
              <a:gd name="connsiteY91" fmla="*/ 4864157 h 4977304"/>
              <a:gd name="connsiteX92" fmla="*/ 6545085 w 12217206"/>
              <a:gd name="connsiteY92" fmla="*/ 4895408 h 4977304"/>
              <a:gd name="connsiteX93" fmla="*/ 6313345 w 12217206"/>
              <a:gd name="connsiteY93" fmla="*/ 4946232 h 4977304"/>
              <a:gd name="connsiteX94" fmla="*/ 6164558 w 12217206"/>
              <a:gd name="connsiteY94" fmla="*/ 4948498 h 4977304"/>
              <a:gd name="connsiteX95" fmla="*/ 6069796 w 12217206"/>
              <a:gd name="connsiteY95" fmla="*/ 4970720 h 4977304"/>
              <a:gd name="connsiteX96" fmla="*/ 6064481 w 12217206"/>
              <a:gd name="connsiteY96" fmla="*/ 4969051 h 4977304"/>
              <a:gd name="connsiteX97" fmla="*/ 6044602 w 12217206"/>
              <a:gd name="connsiteY97" fmla="*/ 4969792 h 4977304"/>
              <a:gd name="connsiteX98" fmla="*/ 6037252 w 12217206"/>
              <a:gd name="connsiteY98" fmla="*/ 4960726 h 4977304"/>
              <a:gd name="connsiteX99" fmla="*/ 6006081 w 12217206"/>
              <a:gd name="connsiteY99" fmla="*/ 4955195 h 4977304"/>
              <a:gd name="connsiteX100" fmla="*/ 5920065 w 12217206"/>
              <a:gd name="connsiteY100" fmla="*/ 4944866 h 4977304"/>
              <a:gd name="connsiteX101" fmla="*/ 5755077 w 12217206"/>
              <a:gd name="connsiteY101" fmla="*/ 4976193 h 4977304"/>
              <a:gd name="connsiteX102" fmla="*/ 5623207 w 12217206"/>
              <a:gd name="connsiteY102" fmla="*/ 4977304 h 4977304"/>
              <a:gd name="connsiteX103" fmla="*/ 5467256 w 12217206"/>
              <a:gd name="connsiteY103" fmla="*/ 4962079 h 4977304"/>
              <a:gd name="connsiteX104" fmla="*/ 5429137 w 12217206"/>
              <a:gd name="connsiteY104" fmla="*/ 4949858 h 4977304"/>
              <a:gd name="connsiteX105" fmla="*/ 5378078 w 12217206"/>
              <a:gd name="connsiteY105" fmla="*/ 4930634 h 4977304"/>
              <a:gd name="connsiteX106" fmla="*/ 5258253 w 12217206"/>
              <a:gd name="connsiteY106" fmla="*/ 4908461 h 4977304"/>
              <a:gd name="connsiteX107" fmla="*/ 5219477 w 12217206"/>
              <a:gd name="connsiteY107" fmla="*/ 4896381 h 4977304"/>
              <a:gd name="connsiteX108" fmla="*/ 5171208 w 12217206"/>
              <a:gd name="connsiteY108" fmla="*/ 4893134 h 4977304"/>
              <a:gd name="connsiteX109" fmla="*/ 5153115 w 12217206"/>
              <a:gd name="connsiteY109" fmla="*/ 4885290 h 4977304"/>
              <a:gd name="connsiteX110" fmla="*/ 5139168 w 12217206"/>
              <a:gd name="connsiteY110" fmla="*/ 4881597 h 4977304"/>
              <a:gd name="connsiteX111" fmla="*/ 5136167 w 12217206"/>
              <a:gd name="connsiteY111" fmla="*/ 4879315 h 4977304"/>
              <a:gd name="connsiteX112" fmla="*/ 5118243 w 12217206"/>
              <a:gd name="connsiteY112" fmla="*/ 4867529 h 4977304"/>
              <a:gd name="connsiteX113" fmla="*/ 5062411 w 12217206"/>
              <a:gd name="connsiteY113" fmla="*/ 4874665 h 4977304"/>
              <a:gd name="connsiteX114" fmla="*/ 5008170 w 12217206"/>
              <a:gd name="connsiteY114" fmla="*/ 4856876 h 4977304"/>
              <a:gd name="connsiteX115" fmla="*/ 4837210 w 12217206"/>
              <a:gd name="connsiteY115" fmla="*/ 4830794 h 4977304"/>
              <a:gd name="connsiteX116" fmla="*/ 4759270 w 12217206"/>
              <a:gd name="connsiteY116" fmla="*/ 4800638 h 4977304"/>
              <a:gd name="connsiteX117" fmla="*/ 4720035 w 12217206"/>
              <a:gd name="connsiteY117" fmla="*/ 4790848 h 4977304"/>
              <a:gd name="connsiteX118" fmla="*/ 4718027 w 12217206"/>
              <a:gd name="connsiteY118" fmla="*/ 4790035 h 4977304"/>
              <a:gd name="connsiteX119" fmla="*/ 4718961 w 12217206"/>
              <a:gd name="connsiteY119" fmla="*/ 4789806 h 4977304"/>
              <a:gd name="connsiteX120" fmla="*/ 4714055 w 12217206"/>
              <a:gd name="connsiteY120" fmla="*/ 4788426 h 4977304"/>
              <a:gd name="connsiteX121" fmla="*/ 4718027 w 12217206"/>
              <a:gd name="connsiteY121" fmla="*/ 4790035 h 4977304"/>
              <a:gd name="connsiteX122" fmla="*/ 4712381 w 12217206"/>
              <a:gd name="connsiteY122" fmla="*/ 4791420 h 4977304"/>
              <a:gd name="connsiteX123" fmla="*/ 4512801 w 12217206"/>
              <a:gd name="connsiteY123" fmla="*/ 4780666 h 4977304"/>
              <a:gd name="connsiteX124" fmla="*/ 4425588 w 12217206"/>
              <a:gd name="connsiteY124" fmla="*/ 4769100 h 4977304"/>
              <a:gd name="connsiteX125" fmla="*/ 4314086 w 12217206"/>
              <a:gd name="connsiteY125" fmla="*/ 4774822 h 4977304"/>
              <a:gd name="connsiteX126" fmla="*/ 4312230 w 12217206"/>
              <a:gd name="connsiteY126" fmla="*/ 4773365 h 4977304"/>
              <a:gd name="connsiteX127" fmla="*/ 4292278 w 12217206"/>
              <a:gd name="connsiteY127" fmla="*/ 4771325 h 4977304"/>
              <a:gd name="connsiteX128" fmla="*/ 4287201 w 12217206"/>
              <a:gd name="connsiteY128" fmla="*/ 4774493 h 4977304"/>
              <a:gd name="connsiteX129" fmla="*/ 4273289 w 12217206"/>
              <a:gd name="connsiteY129" fmla="*/ 4774225 h 4977304"/>
              <a:gd name="connsiteX130" fmla="*/ 4245283 w 12217206"/>
              <a:gd name="connsiteY130" fmla="*/ 4776749 h 4977304"/>
              <a:gd name="connsiteX131" fmla="*/ 4199245 w 12217206"/>
              <a:gd name="connsiteY131" fmla="*/ 4773714 h 4977304"/>
              <a:gd name="connsiteX132" fmla="*/ 4198941 w 12217206"/>
              <a:gd name="connsiteY132" fmla="*/ 4772347 h 4977304"/>
              <a:gd name="connsiteX133" fmla="*/ 4188453 w 12217206"/>
              <a:gd name="connsiteY133" fmla="*/ 4766228 h 4977304"/>
              <a:gd name="connsiteX134" fmla="*/ 4139982 w 12217206"/>
              <a:gd name="connsiteY134" fmla="*/ 4748999 h 4977304"/>
              <a:gd name="connsiteX135" fmla="*/ 4080374 w 12217206"/>
              <a:gd name="connsiteY135" fmla="*/ 4720184 h 4977304"/>
              <a:gd name="connsiteX136" fmla="*/ 4071828 w 12217206"/>
              <a:gd name="connsiteY136" fmla="*/ 4719278 h 4977304"/>
              <a:gd name="connsiteX137" fmla="*/ 4071710 w 12217206"/>
              <a:gd name="connsiteY137" fmla="*/ 4718953 h 4977304"/>
              <a:gd name="connsiteX138" fmla="*/ 4056247 w 12217206"/>
              <a:gd name="connsiteY138" fmla="*/ 4717622 h 4977304"/>
              <a:gd name="connsiteX139" fmla="*/ 4039668 w 12217206"/>
              <a:gd name="connsiteY139" fmla="*/ 4715861 h 4977304"/>
              <a:gd name="connsiteX140" fmla="*/ 4034303 w 12217206"/>
              <a:gd name="connsiteY140" fmla="*/ 4713218 h 4977304"/>
              <a:gd name="connsiteX141" fmla="*/ 4032672 w 12217206"/>
              <a:gd name="connsiteY141" fmla="*/ 4709236 h 4977304"/>
              <a:gd name="connsiteX142" fmla="*/ 4031088 w 12217206"/>
              <a:gd name="connsiteY142" fmla="*/ 4709491 h 4977304"/>
              <a:gd name="connsiteX143" fmla="*/ 4001867 w 12217206"/>
              <a:gd name="connsiteY143" fmla="*/ 4695842 h 4977304"/>
              <a:gd name="connsiteX144" fmla="*/ 3934220 w 12217206"/>
              <a:gd name="connsiteY144" fmla="*/ 4676884 h 4977304"/>
              <a:gd name="connsiteX145" fmla="*/ 3894676 w 12217206"/>
              <a:gd name="connsiteY145" fmla="*/ 4670743 h 4977304"/>
              <a:gd name="connsiteX146" fmla="*/ 3787232 w 12217206"/>
              <a:gd name="connsiteY146" fmla="*/ 4648764 h 4977304"/>
              <a:gd name="connsiteX147" fmla="*/ 3680057 w 12217206"/>
              <a:gd name="connsiteY147" fmla="*/ 4622784 h 4977304"/>
              <a:gd name="connsiteX148" fmla="*/ 3607627 w 12217206"/>
              <a:gd name="connsiteY148" fmla="*/ 4587738 h 4977304"/>
              <a:gd name="connsiteX149" fmla="*/ 3601451 w 12217206"/>
              <a:gd name="connsiteY149" fmla="*/ 4589218 h 4977304"/>
              <a:gd name="connsiteX150" fmla="*/ 3592338 w 12217206"/>
              <a:gd name="connsiteY150" fmla="*/ 4589396 h 4977304"/>
              <a:gd name="connsiteX151" fmla="*/ 3592104 w 12217206"/>
              <a:gd name="connsiteY151" fmla="*/ 4589103 h 4977304"/>
              <a:gd name="connsiteX152" fmla="*/ 3583586 w 12217206"/>
              <a:gd name="connsiteY152" fmla="*/ 4589853 h 4977304"/>
              <a:gd name="connsiteX153" fmla="*/ 3533777 w 12217206"/>
              <a:gd name="connsiteY153" fmla="*/ 4579320 h 4977304"/>
              <a:gd name="connsiteX154" fmla="*/ 3470906 w 12217206"/>
              <a:gd name="connsiteY154" fmla="*/ 4575344 h 4977304"/>
              <a:gd name="connsiteX155" fmla="*/ 3398460 w 12217206"/>
              <a:gd name="connsiteY155" fmla="*/ 4562260 h 4977304"/>
              <a:gd name="connsiteX156" fmla="*/ 3361644 w 12217206"/>
              <a:gd name="connsiteY156" fmla="*/ 4580670 h 4977304"/>
              <a:gd name="connsiteX157" fmla="*/ 3341795 w 12217206"/>
              <a:gd name="connsiteY157" fmla="*/ 4582496 h 4977304"/>
              <a:gd name="connsiteX158" fmla="*/ 3339469 w 12217206"/>
              <a:gd name="connsiteY158" fmla="*/ 4581438 h 4977304"/>
              <a:gd name="connsiteX159" fmla="*/ 3260180 w 12217206"/>
              <a:gd name="connsiteY159" fmla="*/ 4587820 h 4977304"/>
              <a:gd name="connsiteX160" fmla="*/ 3140460 w 12217206"/>
              <a:gd name="connsiteY160" fmla="*/ 4596263 h 4977304"/>
              <a:gd name="connsiteX161" fmla="*/ 3028270 w 12217206"/>
              <a:gd name="connsiteY161" fmla="*/ 4599134 h 4977304"/>
              <a:gd name="connsiteX162" fmla="*/ 2779714 w 12217206"/>
              <a:gd name="connsiteY162" fmla="*/ 4622831 h 4977304"/>
              <a:gd name="connsiteX163" fmla="*/ 2649525 w 12217206"/>
              <a:gd name="connsiteY163" fmla="*/ 4658086 h 4977304"/>
              <a:gd name="connsiteX164" fmla="*/ 2566315 w 12217206"/>
              <a:gd name="connsiteY164" fmla="*/ 4605776 h 4977304"/>
              <a:gd name="connsiteX165" fmla="*/ 2441626 w 12217206"/>
              <a:gd name="connsiteY165" fmla="*/ 4620872 h 4977304"/>
              <a:gd name="connsiteX166" fmla="*/ 2313568 w 12217206"/>
              <a:gd name="connsiteY166" fmla="*/ 4630067 h 4977304"/>
              <a:gd name="connsiteX167" fmla="*/ 2207105 w 12217206"/>
              <a:gd name="connsiteY167" fmla="*/ 4624384 h 4977304"/>
              <a:gd name="connsiteX168" fmla="*/ 2093268 w 12217206"/>
              <a:gd name="connsiteY168" fmla="*/ 4606236 h 4977304"/>
              <a:gd name="connsiteX169" fmla="*/ 1996024 w 12217206"/>
              <a:gd name="connsiteY169" fmla="*/ 4597526 h 4977304"/>
              <a:gd name="connsiteX170" fmla="*/ 1926886 w 12217206"/>
              <a:gd name="connsiteY170" fmla="*/ 4621358 h 4977304"/>
              <a:gd name="connsiteX171" fmla="*/ 1920368 w 12217206"/>
              <a:gd name="connsiteY171" fmla="*/ 4616112 h 4977304"/>
              <a:gd name="connsiteX172" fmla="*/ 1871831 w 12217206"/>
              <a:gd name="connsiteY172" fmla="*/ 4617844 h 4977304"/>
              <a:gd name="connsiteX173" fmla="*/ 1785463 w 12217206"/>
              <a:gd name="connsiteY173" fmla="*/ 4647841 h 4977304"/>
              <a:gd name="connsiteX174" fmla="*/ 1737045 w 12217206"/>
              <a:gd name="connsiteY174" fmla="*/ 4642356 h 4977304"/>
              <a:gd name="connsiteX175" fmla="*/ 1673954 w 12217206"/>
              <a:gd name="connsiteY175" fmla="*/ 4624601 h 4977304"/>
              <a:gd name="connsiteX176" fmla="*/ 1602834 w 12217206"/>
              <a:gd name="connsiteY176" fmla="*/ 4640924 h 4977304"/>
              <a:gd name="connsiteX177" fmla="*/ 1490351 w 12217206"/>
              <a:gd name="connsiteY177" fmla="*/ 4613132 h 4977304"/>
              <a:gd name="connsiteX178" fmla="*/ 1149212 w 12217206"/>
              <a:gd name="connsiteY178" fmla="*/ 4564210 h 4977304"/>
              <a:gd name="connsiteX179" fmla="*/ 938574 w 12217206"/>
              <a:gd name="connsiteY179" fmla="*/ 4566821 h 4977304"/>
              <a:gd name="connsiteX180" fmla="*/ 857697 w 12217206"/>
              <a:gd name="connsiteY180" fmla="*/ 4525391 h 4977304"/>
              <a:gd name="connsiteX181" fmla="*/ 836981 w 12217206"/>
              <a:gd name="connsiteY181" fmla="*/ 4526708 h 4977304"/>
              <a:gd name="connsiteX182" fmla="*/ 816264 w 12217206"/>
              <a:gd name="connsiteY182" fmla="*/ 4524575 h 4977304"/>
              <a:gd name="connsiteX183" fmla="*/ 810965 w 12217206"/>
              <a:gd name="connsiteY183" fmla="*/ 4527718 h 4977304"/>
              <a:gd name="connsiteX184" fmla="*/ 796509 w 12217206"/>
              <a:gd name="connsiteY184" fmla="*/ 4527387 h 4977304"/>
              <a:gd name="connsiteX185" fmla="*/ 767389 w 12217206"/>
              <a:gd name="connsiteY185" fmla="*/ 4529784 h 4977304"/>
              <a:gd name="connsiteX186" fmla="*/ 762544 w 12217206"/>
              <a:gd name="connsiteY186" fmla="*/ 4527372 h 4977304"/>
              <a:gd name="connsiteX187" fmla="*/ 719567 w 12217206"/>
              <a:gd name="connsiteY187" fmla="*/ 4526534 h 4977304"/>
              <a:gd name="connsiteX188" fmla="*/ 719262 w 12217206"/>
              <a:gd name="connsiteY188" fmla="*/ 4525164 h 4977304"/>
              <a:gd name="connsiteX189" fmla="*/ 708402 w 12217206"/>
              <a:gd name="connsiteY189" fmla="*/ 4518999 h 4977304"/>
              <a:gd name="connsiteX190" fmla="*/ 596394 w 12217206"/>
              <a:gd name="connsiteY190" fmla="*/ 4472455 h 4977304"/>
              <a:gd name="connsiteX191" fmla="*/ 578149 w 12217206"/>
              <a:gd name="connsiteY191" fmla="*/ 4469575 h 4977304"/>
              <a:gd name="connsiteX192" fmla="*/ 571336 w 12217206"/>
              <a:gd name="connsiteY192" fmla="*/ 4469781 h 4977304"/>
              <a:gd name="connsiteX193" fmla="*/ 444802 w 12217206"/>
              <a:gd name="connsiteY193" fmla="*/ 4428480 h 4977304"/>
              <a:gd name="connsiteX194" fmla="*/ 403746 w 12217206"/>
              <a:gd name="connsiteY194" fmla="*/ 4422157 h 4977304"/>
              <a:gd name="connsiteX195" fmla="*/ 292240 w 12217206"/>
              <a:gd name="connsiteY195" fmla="*/ 4399681 h 4977304"/>
              <a:gd name="connsiteX196" fmla="*/ 118302 w 12217206"/>
              <a:gd name="connsiteY196" fmla="*/ 4343421 h 4977304"/>
              <a:gd name="connsiteX197" fmla="*/ 15516 w 12217206"/>
              <a:gd name="connsiteY197" fmla="*/ 4340320 h 4977304"/>
              <a:gd name="connsiteX198" fmla="*/ 2 w 12217206"/>
              <a:gd name="connsiteY198" fmla="*/ 4334381 h 4977304"/>
              <a:gd name="connsiteX199" fmla="*/ 2 w 12217206"/>
              <a:gd name="connsiteY199" fmla="*/ 3589361 h 4977304"/>
              <a:gd name="connsiteX200" fmla="*/ 0 w 12217206"/>
              <a:gd name="connsiteY200" fmla="*/ 3589361 h 4977304"/>
              <a:gd name="connsiteX201" fmla="*/ 0 w 12217206"/>
              <a:gd name="connsiteY201" fmla="*/ 3513036 h 4977304"/>
              <a:gd name="connsiteX202" fmla="*/ 0 w 12217206"/>
              <a:gd name="connsiteY202" fmla="*/ 2672265 h 4977304"/>
              <a:gd name="connsiteX203" fmla="*/ 0 w 12217206"/>
              <a:gd name="connsiteY203" fmla="*/ 0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8158 w 12217206"/>
              <a:gd name="connsiteY4" fmla="*/ 3664565 h 4977304"/>
              <a:gd name="connsiteX5" fmla="*/ 12132764 w 12217206"/>
              <a:gd name="connsiteY5" fmla="*/ 3748492 h 4977304"/>
              <a:gd name="connsiteX6" fmla="*/ 12053056 w 12217206"/>
              <a:gd name="connsiteY6" fmla="*/ 3749753 h 4977304"/>
              <a:gd name="connsiteX7" fmla="*/ 11938513 w 12217206"/>
              <a:gd name="connsiteY7" fmla="*/ 3754367 h 4977304"/>
              <a:gd name="connsiteX8" fmla="*/ 11853342 w 12217206"/>
              <a:gd name="connsiteY8" fmla="*/ 3782688 h 4977304"/>
              <a:gd name="connsiteX9" fmla="*/ 11704569 w 12217206"/>
              <a:gd name="connsiteY9" fmla="*/ 3839336 h 4977304"/>
              <a:gd name="connsiteX10" fmla="*/ 11577641 w 12217206"/>
              <a:gd name="connsiteY10" fmla="*/ 3885996 h 4977304"/>
              <a:gd name="connsiteX11" fmla="*/ 11508791 w 12217206"/>
              <a:gd name="connsiteY11" fmla="*/ 3969283 h 4977304"/>
              <a:gd name="connsiteX12" fmla="*/ 11388373 w 12217206"/>
              <a:gd name="connsiteY12" fmla="*/ 4027440 h 4977304"/>
              <a:gd name="connsiteX13" fmla="*/ 11276406 w 12217206"/>
              <a:gd name="connsiteY13" fmla="*/ 4056099 h 4977304"/>
              <a:gd name="connsiteX14" fmla="*/ 11190251 w 12217206"/>
              <a:gd name="connsiteY14" fmla="*/ 4073272 h 4977304"/>
              <a:gd name="connsiteX15" fmla="*/ 11139995 w 12217206"/>
              <a:gd name="connsiteY15" fmla="*/ 4081811 h 4977304"/>
              <a:gd name="connsiteX16" fmla="*/ 11040727 w 12217206"/>
              <a:gd name="connsiteY16" fmla="*/ 4081109 h 4977304"/>
              <a:gd name="connsiteX17" fmla="*/ 10969005 w 12217206"/>
              <a:gd name="connsiteY17" fmla="*/ 4091154 h 4977304"/>
              <a:gd name="connsiteX18" fmla="*/ 10899772 w 12217206"/>
              <a:gd name="connsiteY18" fmla="*/ 4122857 h 4977304"/>
              <a:gd name="connsiteX19" fmla="*/ 10838983 w 12217206"/>
              <a:gd name="connsiteY19" fmla="*/ 4155791 h 4977304"/>
              <a:gd name="connsiteX20" fmla="*/ 10769520 w 12217206"/>
              <a:gd name="connsiteY20" fmla="*/ 4198574 h 4977304"/>
              <a:gd name="connsiteX21" fmla="*/ 10570843 w 12217206"/>
              <a:gd name="connsiteY21" fmla="*/ 4255424 h 4977304"/>
              <a:gd name="connsiteX22" fmla="*/ 10512263 w 12217206"/>
              <a:gd name="connsiteY22" fmla="*/ 4291698 h 4977304"/>
              <a:gd name="connsiteX23" fmla="*/ 10439016 w 12217206"/>
              <a:gd name="connsiteY23" fmla="*/ 4293933 h 4977304"/>
              <a:gd name="connsiteX24" fmla="*/ 10376941 w 12217206"/>
              <a:gd name="connsiteY24" fmla="*/ 4298111 h 4977304"/>
              <a:gd name="connsiteX25" fmla="*/ 10329960 w 12217206"/>
              <a:gd name="connsiteY25" fmla="*/ 4298774 h 4977304"/>
              <a:gd name="connsiteX26" fmla="*/ 10254256 w 12217206"/>
              <a:gd name="connsiteY26" fmla="*/ 4309364 h 4977304"/>
              <a:gd name="connsiteX27" fmla="*/ 10119745 w 12217206"/>
              <a:gd name="connsiteY27" fmla="*/ 4321869 h 4977304"/>
              <a:gd name="connsiteX28" fmla="*/ 10075444 w 12217206"/>
              <a:gd name="connsiteY28" fmla="*/ 4324144 h 4977304"/>
              <a:gd name="connsiteX29" fmla="*/ 10032543 w 12217206"/>
              <a:gd name="connsiteY29" fmla="*/ 4322337 h 4977304"/>
              <a:gd name="connsiteX30" fmla="*/ 9953375 w 12217206"/>
              <a:gd name="connsiteY30" fmla="*/ 4339186 h 4977304"/>
              <a:gd name="connsiteX31" fmla="*/ 9841223 w 12217206"/>
              <a:gd name="connsiteY31" fmla="*/ 4346536 h 4977304"/>
              <a:gd name="connsiteX32" fmla="*/ 9721820 w 12217206"/>
              <a:gd name="connsiteY32" fmla="*/ 4368481 h 4977304"/>
              <a:gd name="connsiteX33" fmla="*/ 9578114 w 12217206"/>
              <a:gd name="connsiteY33" fmla="*/ 4380883 h 4977304"/>
              <a:gd name="connsiteX34" fmla="*/ 9336820 w 12217206"/>
              <a:gd name="connsiteY34" fmla="*/ 4430514 h 4977304"/>
              <a:gd name="connsiteX35" fmla="*/ 9272837 w 12217206"/>
              <a:gd name="connsiteY35" fmla="*/ 4491645 h 4977304"/>
              <a:gd name="connsiteX36" fmla="*/ 9188677 w 12217206"/>
              <a:gd name="connsiteY36" fmla="*/ 4497828 h 4977304"/>
              <a:gd name="connsiteX37" fmla="*/ 9183116 w 12217206"/>
              <a:gd name="connsiteY37" fmla="*/ 4507862 h 4977304"/>
              <a:gd name="connsiteX38" fmla="*/ 9145128 w 12217206"/>
              <a:gd name="connsiteY38" fmla="*/ 4520027 h 4977304"/>
              <a:gd name="connsiteX39" fmla="*/ 9144106 w 12217206"/>
              <a:gd name="connsiteY39" fmla="*/ 4518870 h 4977304"/>
              <a:gd name="connsiteX40" fmla="*/ 9131223 w 12217206"/>
              <a:gd name="connsiteY40" fmla="*/ 4516515 h 4977304"/>
              <a:gd name="connsiteX41" fmla="*/ 9107733 w 12217206"/>
              <a:gd name="connsiteY41" fmla="*/ 4515031 h 4977304"/>
              <a:gd name="connsiteX42" fmla="*/ 9047414 w 12217206"/>
              <a:gd name="connsiteY42" fmla="*/ 4506003 h 4977304"/>
              <a:gd name="connsiteX43" fmla="*/ 8999479 w 12217206"/>
              <a:gd name="connsiteY43" fmla="*/ 4509570 h 4977304"/>
              <a:gd name="connsiteX44" fmla="*/ 8999194 w 12217206"/>
              <a:gd name="connsiteY44" fmla="*/ 4509309 h 4977304"/>
              <a:gd name="connsiteX45" fmla="*/ 8990231 w 12217206"/>
              <a:gd name="connsiteY45" fmla="*/ 4510625 h 4977304"/>
              <a:gd name="connsiteX46" fmla="*/ 8984397 w 12217206"/>
              <a:gd name="connsiteY46" fmla="*/ 4512863 h 4977304"/>
              <a:gd name="connsiteX47" fmla="*/ 8968351 w 12217206"/>
              <a:gd name="connsiteY47" fmla="*/ 4516366 h 4977304"/>
              <a:gd name="connsiteX48" fmla="*/ 8962029 w 12217206"/>
              <a:gd name="connsiteY48" fmla="*/ 4515606 h 4977304"/>
              <a:gd name="connsiteX49" fmla="*/ 8957069 w 12217206"/>
              <a:gd name="connsiteY49" fmla="*/ 4513190 h 4977304"/>
              <a:gd name="connsiteX50" fmla="*/ 8889695 w 12217206"/>
              <a:gd name="connsiteY50" fmla="*/ 4533539 h 4977304"/>
              <a:gd name="connsiteX51" fmla="*/ 8746606 w 12217206"/>
              <a:gd name="connsiteY51" fmla="*/ 4530613 h 4977304"/>
              <a:gd name="connsiteX52" fmla="*/ 8702038 w 12217206"/>
              <a:gd name="connsiteY52" fmla="*/ 4532895 h 4977304"/>
              <a:gd name="connsiteX53" fmla="*/ 8590337 w 12217206"/>
              <a:gd name="connsiteY53" fmla="*/ 4542204 h 4977304"/>
              <a:gd name="connsiteX54" fmla="*/ 8519543 w 12217206"/>
              <a:gd name="connsiteY54" fmla="*/ 4526086 h 4977304"/>
              <a:gd name="connsiteX55" fmla="*/ 8505306 w 12217206"/>
              <a:gd name="connsiteY55" fmla="*/ 4532509 h 4977304"/>
              <a:gd name="connsiteX56" fmla="*/ 8500493 w 12217206"/>
              <a:gd name="connsiteY56" fmla="*/ 4535768 h 4977304"/>
              <a:gd name="connsiteX57" fmla="*/ 8492299 w 12217206"/>
              <a:gd name="connsiteY57" fmla="*/ 4538742 h 4977304"/>
              <a:gd name="connsiteX58" fmla="*/ 8491926 w 12217206"/>
              <a:gd name="connsiteY58" fmla="*/ 4538547 h 4977304"/>
              <a:gd name="connsiteX59" fmla="*/ 8484586 w 12217206"/>
              <a:gd name="connsiteY59" fmla="*/ 4541860 h 4977304"/>
              <a:gd name="connsiteX60" fmla="*/ 8361601 w 12217206"/>
              <a:gd name="connsiteY60" fmla="*/ 4557109 h 4977304"/>
              <a:gd name="connsiteX61" fmla="*/ 8348227 w 12217206"/>
              <a:gd name="connsiteY61" fmla="*/ 4557320 h 4977304"/>
              <a:gd name="connsiteX62" fmla="*/ 8346801 w 12217206"/>
              <a:gd name="connsiteY62" fmla="*/ 4556408 h 4977304"/>
              <a:gd name="connsiteX63" fmla="*/ 8308886 w 12217206"/>
              <a:gd name="connsiteY63" fmla="*/ 4575677 h 4977304"/>
              <a:gd name="connsiteX64" fmla="*/ 8289640 w 12217206"/>
              <a:gd name="connsiteY64" fmla="*/ 4590767 h 4977304"/>
              <a:gd name="connsiteX65" fmla="*/ 8278750 w 12217206"/>
              <a:gd name="connsiteY65" fmla="*/ 4597091 h 4977304"/>
              <a:gd name="connsiteX66" fmla="*/ 8277624 w 12217206"/>
              <a:gd name="connsiteY66" fmla="*/ 4601916 h 4977304"/>
              <a:gd name="connsiteX67" fmla="*/ 8260561 w 12217206"/>
              <a:gd name="connsiteY67" fmla="*/ 4609708 h 4977304"/>
              <a:gd name="connsiteX68" fmla="*/ 8257864 w 12217206"/>
              <a:gd name="connsiteY68" fmla="*/ 4609458 h 4977304"/>
              <a:gd name="connsiteX69" fmla="*/ 8246529 w 12217206"/>
              <a:gd name="connsiteY69" fmla="*/ 4620148 h 4977304"/>
              <a:gd name="connsiteX70" fmla="*/ 8240334 w 12217206"/>
              <a:gd name="connsiteY70" fmla="*/ 4634257 h 4977304"/>
              <a:gd name="connsiteX71" fmla="*/ 8084875 w 12217206"/>
              <a:gd name="connsiteY71" fmla="*/ 4684387 h 4977304"/>
              <a:gd name="connsiteX72" fmla="*/ 7900134 w 12217206"/>
              <a:gd name="connsiteY72" fmla="*/ 4729969 h 4977304"/>
              <a:gd name="connsiteX73" fmla="*/ 7713595 w 12217206"/>
              <a:gd name="connsiteY73" fmla="*/ 4757895 h 4977304"/>
              <a:gd name="connsiteX74" fmla="*/ 7609267 w 12217206"/>
              <a:gd name="connsiteY74" fmla="*/ 4754126 h 4977304"/>
              <a:gd name="connsiteX75" fmla="*/ 7522521 w 12217206"/>
              <a:gd name="connsiteY75" fmla="*/ 4760455 h 4977304"/>
              <a:gd name="connsiteX76" fmla="*/ 7514554 w 12217206"/>
              <a:gd name="connsiteY76" fmla="*/ 4763228 h 4977304"/>
              <a:gd name="connsiteX77" fmla="*/ 7502403 w 12217206"/>
              <a:gd name="connsiteY77" fmla="*/ 4764677 h 4977304"/>
              <a:gd name="connsiteX78" fmla="*/ 7502032 w 12217206"/>
              <a:gd name="connsiteY78" fmla="*/ 4764322 h 4977304"/>
              <a:gd name="connsiteX79" fmla="*/ 7490794 w 12217206"/>
              <a:gd name="connsiteY79" fmla="*/ 4766442 h 4977304"/>
              <a:gd name="connsiteX80" fmla="*/ 7400450 w 12217206"/>
              <a:gd name="connsiteY80" fmla="*/ 4757640 h 4977304"/>
              <a:gd name="connsiteX81" fmla="*/ 7307302 w 12217206"/>
              <a:gd name="connsiteY81" fmla="*/ 4747220 h 4977304"/>
              <a:gd name="connsiteX82" fmla="*/ 7305976 w 12217206"/>
              <a:gd name="connsiteY82" fmla="*/ 4745654 h 4977304"/>
              <a:gd name="connsiteX83" fmla="*/ 7213744 w 12217206"/>
              <a:gd name="connsiteY83" fmla="*/ 4773074 h 4977304"/>
              <a:gd name="connsiteX84" fmla="*/ 7196298 w 12217206"/>
              <a:gd name="connsiteY84" fmla="*/ 4778016 h 4977304"/>
              <a:gd name="connsiteX85" fmla="*/ 7192202 w 12217206"/>
              <a:gd name="connsiteY85" fmla="*/ 4783834 h 4977304"/>
              <a:gd name="connsiteX86" fmla="*/ 7166024 w 12217206"/>
              <a:gd name="connsiteY86" fmla="*/ 4788882 h 4977304"/>
              <a:gd name="connsiteX87" fmla="*/ 7092253 w 12217206"/>
              <a:gd name="connsiteY87" fmla="*/ 4802161 h 4977304"/>
              <a:gd name="connsiteX88" fmla="*/ 7013814 w 12217206"/>
              <a:gd name="connsiteY88" fmla="*/ 4801755 h 4977304"/>
              <a:gd name="connsiteX89" fmla="*/ 6899540 w 12217206"/>
              <a:gd name="connsiteY89" fmla="*/ 4833798 h 4977304"/>
              <a:gd name="connsiteX90" fmla="*/ 6703746 w 12217206"/>
              <a:gd name="connsiteY90" fmla="*/ 4864157 h 4977304"/>
              <a:gd name="connsiteX91" fmla="*/ 6545085 w 12217206"/>
              <a:gd name="connsiteY91" fmla="*/ 4895408 h 4977304"/>
              <a:gd name="connsiteX92" fmla="*/ 6313345 w 12217206"/>
              <a:gd name="connsiteY92" fmla="*/ 4946232 h 4977304"/>
              <a:gd name="connsiteX93" fmla="*/ 6164558 w 12217206"/>
              <a:gd name="connsiteY93" fmla="*/ 4948498 h 4977304"/>
              <a:gd name="connsiteX94" fmla="*/ 6069796 w 12217206"/>
              <a:gd name="connsiteY94" fmla="*/ 4970720 h 4977304"/>
              <a:gd name="connsiteX95" fmla="*/ 6064481 w 12217206"/>
              <a:gd name="connsiteY95" fmla="*/ 4969051 h 4977304"/>
              <a:gd name="connsiteX96" fmla="*/ 6044602 w 12217206"/>
              <a:gd name="connsiteY96" fmla="*/ 4969792 h 4977304"/>
              <a:gd name="connsiteX97" fmla="*/ 6037252 w 12217206"/>
              <a:gd name="connsiteY97" fmla="*/ 4960726 h 4977304"/>
              <a:gd name="connsiteX98" fmla="*/ 6006081 w 12217206"/>
              <a:gd name="connsiteY98" fmla="*/ 4955195 h 4977304"/>
              <a:gd name="connsiteX99" fmla="*/ 5920065 w 12217206"/>
              <a:gd name="connsiteY99" fmla="*/ 4944866 h 4977304"/>
              <a:gd name="connsiteX100" fmla="*/ 5755077 w 12217206"/>
              <a:gd name="connsiteY100" fmla="*/ 4976193 h 4977304"/>
              <a:gd name="connsiteX101" fmla="*/ 5623207 w 12217206"/>
              <a:gd name="connsiteY101" fmla="*/ 4977304 h 4977304"/>
              <a:gd name="connsiteX102" fmla="*/ 5467256 w 12217206"/>
              <a:gd name="connsiteY102" fmla="*/ 4962079 h 4977304"/>
              <a:gd name="connsiteX103" fmla="*/ 5429137 w 12217206"/>
              <a:gd name="connsiteY103" fmla="*/ 4949858 h 4977304"/>
              <a:gd name="connsiteX104" fmla="*/ 5378078 w 12217206"/>
              <a:gd name="connsiteY104" fmla="*/ 4930634 h 4977304"/>
              <a:gd name="connsiteX105" fmla="*/ 5258253 w 12217206"/>
              <a:gd name="connsiteY105" fmla="*/ 4908461 h 4977304"/>
              <a:gd name="connsiteX106" fmla="*/ 5219477 w 12217206"/>
              <a:gd name="connsiteY106" fmla="*/ 4896381 h 4977304"/>
              <a:gd name="connsiteX107" fmla="*/ 5171208 w 12217206"/>
              <a:gd name="connsiteY107" fmla="*/ 4893134 h 4977304"/>
              <a:gd name="connsiteX108" fmla="*/ 5153115 w 12217206"/>
              <a:gd name="connsiteY108" fmla="*/ 4885290 h 4977304"/>
              <a:gd name="connsiteX109" fmla="*/ 5139168 w 12217206"/>
              <a:gd name="connsiteY109" fmla="*/ 4881597 h 4977304"/>
              <a:gd name="connsiteX110" fmla="*/ 5136167 w 12217206"/>
              <a:gd name="connsiteY110" fmla="*/ 4879315 h 4977304"/>
              <a:gd name="connsiteX111" fmla="*/ 5118243 w 12217206"/>
              <a:gd name="connsiteY111" fmla="*/ 4867529 h 4977304"/>
              <a:gd name="connsiteX112" fmla="*/ 5062411 w 12217206"/>
              <a:gd name="connsiteY112" fmla="*/ 4874665 h 4977304"/>
              <a:gd name="connsiteX113" fmla="*/ 5008170 w 12217206"/>
              <a:gd name="connsiteY113" fmla="*/ 4856876 h 4977304"/>
              <a:gd name="connsiteX114" fmla="*/ 4837210 w 12217206"/>
              <a:gd name="connsiteY114" fmla="*/ 4830794 h 4977304"/>
              <a:gd name="connsiteX115" fmla="*/ 4759270 w 12217206"/>
              <a:gd name="connsiteY115" fmla="*/ 4800638 h 4977304"/>
              <a:gd name="connsiteX116" fmla="*/ 4720035 w 12217206"/>
              <a:gd name="connsiteY116" fmla="*/ 4790848 h 4977304"/>
              <a:gd name="connsiteX117" fmla="*/ 4718027 w 12217206"/>
              <a:gd name="connsiteY117" fmla="*/ 4790035 h 4977304"/>
              <a:gd name="connsiteX118" fmla="*/ 4718961 w 12217206"/>
              <a:gd name="connsiteY118" fmla="*/ 4789806 h 4977304"/>
              <a:gd name="connsiteX119" fmla="*/ 4714055 w 12217206"/>
              <a:gd name="connsiteY119" fmla="*/ 4788426 h 4977304"/>
              <a:gd name="connsiteX120" fmla="*/ 4718027 w 12217206"/>
              <a:gd name="connsiteY120" fmla="*/ 4790035 h 4977304"/>
              <a:gd name="connsiteX121" fmla="*/ 4712381 w 12217206"/>
              <a:gd name="connsiteY121" fmla="*/ 4791420 h 4977304"/>
              <a:gd name="connsiteX122" fmla="*/ 4512801 w 12217206"/>
              <a:gd name="connsiteY122" fmla="*/ 4780666 h 4977304"/>
              <a:gd name="connsiteX123" fmla="*/ 4425588 w 12217206"/>
              <a:gd name="connsiteY123" fmla="*/ 4769100 h 4977304"/>
              <a:gd name="connsiteX124" fmla="*/ 4314086 w 12217206"/>
              <a:gd name="connsiteY124" fmla="*/ 4774822 h 4977304"/>
              <a:gd name="connsiteX125" fmla="*/ 4312230 w 12217206"/>
              <a:gd name="connsiteY125" fmla="*/ 4773365 h 4977304"/>
              <a:gd name="connsiteX126" fmla="*/ 4292278 w 12217206"/>
              <a:gd name="connsiteY126" fmla="*/ 4771325 h 4977304"/>
              <a:gd name="connsiteX127" fmla="*/ 4287201 w 12217206"/>
              <a:gd name="connsiteY127" fmla="*/ 4774493 h 4977304"/>
              <a:gd name="connsiteX128" fmla="*/ 4273289 w 12217206"/>
              <a:gd name="connsiteY128" fmla="*/ 4774225 h 4977304"/>
              <a:gd name="connsiteX129" fmla="*/ 4245283 w 12217206"/>
              <a:gd name="connsiteY129" fmla="*/ 4776749 h 4977304"/>
              <a:gd name="connsiteX130" fmla="*/ 4199245 w 12217206"/>
              <a:gd name="connsiteY130" fmla="*/ 4773714 h 4977304"/>
              <a:gd name="connsiteX131" fmla="*/ 4198941 w 12217206"/>
              <a:gd name="connsiteY131" fmla="*/ 4772347 h 4977304"/>
              <a:gd name="connsiteX132" fmla="*/ 4188453 w 12217206"/>
              <a:gd name="connsiteY132" fmla="*/ 4766228 h 4977304"/>
              <a:gd name="connsiteX133" fmla="*/ 4139982 w 12217206"/>
              <a:gd name="connsiteY133" fmla="*/ 4748999 h 4977304"/>
              <a:gd name="connsiteX134" fmla="*/ 4080374 w 12217206"/>
              <a:gd name="connsiteY134" fmla="*/ 4720184 h 4977304"/>
              <a:gd name="connsiteX135" fmla="*/ 4071828 w 12217206"/>
              <a:gd name="connsiteY135" fmla="*/ 4719278 h 4977304"/>
              <a:gd name="connsiteX136" fmla="*/ 4071710 w 12217206"/>
              <a:gd name="connsiteY136" fmla="*/ 4718953 h 4977304"/>
              <a:gd name="connsiteX137" fmla="*/ 4056247 w 12217206"/>
              <a:gd name="connsiteY137" fmla="*/ 4717622 h 4977304"/>
              <a:gd name="connsiteX138" fmla="*/ 4039668 w 12217206"/>
              <a:gd name="connsiteY138" fmla="*/ 4715861 h 4977304"/>
              <a:gd name="connsiteX139" fmla="*/ 4034303 w 12217206"/>
              <a:gd name="connsiteY139" fmla="*/ 4713218 h 4977304"/>
              <a:gd name="connsiteX140" fmla="*/ 4032672 w 12217206"/>
              <a:gd name="connsiteY140" fmla="*/ 4709236 h 4977304"/>
              <a:gd name="connsiteX141" fmla="*/ 4031088 w 12217206"/>
              <a:gd name="connsiteY141" fmla="*/ 4709491 h 4977304"/>
              <a:gd name="connsiteX142" fmla="*/ 4001867 w 12217206"/>
              <a:gd name="connsiteY142" fmla="*/ 4695842 h 4977304"/>
              <a:gd name="connsiteX143" fmla="*/ 3934220 w 12217206"/>
              <a:gd name="connsiteY143" fmla="*/ 4676884 h 4977304"/>
              <a:gd name="connsiteX144" fmla="*/ 3894676 w 12217206"/>
              <a:gd name="connsiteY144" fmla="*/ 4670743 h 4977304"/>
              <a:gd name="connsiteX145" fmla="*/ 3787232 w 12217206"/>
              <a:gd name="connsiteY145" fmla="*/ 4648764 h 4977304"/>
              <a:gd name="connsiteX146" fmla="*/ 3680057 w 12217206"/>
              <a:gd name="connsiteY146" fmla="*/ 4622784 h 4977304"/>
              <a:gd name="connsiteX147" fmla="*/ 3607627 w 12217206"/>
              <a:gd name="connsiteY147" fmla="*/ 4587738 h 4977304"/>
              <a:gd name="connsiteX148" fmla="*/ 3601451 w 12217206"/>
              <a:gd name="connsiteY148" fmla="*/ 4589218 h 4977304"/>
              <a:gd name="connsiteX149" fmla="*/ 3592338 w 12217206"/>
              <a:gd name="connsiteY149" fmla="*/ 4589396 h 4977304"/>
              <a:gd name="connsiteX150" fmla="*/ 3592104 w 12217206"/>
              <a:gd name="connsiteY150" fmla="*/ 4589103 h 4977304"/>
              <a:gd name="connsiteX151" fmla="*/ 3583586 w 12217206"/>
              <a:gd name="connsiteY151" fmla="*/ 4589853 h 4977304"/>
              <a:gd name="connsiteX152" fmla="*/ 3533777 w 12217206"/>
              <a:gd name="connsiteY152" fmla="*/ 4579320 h 4977304"/>
              <a:gd name="connsiteX153" fmla="*/ 3470906 w 12217206"/>
              <a:gd name="connsiteY153" fmla="*/ 4575344 h 4977304"/>
              <a:gd name="connsiteX154" fmla="*/ 3398460 w 12217206"/>
              <a:gd name="connsiteY154" fmla="*/ 4562260 h 4977304"/>
              <a:gd name="connsiteX155" fmla="*/ 3361644 w 12217206"/>
              <a:gd name="connsiteY155" fmla="*/ 4580670 h 4977304"/>
              <a:gd name="connsiteX156" fmla="*/ 3341795 w 12217206"/>
              <a:gd name="connsiteY156" fmla="*/ 4582496 h 4977304"/>
              <a:gd name="connsiteX157" fmla="*/ 3339469 w 12217206"/>
              <a:gd name="connsiteY157" fmla="*/ 4581438 h 4977304"/>
              <a:gd name="connsiteX158" fmla="*/ 3260180 w 12217206"/>
              <a:gd name="connsiteY158" fmla="*/ 4587820 h 4977304"/>
              <a:gd name="connsiteX159" fmla="*/ 3140460 w 12217206"/>
              <a:gd name="connsiteY159" fmla="*/ 4596263 h 4977304"/>
              <a:gd name="connsiteX160" fmla="*/ 3028270 w 12217206"/>
              <a:gd name="connsiteY160" fmla="*/ 4599134 h 4977304"/>
              <a:gd name="connsiteX161" fmla="*/ 2779714 w 12217206"/>
              <a:gd name="connsiteY161" fmla="*/ 4622831 h 4977304"/>
              <a:gd name="connsiteX162" fmla="*/ 2649525 w 12217206"/>
              <a:gd name="connsiteY162" fmla="*/ 4658086 h 4977304"/>
              <a:gd name="connsiteX163" fmla="*/ 2566315 w 12217206"/>
              <a:gd name="connsiteY163" fmla="*/ 4605776 h 4977304"/>
              <a:gd name="connsiteX164" fmla="*/ 2441626 w 12217206"/>
              <a:gd name="connsiteY164" fmla="*/ 4620872 h 4977304"/>
              <a:gd name="connsiteX165" fmla="*/ 2313568 w 12217206"/>
              <a:gd name="connsiteY165" fmla="*/ 4630067 h 4977304"/>
              <a:gd name="connsiteX166" fmla="*/ 2207105 w 12217206"/>
              <a:gd name="connsiteY166" fmla="*/ 4624384 h 4977304"/>
              <a:gd name="connsiteX167" fmla="*/ 2093268 w 12217206"/>
              <a:gd name="connsiteY167" fmla="*/ 4606236 h 4977304"/>
              <a:gd name="connsiteX168" fmla="*/ 1996024 w 12217206"/>
              <a:gd name="connsiteY168" fmla="*/ 4597526 h 4977304"/>
              <a:gd name="connsiteX169" fmla="*/ 1926886 w 12217206"/>
              <a:gd name="connsiteY169" fmla="*/ 4621358 h 4977304"/>
              <a:gd name="connsiteX170" fmla="*/ 1920368 w 12217206"/>
              <a:gd name="connsiteY170" fmla="*/ 4616112 h 4977304"/>
              <a:gd name="connsiteX171" fmla="*/ 1871831 w 12217206"/>
              <a:gd name="connsiteY171" fmla="*/ 4617844 h 4977304"/>
              <a:gd name="connsiteX172" fmla="*/ 1785463 w 12217206"/>
              <a:gd name="connsiteY172" fmla="*/ 4647841 h 4977304"/>
              <a:gd name="connsiteX173" fmla="*/ 1737045 w 12217206"/>
              <a:gd name="connsiteY173" fmla="*/ 4642356 h 4977304"/>
              <a:gd name="connsiteX174" fmla="*/ 1673954 w 12217206"/>
              <a:gd name="connsiteY174" fmla="*/ 4624601 h 4977304"/>
              <a:gd name="connsiteX175" fmla="*/ 1602834 w 12217206"/>
              <a:gd name="connsiteY175" fmla="*/ 4640924 h 4977304"/>
              <a:gd name="connsiteX176" fmla="*/ 1490351 w 12217206"/>
              <a:gd name="connsiteY176" fmla="*/ 4613132 h 4977304"/>
              <a:gd name="connsiteX177" fmla="*/ 1149212 w 12217206"/>
              <a:gd name="connsiteY177" fmla="*/ 4564210 h 4977304"/>
              <a:gd name="connsiteX178" fmla="*/ 938574 w 12217206"/>
              <a:gd name="connsiteY178" fmla="*/ 4566821 h 4977304"/>
              <a:gd name="connsiteX179" fmla="*/ 857697 w 12217206"/>
              <a:gd name="connsiteY179" fmla="*/ 4525391 h 4977304"/>
              <a:gd name="connsiteX180" fmla="*/ 836981 w 12217206"/>
              <a:gd name="connsiteY180" fmla="*/ 4526708 h 4977304"/>
              <a:gd name="connsiteX181" fmla="*/ 816264 w 12217206"/>
              <a:gd name="connsiteY181" fmla="*/ 4524575 h 4977304"/>
              <a:gd name="connsiteX182" fmla="*/ 810965 w 12217206"/>
              <a:gd name="connsiteY182" fmla="*/ 4527718 h 4977304"/>
              <a:gd name="connsiteX183" fmla="*/ 796509 w 12217206"/>
              <a:gd name="connsiteY183" fmla="*/ 4527387 h 4977304"/>
              <a:gd name="connsiteX184" fmla="*/ 767389 w 12217206"/>
              <a:gd name="connsiteY184" fmla="*/ 4529784 h 4977304"/>
              <a:gd name="connsiteX185" fmla="*/ 762544 w 12217206"/>
              <a:gd name="connsiteY185" fmla="*/ 4527372 h 4977304"/>
              <a:gd name="connsiteX186" fmla="*/ 719567 w 12217206"/>
              <a:gd name="connsiteY186" fmla="*/ 4526534 h 4977304"/>
              <a:gd name="connsiteX187" fmla="*/ 719262 w 12217206"/>
              <a:gd name="connsiteY187" fmla="*/ 4525164 h 4977304"/>
              <a:gd name="connsiteX188" fmla="*/ 708402 w 12217206"/>
              <a:gd name="connsiteY188" fmla="*/ 4518999 h 4977304"/>
              <a:gd name="connsiteX189" fmla="*/ 596394 w 12217206"/>
              <a:gd name="connsiteY189" fmla="*/ 4472455 h 4977304"/>
              <a:gd name="connsiteX190" fmla="*/ 578149 w 12217206"/>
              <a:gd name="connsiteY190" fmla="*/ 4469575 h 4977304"/>
              <a:gd name="connsiteX191" fmla="*/ 571336 w 12217206"/>
              <a:gd name="connsiteY191" fmla="*/ 4469781 h 4977304"/>
              <a:gd name="connsiteX192" fmla="*/ 444802 w 12217206"/>
              <a:gd name="connsiteY192" fmla="*/ 4428480 h 4977304"/>
              <a:gd name="connsiteX193" fmla="*/ 403746 w 12217206"/>
              <a:gd name="connsiteY193" fmla="*/ 4422157 h 4977304"/>
              <a:gd name="connsiteX194" fmla="*/ 292240 w 12217206"/>
              <a:gd name="connsiteY194" fmla="*/ 4399681 h 4977304"/>
              <a:gd name="connsiteX195" fmla="*/ 118302 w 12217206"/>
              <a:gd name="connsiteY195" fmla="*/ 4343421 h 4977304"/>
              <a:gd name="connsiteX196" fmla="*/ 15516 w 12217206"/>
              <a:gd name="connsiteY196" fmla="*/ 4340320 h 4977304"/>
              <a:gd name="connsiteX197" fmla="*/ 2 w 12217206"/>
              <a:gd name="connsiteY197" fmla="*/ 4334381 h 4977304"/>
              <a:gd name="connsiteX198" fmla="*/ 2 w 12217206"/>
              <a:gd name="connsiteY198" fmla="*/ 3589361 h 4977304"/>
              <a:gd name="connsiteX199" fmla="*/ 0 w 12217206"/>
              <a:gd name="connsiteY199" fmla="*/ 3589361 h 4977304"/>
              <a:gd name="connsiteX200" fmla="*/ 0 w 12217206"/>
              <a:gd name="connsiteY200" fmla="*/ 3513036 h 4977304"/>
              <a:gd name="connsiteX201" fmla="*/ 0 w 12217206"/>
              <a:gd name="connsiteY201" fmla="*/ 2672265 h 4977304"/>
              <a:gd name="connsiteX202" fmla="*/ 0 w 12217206"/>
              <a:gd name="connsiteY202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2000 w 12198158"/>
              <a:gd name="connsiteY2" fmla="*/ 2726958 h 4977304"/>
              <a:gd name="connsiteX3" fmla="*/ 12198158 w 12198158"/>
              <a:gd name="connsiteY3" fmla="*/ 3664565 h 4977304"/>
              <a:gd name="connsiteX4" fmla="*/ 12132764 w 12198158"/>
              <a:gd name="connsiteY4" fmla="*/ 3748492 h 4977304"/>
              <a:gd name="connsiteX5" fmla="*/ 12053056 w 12198158"/>
              <a:gd name="connsiteY5" fmla="*/ 3749753 h 4977304"/>
              <a:gd name="connsiteX6" fmla="*/ 11938513 w 12198158"/>
              <a:gd name="connsiteY6" fmla="*/ 3754367 h 4977304"/>
              <a:gd name="connsiteX7" fmla="*/ 11853342 w 12198158"/>
              <a:gd name="connsiteY7" fmla="*/ 3782688 h 4977304"/>
              <a:gd name="connsiteX8" fmla="*/ 11704569 w 12198158"/>
              <a:gd name="connsiteY8" fmla="*/ 3839336 h 4977304"/>
              <a:gd name="connsiteX9" fmla="*/ 11577641 w 12198158"/>
              <a:gd name="connsiteY9" fmla="*/ 3885996 h 4977304"/>
              <a:gd name="connsiteX10" fmla="*/ 11508791 w 12198158"/>
              <a:gd name="connsiteY10" fmla="*/ 3969283 h 4977304"/>
              <a:gd name="connsiteX11" fmla="*/ 11388373 w 12198158"/>
              <a:gd name="connsiteY11" fmla="*/ 4027440 h 4977304"/>
              <a:gd name="connsiteX12" fmla="*/ 11276406 w 12198158"/>
              <a:gd name="connsiteY12" fmla="*/ 4056099 h 4977304"/>
              <a:gd name="connsiteX13" fmla="*/ 11190251 w 12198158"/>
              <a:gd name="connsiteY13" fmla="*/ 4073272 h 4977304"/>
              <a:gd name="connsiteX14" fmla="*/ 11139995 w 12198158"/>
              <a:gd name="connsiteY14" fmla="*/ 4081811 h 4977304"/>
              <a:gd name="connsiteX15" fmla="*/ 11040727 w 12198158"/>
              <a:gd name="connsiteY15" fmla="*/ 4081109 h 4977304"/>
              <a:gd name="connsiteX16" fmla="*/ 10969005 w 12198158"/>
              <a:gd name="connsiteY16" fmla="*/ 4091154 h 4977304"/>
              <a:gd name="connsiteX17" fmla="*/ 10899772 w 12198158"/>
              <a:gd name="connsiteY17" fmla="*/ 4122857 h 4977304"/>
              <a:gd name="connsiteX18" fmla="*/ 10838983 w 12198158"/>
              <a:gd name="connsiteY18" fmla="*/ 4155791 h 4977304"/>
              <a:gd name="connsiteX19" fmla="*/ 10769520 w 12198158"/>
              <a:gd name="connsiteY19" fmla="*/ 4198574 h 4977304"/>
              <a:gd name="connsiteX20" fmla="*/ 10570843 w 12198158"/>
              <a:gd name="connsiteY20" fmla="*/ 4255424 h 4977304"/>
              <a:gd name="connsiteX21" fmla="*/ 10512263 w 12198158"/>
              <a:gd name="connsiteY21" fmla="*/ 4291698 h 4977304"/>
              <a:gd name="connsiteX22" fmla="*/ 10439016 w 12198158"/>
              <a:gd name="connsiteY22" fmla="*/ 4293933 h 4977304"/>
              <a:gd name="connsiteX23" fmla="*/ 10376941 w 12198158"/>
              <a:gd name="connsiteY23" fmla="*/ 4298111 h 4977304"/>
              <a:gd name="connsiteX24" fmla="*/ 10329960 w 12198158"/>
              <a:gd name="connsiteY24" fmla="*/ 4298774 h 4977304"/>
              <a:gd name="connsiteX25" fmla="*/ 10254256 w 12198158"/>
              <a:gd name="connsiteY25" fmla="*/ 4309364 h 4977304"/>
              <a:gd name="connsiteX26" fmla="*/ 10119745 w 12198158"/>
              <a:gd name="connsiteY26" fmla="*/ 4321869 h 4977304"/>
              <a:gd name="connsiteX27" fmla="*/ 10075444 w 12198158"/>
              <a:gd name="connsiteY27" fmla="*/ 4324144 h 4977304"/>
              <a:gd name="connsiteX28" fmla="*/ 10032543 w 12198158"/>
              <a:gd name="connsiteY28" fmla="*/ 4322337 h 4977304"/>
              <a:gd name="connsiteX29" fmla="*/ 9953375 w 12198158"/>
              <a:gd name="connsiteY29" fmla="*/ 4339186 h 4977304"/>
              <a:gd name="connsiteX30" fmla="*/ 9841223 w 12198158"/>
              <a:gd name="connsiteY30" fmla="*/ 4346536 h 4977304"/>
              <a:gd name="connsiteX31" fmla="*/ 9721820 w 12198158"/>
              <a:gd name="connsiteY31" fmla="*/ 4368481 h 4977304"/>
              <a:gd name="connsiteX32" fmla="*/ 9578114 w 12198158"/>
              <a:gd name="connsiteY32" fmla="*/ 4380883 h 4977304"/>
              <a:gd name="connsiteX33" fmla="*/ 9336820 w 12198158"/>
              <a:gd name="connsiteY33" fmla="*/ 4430514 h 4977304"/>
              <a:gd name="connsiteX34" fmla="*/ 9272837 w 12198158"/>
              <a:gd name="connsiteY34" fmla="*/ 4491645 h 4977304"/>
              <a:gd name="connsiteX35" fmla="*/ 9188677 w 12198158"/>
              <a:gd name="connsiteY35" fmla="*/ 4497828 h 4977304"/>
              <a:gd name="connsiteX36" fmla="*/ 9183116 w 12198158"/>
              <a:gd name="connsiteY36" fmla="*/ 4507862 h 4977304"/>
              <a:gd name="connsiteX37" fmla="*/ 9145128 w 12198158"/>
              <a:gd name="connsiteY37" fmla="*/ 4520027 h 4977304"/>
              <a:gd name="connsiteX38" fmla="*/ 9144106 w 12198158"/>
              <a:gd name="connsiteY38" fmla="*/ 4518870 h 4977304"/>
              <a:gd name="connsiteX39" fmla="*/ 9131223 w 12198158"/>
              <a:gd name="connsiteY39" fmla="*/ 4516515 h 4977304"/>
              <a:gd name="connsiteX40" fmla="*/ 9107733 w 12198158"/>
              <a:gd name="connsiteY40" fmla="*/ 4515031 h 4977304"/>
              <a:gd name="connsiteX41" fmla="*/ 9047414 w 12198158"/>
              <a:gd name="connsiteY41" fmla="*/ 4506003 h 4977304"/>
              <a:gd name="connsiteX42" fmla="*/ 8999479 w 12198158"/>
              <a:gd name="connsiteY42" fmla="*/ 4509570 h 4977304"/>
              <a:gd name="connsiteX43" fmla="*/ 8999194 w 12198158"/>
              <a:gd name="connsiteY43" fmla="*/ 4509309 h 4977304"/>
              <a:gd name="connsiteX44" fmla="*/ 8990231 w 12198158"/>
              <a:gd name="connsiteY44" fmla="*/ 4510625 h 4977304"/>
              <a:gd name="connsiteX45" fmla="*/ 8984397 w 12198158"/>
              <a:gd name="connsiteY45" fmla="*/ 4512863 h 4977304"/>
              <a:gd name="connsiteX46" fmla="*/ 8968351 w 12198158"/>
              <a:gd name="connsiteY46" fmla="*/ 4516366 h 4977304"/>
              <a:gd name="connsiteX47" fmla="*/ 8962029 w 12198158"/>
              <a:gd name="connsiteY47" fmla="*/ 4515606 h 4977304"/>
              <a:gd name="connsiteX48" fmla="*/ 8957069 w 12198158"/>
              <a:gd name="connsiteY48" fmla="*/ 4513190 h 4977304"/>
              <a:gd name="connsiteX49" fmla="*/ 8889695 w 12198158"/>
              <a:gd name="connsiteY49" fmla="*/ 4533539 h 4977304"/>
              <a:gd name="connsiteX50" fmla="*/ 8746606 w 12198158"/>
              <a:gd name="connsiteY50" fmla="*/ 4530613 h 4977304"/>
              <a:gd name="connsiteX51" fmla="*/ 8702038 w 12198158"/>
              <a:gd name="connsiteY51" fmla="*/ 4532895 h 4977304"/>
              <a:gd name="connsiteX52" fmla="*/ 8590337 w 12198158"/>
              <a:gd name="connsiteY52" fmla="*/ 4542204 h 4977304"/>
              <a:gd name="connsiteX53" fmla="*/ 8519543 w 12198158"/>
              <a:gd name="connsiteY53" fmla="*/ 4526086 h 4977304"/>
              <a:gd name="connsiteX54" fmla="*/ 8505306 w 12198158"/>
              <a:gd name="connsiteY54" fmla="*/ 4532509 h 4977304"/>
              <a:gd name="connsiteX55" fmla="*/ 8500493 w 12198158"/>
              <a:gd name="connsiteY55" fmla="*/ 4535768 h 4977304"/>
              <a:gd name="connsiteX56" fmla="*/ 8492299 w 12198158"/>
              <a:gd name="connsiteY56" fmla="*/ 4538742 h 4977304"/>
              <a:gd name="connsiteX57" fmla="*/ 8491926 w 12198158"/>
              <a:gd name="connsiteY57" fmla="*/ 4538547 h 4977304"/>
              <a:gd name="connsiteX58" fmla="*/ 8484586 w 12198158"/>
              <a:gd name="connsiteY58" fmla="*/ 4541860 h 4977304"/>
              <a:gd name="connsiteX59" fmla="*/ 8361601 w 12198158"/>
              <a:gd name="connsiteY59" fmla="*/ 4557109 h 4977304"/>
              <a:gd name="connsiteX60" fmla="*/ 8348227 w 12198158"/>
              <a:gd name="connsiteY60" fmla="*/ 4557320 h 4977304"/>
              <a:gd name="connsiteX61" fmla="*/ 8346801 w 12198158"/>
              <a:gd name="connsiteY61" fmla="*/ 4556408 h 4977304"/>
              <a:gd name="connsiteX62" fmla="*/ 8308886 w 12198158"/>
              <a:gd name="connsiteY62" fmla="*/ 4575677 h 4977304"/>
              <a:gd name="connsiteX63" fmla="*/ 8289640 w 12198158"/>
              <a:gd name="connsiteY63" fmla="*/ 4590767 h 4977304"/>
              <a:gd name="connsiteX64" fmla="*/ 8278750 w 12198158"/>
              <a:gd name="connsiteY64" fmla="*/ 4597091 h 4977304"/>
              <a:gd name="connsiteX65" fmla="*/ 8277624 w 12198158"/>
              <a:gd name="connsiteY65" fmla="*/ 4601916 h 4977304"/>
              <a:gd name="connsiteX66" fmla="*/ 8260561 w 12198158"/>
              <a:gd name="connsiteY66" fmla="*/ 4609708 h 4977304"/>
              <a:gd name="connsiteX67" fmla="*/ 8257864 w 12198158"/>
              <a:gd name="connsiteY67" fmla="*/ 4609458 h 4977304"/>
              <a:gd name="connsiteX68" fmla="*/ 8246529 w 12198158"/>
              <a:gd name="connsiteY68" fmla="*/ 4620148 h 4977304"/>
              <a:gd name="connsiteX69" fmla="*/ 8240334 w 12198158"/>
              <a:gd name="connsiteY69" fmla="*/ 4634257 h 4977304"/>
              <a:gd name="connsiteX70" fmla="*/ 8084875 w 12198158"/>
              <a:gd name="connsiteY70" fmla="*/ 4684387 h 4977304"/>
              <a:gd name="connsiteX71" fmla="*/ 7900134 w 12198158"/>
              <a:gd name="connsiteY71" fmla="*/ 4729969 h 4977304"/>
              <a:gd name="connsiteX72" fmla="*/ 7713595 w 12198158"/>
              <a:gd name="connsiteY72" fmla="*/ 4757895 h 4977304"/>
              <a:gd name="connsiteX73" fmla="*/ 7609267 w 12198158"/>
              <a:gd name="connsiteY73" fmla="*/ 4754126 h 4977304"/>
              <a:gd name="connsiteX74" fmla="*/ 7522521 w 12198158"/>
              <a:gd name="connsiteY74" fmla="*/ 4760455 h 4977304"/>
              <a:gd name="connsiteX75" fmla="*/ 7514554 w 12198158"/>
              <a:gd name="connsiteY75" fmla="*/ 4763228 h 4977304"/>
              <a:gd name="connsiteX76" fmla="*/ 7502403 w 12198158"/>
              <a:gd name="connsiteY76" fmla="*/ 4764677 h 4977304"/>
              <a:gd name="connsiteX77" fmla="*/ 7502032 w 12198158"/>
              <a:gd name="connsiteY77" fmla="*/ 4764322 h 4977304"/>
              <a:gd name="connsiteX78" fmla="*/ 7490794 w 12198158"/>
              <a:gd name="connsiteY78" fmla="*/ 4766442 h 4977304"/>
              <a:gd name="connsiteX79" fmla="*/ 7400450 w 12198158"/>
              <a:gd name="connsiteY79" fmla="*/ 4757640 h 4977304"/>
              <a:gd name="connsiteX80" fmla="*/ 7307302 w 12198158"/>
              <a:gd name="connsiteY80" fmla="*/ 4747220 h 4977304"/>
              <a:gd name="connsiteX81" fmla="*/ 7305976 w 12198158"/>
              <a:gd name="connsiteY81" fmla="*/ 4745654 h 4977304"/>
              <a:gd name="connsiteX82" fmla="*/ 7213744 w 12198158"/>
              <a:gd name="connsiteY82" fmla="*/ 4773074 h 4977304"/>
              <a:gd name="connsiteX83" fmla="*/ 7196298 w 12198158"/>
              <a:gd name="connsiteY83" fmla="*/ 4778016 h 4977304"/>
              <a:gd name="connsiteX84" fmla="*/ 7192202 w 12198158"/>
              <a:gd name="connsiteY84" fmla="*/ 4783834 h 4977304"/>
              <a:gd name="connsiteX85" fmla="*/ 7166024 w 12198158"/>
              <a:gd name="connsiteY85" fmla="*/ 4788882 h 4977304"/>
              <a:gd name="connsiteX86" fmla="*/ 7092253 w 12198158"/>
              <a:gd name="connsiteY86" fmla="*/ 4802161 h 4977304"/>
              <a:gd name="connsiteX87" fmla="*/ 7013814 w 12198158"/>
              <a:gd name="connsiteY87" fmla="*/ 4801755 h 4977304"/>
              <a:gd name="connsiteX88" fmla="*/ 6899540 w 12198158"/>
              <a:gd name="connsiteY88" fmla="*/ 4833798 h 4977304"/>
              <a:gd name="connsiteX89" fmla="*/ 6703746 w 12198158"/>
              <a:gd name="connsiteY89" fmla="*/ 4864157 h 4977304"/>
              <a:gd name="connsiteX90" fmla="*/ 6545085 w 12198158"/>
              <a:gd name="connsiteY90" fmla="*/ 4895408 h 4977304"/>
              <a:gd name="connsiteX91" fmla="*/ 6313345 w 12198158"/>
              <a:gd name="connsiteY91" fmla="*/ 4946232 h 4977304"/>
              <a:gd name="connsiteX92" fmla="*/ 6164558 w 12198158"/>
              <a:gd name="connsiteY92" fmla="*/ 4948498 h 4977304"/>
              <a:gd name="connsiteX93" fmla="*/ 6069796 w 12198158"/>
              <a:gd name="connsiteY93" fmla="*/ 4970720 h 4977304"/>
              <a:gd name="connsiteX94" fmla="*/ 6064481 w 12198158"/>
              <a:gd name="connsiteY94" fmla="*/ 4969051 h 4977304"/>
              <a:gd name="connsiteX95" fmla="*/ 6044602 w 12198158"/>
              <a:gd name="connsiteY95" fmla="*/ 4969792 h 4977304"/>
              <a:gd name="connsiteX96" fmla="*/ 6037252 w 12198158"/>
              <a:gd name="connsiteY96" fmla="*/ 4960726 h 4977304"/>
              <a:gd name="connsiteX97" fmla="*/ 6006081 w 12198158"/>
              <a:gd name="connsiteY97" fmla="*/ 4955195 h 4977304"/>
              <a:gd name="connsiteX98" fmla="*/ 5920065 w 12198158"/>
              <a:gd name="connsiteY98" fmla="*/ 4944866 h 4977304"/>
              <a:gd name="connsiteX99" fmla="*/ 5755077 w 12198158"/>
              <a:gd name="connsiteY99" fmla="*/ 4976193 h 4977304"/>
              <a:gd name="connsiteX100" fmla="*/ 5623207 w 12198158"/>
              <a:gd name="connsiteY100" fmla="*/ 4977304 h 4977304"/>
              <a:gd name="connsiteX101" fmla="*/ 5467256 w 12198158"/>
              <a:gd name="connsiteY101" fmla="*/ 4962079 h 4977304"/>
              <a:gd name="connsiteX102" fmla="*/ 5429137 w 12198158"/>
              <a:gd name="connsiteY102" fmla="*/ 4949858 h 4977304"/>
              <a:gd name="connsiteX103" fmla="*/ 5378078 w 12198158"/>
              <a:gd name="connsiteY103" fmla="*/ 4930634 h 4977304"/>
              <a:gd name="connsiteX104" fmla="*/ 5258253 w 12198158"/>
              <a:gd name="connsiteY104" fmla="*/ 4908461 h 4977304"/>
              <a:gd name="connsiteX105" fmla="*/ 5219477 w 12198158"/>
              <a:gd name="connsiteY105" fmla="*/ 4896381 h 4977304"/>
              <a:gd name="connsiteX106" fmla="*/ 5171208 w 12198158"/>
              <a:gd name="connsiteY106" fmla="*/ 4893134 h 4977304"/>
              <a:gd name="connsiteX107" fmla="*/ 5153115 w 12198158"/>
              <a:gd name="connsiteY107" fmla="*/ 4885290 h 4977304"/>
              <a:gd name="connsiteX108" fmla="*/ 5139168 w 12198158"/>
              <a:gd name="connsiteY108" fmla="*/ 4881597 h 4977304"/>
              <a:gd name="connsiteX109" fmla="*/ 5136167 w 12198158"/>
              <a:gd name="connsiteY109" fmla="*/ 4879315 h 4977304"/>
              <a:gd name="connsiteX110" fmla="*/ 5118243 w 12198158"/>
              <a:gd name="connsiteY110" fmla="*/ 4867529 h 4977304"/>
              <a:gd name="connsiteX111" fmla="*/ 5062411 w 12198158"/>
              <a:gd name="connsiteY111" fmla="*/ 4874665 h 4977304"/>
              <a:gd name="connsiteX112" fmla="*/ 5008170 w 12198158"/>
              <a:gd name="connsiteY112" fmla="*/ 4856876 h 4977304"/>
              <a:gd name="connsiteX113" fmla="*/ 4837210 w 12198158"/>
              <a:gd name="connsiteY113" fmla="*/ 4830794 h 4977304"/>
              <a:gd name="connsiteX114" fmla="*/ 4759270 w 12198158"/>
              <a:gd name="connsiteY114" fmla="*/ 4800638 h 4977304"/>
              <a:gd name="connsiteX115" fmla="*/ 4720035 w 12198158"/>
              <a:gd name="connsiteY115" fmla="*/ 4790848 h 4977304"/>
              <a:gd name="connsiteX116" fmla="*/ 4718027 w 12198158"/>
              <a:gd name="connsiteY116" fmla="*/ 4790035 h 4977304"/>
              <a:gd name="connsiteX117" fmla="*/ 4718961 w 12198158"/>
              <a:gd name="connsiteY117" fmla="*/ 4789806 h 4977304"/>
              <a:gd name="connsiteX118" fmla="*/ 4714055 w 12198158"/>
              <a:gd name="connsiteY118" fmla="*/ 4788426 h 4977304"/>
              <a:gd name="connsiteX119" fmla="*/ 4718027 w 12198158"/>
              <a:gd name="connsiteY119" fmla="*/ 4790035 h 4977304"/>
              <a:gd name="connsiteX120" fmla="*/ 4712381 w 12198158"/>
              <a:gd name="connsiteY120" fmla="*/ 4791420 h 4977304"/>
              <a:gd name="connsiteX121" fmla="*/ 4512801 w 12198158"/>
              <a:gd name="connsiteY121" fmla="*/ 4780666 h 4977304"/>
              <a:gd name="connsiteX122" fmla="*/ 4425588 w 12198158"/>
              <a:gd name="connsiteY122" fmla="*/ 4769100 h 4977304"/>
              <a:gd name="connsiteX123" fmla="*/ 4314086 w 12198158"/>
              <a:gd name="connsiteY123" fmla="*/ 4774822 h 4977304"/>
              <a:gd name="connsiteX124" fmla="*/ 4312230 w 12198158"/>
              <a:gd name="connsiteY124" fmla="*/ 4773365 h 4977304"/>
              <a:gd name="connsiteX125" fmla="*/ 4292278 w 12198158"/>
              <a:gd name="connsiteY125" fmla="*/ 4771325 h 4977304"/>
              <a:gd name="connsiteX126" fmla="*/ 4287201 w 12198158"/>
              <a:gd name="connsiteY126" fmla="*/ 4774493 h 4977304"/>
              <a:gd name="connsiteX127" fmla="*/ 4273289 w 12198158"/>
              <a:gd name="connsiteY127" fmla="*/ 4774225 h 4977304"/>
              <a:gd name="connsiteX128" fmla="*/ 4245283 w 12198158"/>
              <a:gd name="connsiteY128" fmla="*/ 4776749 h 4977304"/>
              <a:gd name="connsiteX129" fmla="*/ 4199245 w 12198158"/>
              <a:gd name="connsiteY129" fmla="*/ 4773714 h 4977304"/>
              <a:gd name="connsiteX130" fmla="*/ 4198941 w 12198158"/>
              <a:gd name="connsiteY130" fmla="*/ 4772347 h 4977304"/>
              <a:gd name="connsiteX131" fmla="*/ 4188453 w 12198158"/>
              <a:gd name="connsiteY131" fmla="*/ 4766228 h 4977304"/>
              <a:gd name="connsiteX132" fmla="*/ 4139982 w 12198158"/>
              <a:gd name="connsiteY132" fmla="*/ 4748999 h 4977304"/>
              <a:gd name="connsiteX133" fmla="*/ 4080374 w 12198158"/>
              <a:gd name="connsiteY133" fmla="*/ 4720184 h 4977304"/>
              <a:gd name="connsiteX134" fmla="*/ 4071828 w 12198158"/>
              <a:gd name="connsiteY134" fmla="*/ 4719278 h 4977304"/>
              <a:gd name="connsiteX135" fmla="*/ 4071710 w 12198158"/>
              <a:gd name="connsiteY135" fmla="*/ 4718953 h 4977304"/>
              <a:gd name="connsiteX136" fmla="*/ 4056247 w 12198158"/>
              <a:gd name="connsiteY136" fmla="*/ 4717622 h 4977304"/>
              <a:gd name="connsiteX137" fmla="*/ 4039668 w 12198158"/>
              <a:gd name="connsiteY137" fmla="*/ 4715861 h 4977304"/>
              <a:gd name="connsiteX138" fmla="*/ 4034303 w 12198158"/>
              <a:gd name="connsiteY138" fmla="*/ 4713218 h 4977304"/>
              <a:gd name="connsiteX139" fmla="*/ 4032672 w 12198158"/>
              <a:gd name="connsiteY139" fmla="*/ 4709236 h 4977304"/>
              <a:gd name="connsiteX140" fmla="*/ 4031088 w 12198158"/>
              <a:gd name="connsiteY140" fmla="*/ 4709491 h 4977304"/>
              <a:gd name="connsiteX141" fmla="*/ 4001867 w 12198158"/>
              <a:gd name="connsiteY141" fmla="*/ 4695842 h 4977304"/>
              <a:gd name="connsiteX142" fmla="*/ 3934220 w 12198158"/>
              <a:gd name="connsiteY142" fmla="*/ 4676884 h 4977304"/>
              <a:gd name="connsiteX143" fmla="*/ 3894676 w 12198158"/>
              <a:gd name="connsiteY143" fmla="*/ 4670743 h 4977304"/>
              <a:gd name="connsiteX144" fmla="*/ 3787232 w 12198158"/>
              <a:gd name="connsiteY144" fmla="*/ 4648764 h 4977304"/>
              <a:gd name="connsiteX145" fmla="*/ 3680057 w 12198158"/>
              <a:gd name="connsiteY145" fmla="*/ 4622784 h 4977304"/>
              <a:gd name="connsiteX146" fmla="*/ 3607627 w 12198158"/>
              <a:gd name="connsiteY146" fmla="*/ 4587738 h 4977304"/>
              <a:gd name="connsiteX147" fmla="*/ 3601451 w 12198158"/>
              <a:gd name="connsiteY147" fmla="*/ 4589218 h 4977304"/>
              <a:gd name="connsiteX148" fmla="*/ 3592338 w 12198158"/>
              <a:gd name="connsiteY148" fmla="*/ 4589396 h 4977304"/>
              <a:gd name="connsiteX149" fmla="*/ 3592104 w 12198158"/>
              <a:gd name="connsiteY149" fmla="*/ 4589103 h 4977304"/>
              <a:gd name="connsiteX150" fmla="*/ 3583586 w 12198158"/>
              <a:gd name="connsiteY150" fmla="*/ 4589853 h 4977304"/>
              <a:gd name="connsiteX151" fmla="*/ 3533777 w 12198158"/>
              <a:gd name="connsiteY151" fmla="*/ 4579320 h 4977304"/>
              <a:gd name="connsiteX152" fmla="*/ 3470906 w 12198158"/>
              <a:gd name="connsiteY152" fmla="*/ 4575344 h 4977304"/>
              <a:gd name="connsiteX153" fmla="*/ 3398460 w 12198158"/>
              <a:gd name="connsiteY153" fmla="*/ 4562260 h 4977304"/>
              <a:gd name="connsiteX154" fmla="*/ 3361644 w 12198158"/>
              <a:gd name="connsiteY154" fmla="*/ 4580670 h 4977304"/>
              <a:gd name="connsiteX155" fmla="*/ 3341795 w 12198158"/>
              <a:gd name="connsiteY155" fmla="*/ 4582496 h 4977304"/>
              <a:gd name="connsiteX156" fmla="*/ 3339469 w 12198158"/>
              <a:gd name="connsiteY156" fmla="*/ 4581438 h 4977304"/>
              <a:gd name="connsiteX157" fmla="*/ 3260180 w 12198158"/>
              <a:gd name="connsiteY157" fmla="*/ 4587820 h 4977304"/>
              <a:gd name="connsiteX158" fmla="*/ 3140460 w 12198158"/>
              <a:gd name="connsiteY158" fmla="*/ 4596263 h 4977304"/>
              <a:gd name="connsiteX159" fmla="*/ 3028270 w 12198158"/>
              <a:gd name="connsiteY159" fmla="*/ 4599134 h 4977304"/>
              <a:gd name="connsiteX160" fmla="*/ 2779714 w 12198158"/>
              <a:gd name="connsiteY160" fmla="*/ 4622831 h 4977304"/>
              <a:gd name="connsiteX161" fmla="*/ 2649525 w 12198158"/>
              <a:gd name="connsiteY161" fmla="*/ 4658086 h 4977304"/>
              <a:gd name="connsiteX162" fmla="*/ 2566315 w 12198158"/>
              <a:gd name="connsiteY162" fmla="*/ 4605776 h 4977304"/>
              <a:gd name="connsiteX163" fmla="*/ 2441626 w 12198158"/>
              <a:gd name="connsiteY163" fmla="*/ 4620872 h 4977304"/>
              <a:gd name="connsiteX164" fmla="*/ 2313568 w 12198158"/>
              <a:gd name="connsiteY164" fmla="*/ 4630067 h 4977304"/>
              <a:gd name="connsiteX165" fmla="*/ 2207105 w 12198158"/>
              <a:gd name="connsiteY165" fmla="*/ 4624384 h 4977304"/>
              <a:gd name="connsiteX166" fmla="*/ 2093268 w 12198158"/>
              <a:gd name="connsiteY166" fmla="*/ 4606236 h 4977304"/>
              <a:gd name="connsiteX167" fmla="*/ 1996024 w 12198158"/>
              <a:gd name="connsiteY167" fmla="*/ 4597526 h 4977304"/>
              <a:gd name="connsiteX168" fmla="*/ 1926886 w 12198158"/>
              <a:gd name="connsiteY168" fmla="*/ 4621358 h 4977304"/>
              <a:gd name="connsiteX169" fmla="*/ 1920368 w 12198158"/>
              <a:gd name="connsiteY169" fmla="*/ 4616112 h 4977304"/>
              <a:gd name="connsiteX170" fmla="*/ 1871831 w 12198158"/>
              <a:gd name="connsiteY170" fmla="*/ 4617844 h 4977304"/>
              <a:gd name="connsiteX171" fmla="*/ 1785463 w 12198158"/>
              <a:gd name="connsiteY171" fmla="*/ 4647841 h 4977304"/>
              <a:gd name="connsiteX172" fmla="*/ 1737045 w 12198158"/>
              <a:gd name="connsiteY172" fmla="*/ 4642356 h 4977304"/>
              <a:gd name="connsiteX173" fmla="*/ 1673954 w 12198158"/>
              <a:gd name="connsiteY173" fmla="*/ 4624601 h 4977304"/>
              <a:gd name="connsiteX174" fmla="*/ 1602834 w 12198158"/>
              <a:gd name="connsiteY174" fmla="*/ 4640924 h 4977304"/>
              <a:gd name="connsiteX175" fmla="*/ 1490351 w 12198158"/>
              <a:gd name="connsiteY175" fmla="*/ 4613132 h 4977304"/>
              <a:gd name="connsiteX176" fmla="*/ 1149212 w 12198158"/>
              <a:gd name="connsiteY176" fmla="*/ 4564210 h 4977304"/>
              <a:gd name="connsiteX177" fmla="*/ 938574 w 12198158"/>
              <a:gd name="connsiteY177" fmla="*/ 4566821 h 4977304"/>
              <a:gd name="connsiteX178" fmla="*/ 857697 w 12198158"/>
              <a:gd name="connsiteY178" fmla="*/ 4525391 h 4977304"/>
              <a:gd name="connsiteX179" fmla="*/ 836981 w 12198158"/>
              <a:gd name="connsiteY179" fmla="*/ 4526708 h 4977304"/>
              <a:gd name="connsiteX180" fmla="*/ 816264 w 12198158"/>
              <a:gd name="connsiteY180" fmla="*/ 4524575 h 4977304"/>
              <a:gd name="connsiteX181" fmla="*/ 810965 w 12198158"/>
              <a:gd name="connsiteY181" fmla="*/ 4527718 h 4977304"/>
              <a:gd name="connsiteX182" fmla="*/ 796509 w 12198158"/>
              <a:gd name="connsiteY182" fmla="*/ 4527387 h 4977304"/>
              <a:gd name="connsiteX183" fmla="*/ 767389 w 12198158"/>
              <a:gd name="connsiteY183" fmla="*/ 4529784 h 4977304"/>
              <a:gd name="connsiteX184" fmla="*/ 762544 w 12198158"/>
              <a:gd name="connsiteY184" fmla="*/ 4527372 h 4977304"/>
              <a:gd name="connsiteX185" fmla="*/ 719567 w 12198158"/>
              <a:gd name="connsiteY185" fmla="*/ 4526534 h 4977304"/>
              <a:gd name="connsiteX186" fmla="*/ 719262 w 12198158"/>
              <a:gd name="connsiteY186" fmla="*/ 4525164 h 4977304"/>
              <a:gd name="connsiteX187" fmla="*/ 708402 w 12198158"/>
              <a:gd name="connsiteY187" fmla="*/ 4518999 h 4977304"/>
              <a:gd name="connsiteX188" fmla="*/ 596394 w 12198158"/>
              <a:gd name="connsiteY188" fmla="*/ 4472455 h 4977304"/>
              <a:gd name="connsiteX189" fmla="*/ 578149 w 12198158"/>
              <a:gd name="connsiteY189" fmla="*/ 4469575 h 4977304"/>
              <a:gd name="connsiteX190" fmla="*/ 571336 w 12198158"/>
              <a:gd name="connsiteY190" fmla="*/ 4469781 h 4977304"/>
              <a:gd name="connsiteX191" fmla="*/ 444802 w 12198158"/>
              <a:gd name="connsiteY191" fmla="*/ 4428480 h 4977304"/>
              <a:gd name="connsiteX192" fmla="*/ 403746 w 12198158"/>
              <a:gd name="connsiteY192" fmla="*/ 4422157 h 4977304"/>
              <a:gd name="connsiteX193" fmla="*/ 292240 w 12198158"/>
              <a:gd name="connsiteY193" fmla="*/ 4399681 h 4977304"/>
              <a:gd name="connsiteX194" fmla="*/ 118302 w 12198158"/>
              <a:gd name="connsiteY194" fmla="*/ 4343421 h 4977304"/>
              <a:gd name="connsiteX195" fmla="*/ 15516 w 12198158"/>
              <a:gd name="connsiteY195" fmla="*/ 4340320 h 4977304"/>
              <a:gd name="connsiteX196" fmla="*/ 2 w 12198158"/>
              <a:gd name="connsiteY196" fmla="*/ 4334381 h 4977304"/>
              <a:gd name="connsiteX197" fmla="*/ 2 w 12198158"/>
              <a:gd name="connsiteY197" fmla="*/ 3589361 h 4977304"/>
              <a:gd name="connsiteX198" fmla="*/ 0 w 12198158"/>
              <a:gd name="connsiteY198" fmla="*/ 3589361 h 4977304"/>
              <a:gd name="connsiteX199" fmla="*/ 0 w 12198158"/>
              <a:gd name="connsiteY199" fmla="*/ 3513036 h 4977304"/>
              <a:gd name="connsiteX200" fmla="*/ 0 w 12198158"/>
              <a:gd name="connsiteY200" fmla="*/ 2672265 h 4977304"/>
              <a:gd name="connsiteX201" fmla="*/ 0 w 12198158"/>
              <a:gd name="connsiteY201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2672265 h 4977304"/>
              <a:gd name="connsiteX200" fmla="*/ 0 w 12198158"/>
              <a:gd name="connsiteY200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0 w 12198158"/>
              <a:gd name="connsiteY196" fmla="*/ 0 h 497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12198158" h="4977304">
                <a:moveTo>
                  <a:pt x="0" y="0"/>
                </a:moveTo>
                <a:lnTo>
                  <a:pt x="12192000" y="0"/>
                </a:lnTo>
                <a:cubicBezTo>
                  <a:pt x="12194053" y="1221522"/>
                  <a:pt x="12196105" y="2443043"/>
                  <a:pt x="12198158" y="3664565"/>
                </a:cubicBezTo>
                <a:lnTo>
                  <a:pt x="12132764" y="3748492"/>
                </a:lnTo>
                <a:cubicBezTo>
                  <a:pt x="12118570" y="3746087"/>
                  <a:pt x="12066475" y="3748051"/>
                  <a:pt x="12053056" y="3749753"/>
                </a:cubicBezTo>
                <a:cubicBezTo>
                  <a:pt x="11951151" y="3723523"/>
                  <a:pt x="11987956" y="3741350"/>
                  <a:pt x="11938513" y="3754367"/>
                </a:cubicBezTo>
                <a:cubicBezTo>
                  <a:pt x="11893437" y="3756229"/>
                  <a:pt x="11892333" y="3768527"/>
                  <a:pt x="11853342" y="3782688"/>
                </a:cubicBezTo>
                <a:lnTo>
                  <a:pt x="11704569" y="3839336"/>
                </a:lnTo>
                <a:cubicBezTo>
                  <a:pt x="11658619" y="3856554"/>
                  <a:pt x="11620159" y="3839774"/>
                  <a:pt x="11577641" y="3885996"/>
                </a:cubicBezTo>
                <a:lnTo>
                  <a:pt x="11508791" y="3969283"/>
                </a:lnTo>
                <a:cubicBezTo>
                  <a:pt x="11460627" y="3971273"/>
                  <a:pt x="11432986" y="4009558"/>
                  <a:pt x="11388373" y="4027440"/>
                </a:cubicBezTo>
                <a:cubicBezTo>
                  <a:pt x="11343278" y="4048257"/>
                  <a:pt x="11314689" y="4047456"/>
                  <a:pt x="11276406" y="4056099"/>
                </a:cubicBezTo>
                <a:cubicBezTo>
                  <a:pt x="11261021" y="4049529"/>
                  <a:pt x="11204601" y="4061517"/>
                  <a:pt x="11190251" y="4073272"/>
                </a:cubicBezTo>
                <a:cubicBezTo>
                  <a:pt x="11148224" y="4071760"/>
                  <a:pt x="11166866" y="4068152"/>
                  <a:pt x="11139995" y="4081811"/>
                </a:cubicBezTo>
                <a:cubicBezTo>
                  <a:pt x="11109018" y="4049468"/>
                  <a:pt x="11068949" y="4077660"/>
                  <a:pt x="11040727" y="4081109"/>
                </a:cubicBezTo>
                <a:cubicBezTo>
                  <a:pt x="11023237" y="4085061"/>
                  <a:pt x="10985662" y="4089557"/>
                  <a:pt x="10969005" y="4091154"/>
                </a:cubicBezTo>
                <a:cubicBezTo>
                  <a:pt x="10940582" y="4090832"/>
                  <a:pt x="10898726" y="4139134"/>
                  <a:pt x="10899772" y="4122857"/>
                </a:cubicBezTo>
                <a:cubicBezTo>
                  <a:pt x="10876619" y="4120124"/>
                  <a:pt x="10869907" y="4153686"/>
                  <a:pt x="10838983" y="4155791"/>
                </a:cubicBezTo>
                <a:cubicBezTo>
                  <a:pt x="10773332" y="4195792"/>
                  <a:pt x="10814211" y="4181968"/>
                  <a:pt x="10769520" y="4198574"/>
                </a:cubicBezTo>
                <a:cubicBezTo>
                  <a:pt x="10724830" y="4215180"/>
                  <a:pt x="10633260" y="4238403"/>
                  <a:pt x="10570843" y="4255424"/>
                </a:cubicBezTo>
                <a:cubicBezTo>
                  <a:pt x="10542692" y="4260653"/>
                  <a:pt x="10551563" y="4286463"/>
                  <a:pt x="10512263" y="4291698"/>
                </a:cubicBezTo>
                <a:cubicBezTo>
                  <a:pt x="10488463" y="4290048"/>
                  <a:pt x="10466846" y="4304648"/>
                  <a:pt x="10439016" y="4293933"/>
                </a:cubicBezTo>
                <a:cubicBezTo>
                  <a:pt x="10429577" y="4289548"/>
                  <a:pt x="10402340" y="4290424"/>
                  <a:pt x="10376941" y="4298111"/>
                </a:cubicBezTo>
                <a:cubicBezTo>
                  <a:pt x="10367909" y="4289198"/>
                  <a:pt x="10340964" y="4298606"/>
                  <a:pt x="10329960" y="4298774"/>
                </a:cubicBezTo>
                <a:cubicBezTo>
                  <a:pt x="10316703" y="4291487"/>
                  <a:pt x="10267890" y="4301333"/>
                  <a:pt x="10254256" y="4309364"/>
                </a:cubicBezTo>
                <a:lnTo>
                  <a:pt x="10119745" y="4321869"/>
                </a:lnTo>
                <a:lnTo>
                  <a:pt x="10075444" y="4324144"/>
                </a:lnTo>
                <a:cubicBezTo>
                  <a:pt x="10067850" y="4321897"/>
                  <a:pt x="10040161" y="4323339"/>
                  <a:pt x="10032543" y="4322337"/>
                </a:cubicBezTo>
                <a:cubicBezTo>
                  <a:pt x="9991791" y="4333306"/>
                  <a:pt x="9977737" y="4333839"/>
                  <a:pt x="9953375" y="4339186"/>
                </a:cubicBezTo>
                <a:cubicBezTo>
                  <a:pt x="9912366" y="4339340"/>
                  <a:pt x="9882148" y="4335866"/>
                  <a:pt x="9841223" y="4346536"/>
                </a:cubicBezTo>
                <a:lnTo>
                  <a:pt x="9721820" y="4368481"/>
                </a:lnTo>
                <a:cubicBezTo>
                  <a:pt x="9668605" y="4358070"/>
                  <a:pt x="9595633" y="4367186"/>
                  <a:pt x="9578114" y="4380883"/>
                </a:cubicBezTo>
                <a:cubicBezTo>
                  <a:pt x="9512605" y="4396386"/>
                  <a:pt x="9409151" y="4424759"/>
                  <a:pt x="9336820" y="4430514"/>
                </a:cubicBezTo>
                <a:lnTo>
                  <a:pt x="9272837" y="4491645"/>
                </a:lnTo>
                <a:lnTo>
                  <a:pt x="9188677" y="4497828"/>
                </a:lnTo>
                <a:lnTo>
                  <a:pt x="9183116" y="4507862"/>
                </a:lnTo>
                <a:lnTo>
                  <a:pt x="9145128" y="4520027"/>
                </a:lnTo>
                <a:lnTo>
                  <a:pt x="9144106" y="4518870"/>
                </a:lnTo>
                <a:cubicBezTo>
                  <a:pt x="9140946" y="4516556"/>
                  <a:pt x="9136985" y="4515370"/>
                  <a:pt x="9131223" y="4516515"/>
                </a:cubicBezTo>
                <a:cubicBezTo>
                  <a:pt x="9132769" y="4495356"/>
                  <a:pt x="9124864" y="4509787"/>
                  <a:pt x="9107733" y="4515031"/>
                </a:cubicBezTo>
                <a:cubicBezTo>
                  <a:pt x="9106313" y="4483339"/>
                  <a:pt x="9062068" y="4520734"/>
                  <a:pt x="9047414" y="4506003"/>
                </a:cubicBezTo>
                <a:lnTo>
                  <a:pt x="8999479" y="4509570"/>
                </a:lnTo>
                <a:lnTo>
                  <a:pt x="8999194" y="4509309"/>
                </a:lnTo>
                <a:cubicBezTo>
                  <a:pt x="8997140" y="4509070"/>
                  <a:pt x="8994323" y="4509427"/>
                  <a:pt x="8990231" y="4510625"/>
                </a:cubicBezTo>
                <a:lnTo>
                  <a:pt x="8984397" y="4512863"/>
                </a:lnTo>
                <a:lnTo>
                  <a:pt x="8968351" y="4516366"/>
                </a:lnTo>
                <a:lnTo>
                  <a:pt x="8962029" y="4515606"/>
                </a:lnTo>
                <a:lnTo>
                  <a:pt x="8957069" y="4513190"/>
                </a:lnTo>
                <a:cubicBezTo>
                  <a:pt x="8948720" y="4521824"/>
                  <a:pt x="8916209" y="4555353"/>
                  <a:pt x="8889695" y="4533539"/>
                </a:cubicBezTo>
                <a:cubicBezTo>
                  <a:pt x="8858762" y="4534647"/>
                  <a:pt x="8783440" y="4526750"/>
                  <a:pt x="8746606" y="4530613"/>
                </a:cubicBezTo>
                <a:cubicBezTo>
                  <a:pt x="8714005" y="4542255"/>
                  <a:pt x="8742361" y="4527419"/>
                  <a:pt x="8702038" y="4532895"/>
                </a:cubicBezTo>
                <a:cubicBezTo>
                  <a:pt x="8665825" y="4554110"/>
                  <a:pt x="8633382" y="4536256"/>
                  <a:pt x="8590337" y="4542204"/>
                </a:cubicBezTo>
                <a:lnTo>
                  <a:pt x="8519543" y="4526086"/>
                </a:lnTo>
                <a:lnTo>
                  <a:pt x="8505306" y="4532509"/>
                </a:lnTo>
                <a:lnTo>
                  <a:pt x="8500493" y="4535768"/>
                </a:lnTo>
                <a:cubicBezTo>
                  <a:pt x="8496977" y="4537698"/>
                  <a:pt x="8494378" y="4538579"/>
                  <a:pt x="8492299" y="4538742"/>
                </a:cubicBezTo>
                <a:lnTo>
                  <a:pt x="8491926" y="4538547"/>
                </a:lnTo>
                <a:lnTo>
                  <a:pt x="8484586" y="4541860"/>
                </a:lnTo>
                <a:lnTo>
                  <a:pt x="8361601" y="4557109"/>
                </a:lnTo>
                <a:cubicBezTo>
                  <a:pt x="8356446" y="4559308"/>
                  <a:pt x="8352158" y="4558930"/>
                  <a:pt x="8348227" y="4557320"/>
                </a:cubicBezTo>
                <a:lnTo>
                  <a:pt x="8346801" y="4556408"/>
                </a:lnTo>
                <a:lnTo>
                  <a:pt x="8308886" y="4575677"/>
                </a:lnTo>
                <a:lnTo>
                  <a:pt x="8289640" y="4590767"/>
                </a:lnTo>
                <a:lnTo>
                  <a:pt x="8278750" y="4597091"/>
                </a:lnTo>
                <a:lnTo>
                  <a:pt x="8277624" y="4601916"/>
                </a:lnTo>
                <a:cubicBezTo>
                  <a:pt x="8275321" y="4605440"/>
                  <a:pt x="8270631" y="4608316"/>
                  <a:pt x="8260561" y="4609708"/>
                </a:cubicBezTo>
                <a:lnTo>
                  <a:pt x="8257864" y="4609458"/>
                </a:lnTo>
                <a:lnTo>
                  <a:pt x="8246529" y="4620148"/>
                </a:lnTo>
                <a:cubicBezTo>
                  <a:pt x="8243357" y="4624329"/>
                  <a:pt x="8241146" y="4628979"/>
                  <a:pt x="8240334" y="4634257"/>
                </a:cubicBezTo>
                <a:cubicBezTo>
                  <a:pt x="8176370" y="4631100"/>
                  <a:pt x="8141696" y="4668156"/>
                  <a:pt x="8084875" y="4684387"/>
                </a:cubicBezTo>
                <a:cubicBezTo>
                  <a:pt x="8020114" y="4709519"/>
                  <a:pt x="7961756" y="4732581"/>
                  <a:pt x="7900134" y="4729969"/>
                </a:cubicBezTo>
                <a:cubicBezTo>
                  <a:pt x="7829893" y="4746164"/>
                  <a:pt x="7775775" y="4748586"/>
                  <a:pt x="7713595" y="4757895"/>
                </a:cubicBezTo>
                <a:lnTo>
                  <a:pt x="7609267" y="4754126"/>
                </a:lnTo>
                <a:lnTo>
                  <a:pt x="7522521" y="4760455"/>
                </a:lnTo>
                <a:lnTo>
                  <a:pt x="7514554" y="4763228"/>
                </a:lnTo>
                <a:cubicBezTo>
                  <a:pt x="7508980" y="4764682"/>
                  <a:pt x="7505163" y="4765062"/>
                  <a:pt x="7502403" y="4764677"/>
                </a:cubicBezTo>
                <a:lnTo>
                  <a:pt x="7502032" y="4764322"/>
                </a:lnTo>
                <a:lnTo>
                  <a:pt x="7490794" y="4766442"/>
                </a:lnTo>
                <a:cubicBezTo>
                  <a:pt x="7471998" y="4770914"/>
                  <a:pt x="7417576" y="4752001"/>
                  <a:pt x="7400450" y="4757640"/>
                </a:cubicBezTo>
                <a:cubicBezTo>
                  <a:pt x="7369869" y="4754437"/>
                  <a:pt x="7329097" y="4753237"/>
                  <a:pt x="7307302" y="4747220"/>
                </a:cubicBezTo>
                <a:lnTo>
                  <a:pt x="7305976" y="4745654"/>
                </a:lnTo>
                <a:lnTo>
                  <a:pt x="7213744" y="4773074"/>
                </a:lnTo>
                <a:lnTo>
                  <a:pt x="7196298" y="4778016"/>
                </a:lnTo>
                <a:lnTo>
                  <a:pt x="7192202" y="4783834"/>
                </a:lnTo>
                <a:cubicBezTo>
                  <a:pt x="7187314" y="4787660"/>
                  <a:pt x="7179713" y="4789983"/>
                  <a:pt x="7166024" y="4788882"/>
                </a:cubicBezTo>
                <a:lnTo>
                  <a:pt x="7092253" y="4802161"/>
                </a:lnTo>
                <a:cubicBezTo>
                  <a:pt x="7056437" y="4803224"/>
                  <a:pt x="7045485" y="4804285"/>
                  <a:pt x="7013814" y="4801755"/>
                </a:cubicBezTo>
                <a:cubicBezTo>
                  <a:pt x="6932900" y="4813634"/>
                  <a:pt x="6939012" y="4839878"/>
                  <a:pt x="6899540" y="4833798"/>
                </a:cubicBezTo>
                <a:cubicBezTo>
                  <a:pt x="6867337" y="4828143"/>
                  <a:pt x="6783460" y="4848857"/>
                  <a:pt x="6703746" y="4864157"/>
                </a:cubicBezTo>
                <a:cubicBezTo>
                  <a:pt x="6644670" y="4874425"/>
                  <a:pt x="6623684" y="4889739"/>
                  <a:pt x="6545085" y="4895408"/>
                </a:cubicBezTo>
                <a:cubicBezTo>
                  <a:pt x="6467836" y="4943289"/>
                  <a:pt x="6405420" y="4917526"/>
                  <a:pt x="6313345" y="4946232"/>
                </a:cubicBezTo>
                <a:cubicBezTo>
                  <a:pt x="6293349" y="4963089"/>
                  <a:pt x="6205149" y="4944417"/>
                  <a:pt x="6164558" y="4948498"/>
                </a:cubicBezTo>
                <a:cubicBezTo>
                  <a:pt x="6123967" y="4952580"/>
                  <a:pt x="6086477" y="4967293"/>
                  <a:pt x="6069796" y="4970720"/>
                </a:cubicBezTo>
                <a:lnTo>
                  <a:pt x="6064481" y="4969051"/>
                </a:lnTo>
                <a:lnTo>
                  <a:pt x="6044602" y="4969792"/>
                </a:lnTo>
                <a:lnTo>
                  <a:pt x="6037252" y="4960726"/>
                </a:lnTo>
                <a:lnTo>
                  <a:pt x="6006081" y="4955195"/>
                </a:lnTo>
                <a:cubicBezTo>
                  <a:pt x="5994678" y="4954557"/>
                  <a:pt x="5932808" y="4941262"/>
                  <a:pt x="5920065" y="4944866"/>
                </a:cubicBezTo>
                <a:cubicBezTo>
                  <a:pt x="5853957" y="4950547"/>
                  <a:pt x="5821185" y="4970512"/>
                  <a:pt x="5755077" y="4976193"/>
                </a:cubicBezTo>
                <a:lnTo>
                  <a:pt x="5623207" y="4977304"/>
                </a:lnTo>
                <a:lnTo>
                  <a:pt x="5467256" y="4962079"/>
                </a:lnTo>
                <a:cubicBezTo>
                  <a:pt x="5474480" y="4947930"/>
                  <a:pt x="5435381" y="4963206"/>
                  <a:pt x="5429137" y="4949858"/>
                </a:cubicBezTo>
                <a:cubicBezTo>
                  <a:pt x="5425747" y="4938963"/>
                  <a:pt x="5388231" y="4933877"/>
                  <a:pt x="5378078" y="4930634"/>
                </a:cubicBezTo>
                <a:lnTo>
                  <a:pt x="5258253" y="4908461"/>
                </a:lnTo>
                <a:cubicBezTo>
                  <a:pt x="5248095" y="4908261"/>
                  <a:pt x="5227061" y="4899237"/>
                  <a:pt x="5219477" y="4896381"/>
                </a:cubicBezTo>
                <a:lnTo>
                  <a:pt x="5171208" y="4893134"/>
                </a:lnTo>
                <a:lnTo>
                  <a:pt x="5153115" y="4885290"/>
                </a:lnTo>
                <a:lnTo>
                  <a:pt x="5139168" y="4881597"/>
                </a:lnTo>
                <a:lnTo>
                  <a:pt x="5136167" y="4879315"/>
                </a:lnTo>
                <a:cubicBezTo>
                  <a:pt x="5130452" y="4874928"/>
                  <a:pt x="5124659" y="4870789"/>
                  <a:pt x="5118243" y="4867529"/>
                </a:cubicBezTo>
                <a:cubicBezTo>
                  <a:pt x="5104912" y="4898609"/>
                  <a:pt x="5061478" y="4844922"/>
                  <a:pt x="5062411" y="4874665"/>
                </a:cubicBezTo>
                <a:cubicBezTo>
                  <a:pt x="5024842" y="4862159"/>
                  <a:pt x="5035586" y="4893749"/>
                  <a:pt x="5008170" y="4856876"/>
                </a:cubicBezTo>
                <a:cubicBezTo>
                  <a:pt x="4933732" y="4857292"/>
                  <a:pt x="4913077" y="4871417"/>
                  <a:pt x="4837210" y="4830794"/>
                </a:cubicBezTo>
                <a:cubicBezTo>
                  <a:pt x="4803536" y="4812721"/>
                  <a:pt x="4780918" y="4800616"/>
                  <a:pt x="4759270" y="4800638"/>
                </a:cubicBezTo>
                <a:cubicBezTo>
                  <a:pt x="4738164" y="4795750"/>
                  <a:pt x="4726328" y="4792685"/>
                  <a:pt x="4720035" y="4790848"/>
                </a:cubicBezTo>
                <a:lnTo>
                  <a:pt x="4718027" y="4790035"/>
                </a:lnTo>
                <a:lnTo>
                  <a:pt x="4718961" y="4789806"/>
                </a:lnTo>
                <a:cubicBezTo>
                  <a:pt x="4717997" y="4789109"/>
                  <a:pt x="4715119" y="4788451"/>
                  <a:pt x="4714055" y="4788426"/>
                </a:cubicBezTo>
                <a:lnTo>
                  <a:pt x="4718027" y="4790035"/>
                </a:lnTo>
                <a:lnTo>
                  <a:pt x="4712381" y="4791420"/>
                </a:lnTo>
                <a:cubicBezTo>
                  <a:pt x="4677029" y="4783866"/>
                  <a:pt x="4521728" y="4782988"/>
                  <a:pt x="4512801" y="4780666"/>
                </a:cubicBezTo>
                <a:cubicBezTo>
                  <a:pt x="4454849" y="4766427"/>
                  <a:pt x="4459685" y="4765622"/>
                  <a:pt x="4425588" y="4769100"/>
                </a:cubicBezTo>
                <a:lnTo>
                  <a:pt x="4314086" y="4774822"/>
                </a:lnTo>
                <a:lnTo>
                  <a:pt x="4312230" y="4773365"/>
                </a:lnTo>
                <a:cubicBezTo>
                  <a:pt x="4303254" y="4769704"/>
                  <a:pt x="4297128" y="4769706"/>
                  <a:pt x="4292278" y="4771325"/>
                </a:cubicBezTo>
                <a:lnTo>
                  <a:pt x="4287201" y="4774493"/>
                </a:lnTo>
                <a:lnTo>
                  <a:pt x="4273289" y="4774225"/>
                </a:lnTo>
                <a:lnTo>
                  <a:pt x="4245283" y="4776749"/>
                </a:lnTo>
                <a:lnTo>
                  <a:pt x="4199245" y="4773714"/>
                </a:lnTo>
                <a:cubicBezTo>
                  <a:pt x="4199145" y="4773258"/>
                  <a:pt x="4199042" y="4772803"/>
                  <a:pt x="4198941" y="4772347"/>
                </a:cubicBezTo>
                <a:cubicBezTo>
                  <a:pt x="4197318" y="4769266"/>
                  <a:pt x="4194344" y="4766965"/>
                  <a:pt x="4188453" y="4766228"/>
                </a:cubicBezTo>
                <a:cubicBezTo>
                  <a:pt x="4201411" y="4747453"/>
                  <a:pt x="4158502" y="4749511"/>
                  <a:pt x="4139982" y="4748999"/>
                </a:cubicBezTo>
                <a:cubicBezTo>
                  <a:pt x="4121969" y="4741325"/>
                  <a:pt x="4096368" y="4726578"/>
                  <a:pt x="4080374" y="4720184"/>
                </a:cubicBezTo>
                <a:lnTo>
                  <a:pt x="4071828" y="4719278"/>
                </a:lnTo>
                <a:cubicBezTo>
                  <a:pt x="4071789" y="4719168"/>
                  <a:pt x="4071748" y="4719061"/>
                  <a:pt x="4071710" y="4718953"/>
                </a:cubicBezTo>
                <a:lnTo>
                  <a:pt x="4056247" y="4717622"/>
                </a:lnTo>
                <a:lnTo>
                  <a:pt x="4039668" y="4715861"/>
                </a:lnTo>
                <a:lnTo>
                  <a:pt x="4034303" y="4713218"/>
                </a:lnTo>
                <a:lnTo>
                  <a:pt x="4032672" y="4709236"/>
                </a:lnTo>
                <a:lnTo>
                  <a:pt x="4031088" y="4709491"/>
                </a:lnTo>
                <a:cubicBezTo>
                  <a:pt x="4018745" y="4714773"/>
                  <a:pt x="4014198" y="4723869"/>
                  <a:pt x="4001867" y="4695842"/>
                </a:cubicBezTo>
                <a:lnTo>
                  <a:pt x="3934220" y="4676884"/>
                </a:lnTo>
                <a:cubicBezTo>
                  <a:pt x="3917894" y="4685272"/>
                  <a:pt x="3905931" y="4680180"/>
                  <a:pt x="3894676" y="4670743"/>
                </a:cubicBezTo>
                <a:cubicBezTo>
                  <a:pt x="3858520" y="4671281"/>
                  <a:pt x="3827077" y="4656219"/>
                  <a:pt x="3787232" y="4648764"/>
                </a:cubicBezTo>
                <a:cubicBezTo>
                  <a:pt x="3738515" y="4632794"/>
                  <a:pt x="3722648" y="4630647"/>
                  <a:pt x="3680057" y="4622784"/>
                </a:cubicBezTo>
                <a:lnTo>
                  <a:pt x="3607627" y="4587738"/>
                </a:lnTo>
                <a:lnTo>
                  <a:pt x="3601451" y="4589218"/>
                </a:lnTo>
                <a:cubicBezTo>
                  <a:pt x="3597182" y="4589890"/>
                  <a:pt x="3594330" y="4589890"/>
                  <a:pt x="3592338" y="4589396"/>
                </a:cubicBezTo>
                <a:lnTo>
                  <a:pt x="3592104" y="4589103"/>
                </a:lnTo>
                <a:lnTo>
                  <a:pt x="3583586" y="4589853"/>
                </a:lnTo>
                <a:cubicBezTo>
                  <a:pt x="3569244" y="4591798"/>
                  <a:pt x="3547025" y="4576378"/>
                  <a:pt x="3533777" y="4579320"/>
                </a:cubicBezTo>
                <a:cubicBezTo>
                  <a:pt x="3511599" y="4574654"/>
                  <a:pt x="3486298" y="4581458"/>
                  <a:pt x="3470906" y="4575344"/>
                </a:cubicBezTo>
                <a:lnTo>
                  <a:pt x="3398460" y="4562260"/>
                </a:lnTo>
                <a:lnTo>
                  <a:pt x="3361644" y="4580670"/>
                </a:lnTo>
                <a:cubicBezTo>
                  <a:pt x="3357618" y="4583165"/>
                  <a:pt x="3351760" y="4584336"/>
                  <a:pt x="3341795" y="4582496"/>
                </a:cubicBezTo>
                <a:lnTo>
                  <a:pt x="3339469" y="4581438"/>
                </a:lnTo>
                <a:cubicBezTo>
                  <a:pt x="3334155" y="4584121"/>
                  <a:pt x="3293348" y="4585348"/>
                  <a:pt x="3260180" y="4587820"/>
                </a:cubicBezTo>
                <a:cubicBezTo>
                  <a:pt x="3207583" y="4590362"/>
                  <a:pt x="3201254" y="4599020"/>
                  <a:pt x="3140460" y="4596263"/>
                </a:cubicBezTo>
                <a:cubicBezTo>
                  <a:pt x="3080635" y="4597598"/>
                  <a:pt x="3070240" y="4604121"/>
                  <a:pt x="3028270" y="4599134"/>
                </a:cubicBezTo>
                <a:lnTo>
                  <a:pt x="2779714" y="4622831"/>
                </a:lnTo>
                <a:cubicBezTo>
                  <a:pt x="2717485" y="4652864"/>
                  <a:pt x="2720552" y="4643479"/>
                  <a:pt x="2649525" y="4658086"/>
                </a:cubicBezTo>
                <a:cubicBezTo>
                  <a:pt x="2585557" y="4592997"/>
                  <a:pt x="2606961" y="4610743"/>
                  <a:pt x="2566315" y="4605776"/>
                </a:cubicBezTo>
                <a:lnTo>
                  <a:pt x="2441626" y="4620872"/>
                </a:lnTo>
                <a:cubicBezTo>
                  <a:pt x="2409973" y="4638856"/>
                  <a:pt x="2352457" y="4606180"/>
                  <a:pt x="2313568" y="4630067"/>
                </a:cubicBezTo>
                <a:cubicBezTo>
                  <a:pt x="2274482" y="4630651"/>
                  <a:pt x="2231693" y="4626096"/>
                  <a:pt x="2207105" y="4624384"/>
                </a:cubicBezTo>
                <a:cubicBezTo>
                  <a:pt x="2170388" y="4620413"/>
                  <a:pt x="2128447" y="4610713"/>
                  <a:pt x="2093268" y="4606236"/>
                </a:cubicBezTo>
                <a:cubicBezTo>
                  <a:pt x="2076153" y="4621015"/>
                  <a:pt x="2044188" y="4596793"/>
                  <a:pt x="1996024" y="4597526"/>
                </a:cubicBezTo>
                <a:cubicBezTo>
                  <a:pt x="1977383" y="4614519"/>
                  <a:pt x="1963539" y="4597813"/>
                  <a:pt x="1926886" y="4621358"/>
                </a:cubicBezTo>
                <a:cubicBezTo>
                  <a:pt x="1925073" y="4619412"/>
                  <a:pt x="1922877" y="4617645"/>
                  <a:pt x="1920368" y="4616112"/>
                </a:cubicBezTo>
                <a:cubicBezTo>
                  <a:pt x="1905804" y="4607213"/>
                  <a:pt x="1884071" y="4607988"/>
                  <a:pt x="1871831" y="4617844"/>
                </a:cubicBezTo>
                <a:cubicBezTo>
                  <a:pt x="1842333" y="4633872"/>
                  <a:pt x="1813480" y="4642318"/>
                  <a:pt x="1785463" y="4647841"/>
                </a:cubicBezTo>
                <a:lnTo>
                  <a:pt x="1737045" y="4642356"/>
                </a:lnTo>
                <a:cubicBezTo>
                  <a:pt x="1718461" y="4638483"/>
                  <a:pt x="1695530" y="4628808"/>
                  <a:pt x="1673954" y="4624601"/>
                </a:cubicBezTo>
                <a:cubicBezTo>
                  <a:pt x="1651606" y="4623293"/>
                  <a:pt x="1622786" y="4654278"/>
                  <a:pt x="1602834" y="4640924"/>
                </a:cubicBezTo>
                <a:cubicBezTo>
                  <a:pt x="1563877" y="4628244"/>
                  <a:pt x="1518595" y="4650131"/>
                  <a:pt x="1490351" y="4613132"/>
                </a:cubicBezTo>
                <a:cubicBezTo>
                  <a:pt x="1412573" y="4597158"/>
                  <a:pt x="1263233" y="4580189"/>
                  <a:pt x="1149212" y="4564210"/>
                </a:cubicBezTo>
                <a:cubicBezTo>
                  <a:pt x="1116338" y="4591134"/>
                  <a:pt x="987159" y="4573292"/>
                  <a:pt x="938574" y="4566821"/>
                </a:cubicBezTo>
                <a:cubicBezTo>
                  <a:pt x="889988" y="4560351"/>
                  <a:pt x="864045" y="4523705"/>
                  <a:pt x="857697" y="4525391"/>
                </a:cubicBezTo>
                <a:lnTo>
                  <a:pt x="836981" y="4526708"/>
                </a:lnTo>
                <a:cubicBezTo>
                  <a:pt x="827680" y="4523006"/>
                  <a:pt x="821314" y="4522979"/>
                  <a:pt x="816264" y="4524575"/>
                </a:cubicBezTo>
                <a:lnTo>
                  <a:pt x="810965" y="4527718"/>
                </a:lnTo>
                <a:lnTo>
                  <a:pt x="796509" y="4527387"/>
                </a:lnTo>
                <a:lnTo>
                  <a:pt x="767389" y="4529784"/>
                </a:lnTo>
                <a:lnTo>
                  <a:pt x="762544" y="4527372"/>
                </a:lnTo>
                <a:lnTo>
                  <a:pt x="719567" y="4526534"/>
                </a:lnTo>
                <a:cubicBezTo>
                  <a:pt x="719467" y="4526078"/>
                  <a:pt x="719363" y="4525621"/>
                  <a:pt x="719262" y="4525164"/>
                </a:cubicBezTo>
                <a:cubicBezTo>
                  <a:pt x="717595" y="4522076"/>
                  <a:pt x="714519" y="4519761"/>
                  <a:pt x="708402" y="4518999"/>
                </a:cubicBezTo>
                <a:cubicBezTo>
                  <a:pt x="687925" y="4510214"/>
                  <a:pt x="618105" y="4480694"/>
                  <a:pt x="596394" y="4472455"/>
                </a:cubicBezTo>
                <a:cubicBezTo>
                  <a:pt x="585891" y="4471805"/>
                  <a:pt x="582326" y="4470021"/>
                  <a:pt x="578149" y="4469575"/>
                </a:cubicBezTo>
                <a:lnTo>
                  <a:pt x="571336" y="4469781"/>
                </a:lnTo>
                <a:cubicBezTo>
                  <a:pt x="549113" y="4462932"/>
                  <a:pt x="472734" y="4436418"/>
                  <a:pt x="444802" y="4428480"/>
                </a:cubicBezTo>
                <a:cubicBezTo>
                  <a:pt x="427780" y="4436790"/>
                  <a:pt x="415383" y="4431645"/>
                  <a:pt x="403746" y="4422157"/>
                </a:cubicBezTo>
                <a:cubicBezTo>
                  <a:pt x="366174" y="4422528"/>
                  <a:pt x="333597" y="4407319"/>
                  <a:pt x="292240" y="4399681"/>
                </a:cubicBezTo>
                <a:lnTo>
                  <a:pt x="118302" y="4343421"/>
                </a:lnTo>
                <a:cubicBezTo>
                  <a:pt x="72181" y="4333528"/>
                  <a:pt x="35232" y="4341827"/>
                  <a:pt x="15516" y="4340320"/>
                </a:cubicBezTo>
                <a:lnTo>
                  <a:pt x="2" y="4334381"/>
                </a:lnTo>
                <a:cubicBezTo>
                  <a:pt x="1" y="2889587"/>
                  <a:pt x="1" y="1444794"/>
                  <a:pt x="0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82E156-AC20-C84A-8DBA-E44CA7A8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22" y="1122363"/>
            <a:ext cx="8376514" cy="25966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Modified Joint UKF </a:t>
            </a:r>
            <a:br>
              <a:rPr lang="en-US" sz="3600" dirty="0"/>
            </a:br>
            <a:r>
              <a:rPr lang="en-US" sz="3600" dirty="0"/>
              <a:t>adapting chow’s </a:t>
            </a:r>
          </a:p>
        </p:txBody>
      </p:sp>
    </p:spTree>
    <p:extLst>
      <p:ext uri="{BB962C8B-B14F-4D97-AF65-F5344CB8AC3E}">
        <p14:creationId xmlns:p14="http://schemas.microsoft.com/office/powerpoint/2010/main" val="45540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CD0C908-DE87-2A47-A8F5-08D195E79504}"/>
              </a:ext>
            </a:extLst>
          </p:cNvPr>
          <p:cNvGrpSpPr/>
          <p:nvPr/>
        </p:nvGrpSpPr>
        <p:grpSpPr>
          <a:xfrm>
            <a:off x="392588" y="132641"/>
            <a:ext cx="11478834" cy="4579538"/>
            <a:chOff x="2344988" y="1139439"/>
            <a:chExt cx="10186176" cy="379534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6D2ACA1-76E0-4ABA-A84C-EC326CC6C0D3}"/>
                </a:ext>
              </a:extLst>
            </p:cNvPr>
            <p:cNvCxnSpPr>
              <a:cxnSpLocks/>
              <a:stCxn id="67" idx="3"/>
              <a:endCxn id="80" idx="1"/>
            </p:cNvCxnSpPr>
            <p:nvPr/>
          </p:nvCxnSpPr>
          <p:spPr>
            <a:xfrm>
              <a:off x="3096540" y="2031607"/>
              <a:ext cx="59249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DB40F75-2138-4B4D-8BED-270E42EDC515}"/>
                </a:ext>
              </a:extLst>
            </p:cNvPr>
            <p:cNvCxnSpPr>
              <a:cxnSpLocks/>
              <a:stCxn id="80" idx="3"/>
              <a:endCxn id="69" idx="1"/>
            </p:cNvCxnSpPr>
            <p:nvPr/>
          </p:nvCxnSpPr>
          <p:spPr>
            <a:xfrm>
              <a:off x="5424725" y="2031607"/>
              <a:ext cx="2584832" cy="8843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50169458-A884-4E3C-98FD-BB81EBA54166}"/>
                </a:ext>
              </a:extLst>
            </p:cNvPr>
            <p:cNvCxnSpPr>
              <a:cxnSpLocks/>
              <a:stCxn id="69" idx="2"/>
              <a:endCxn id="76" idx="0"/>
            </p:cNvCxnSpPr>
            <p:nvPr/>
          </p:nvCxnSpPr>
          <p:spPr>
            <a:xfrm rot="16200000" flipH="1">
              <a:off x="9444452" y="2358497"/>
              <a:ext cx="715389" cy="385384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04CCDE6F-1405-46CD-9E04-BCF70EDED5D4}"/>
                </a:ext>
              </a:extLst>
            </p:cNvPr>
            <p:cNvCxnSpPr>
              <a:cxnSpLocks/>
              <a:stCxn id="74" idx="0"/>
              <a:endCxn id="76" idx="2"/>
            </p:cNvCxnSpPr>
            <p:nvPr/>
          </p:nvCxnSpPr>
          <p:spPr>
            <a:xfrm rot="5400000" flipH="1" flipV="1">
              <a:off x="8931043" y="3564897"/>
              <a:ext cx="928284" cy="119930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B40D11-DC6E-44F7-AFCA-1AD230D65D18}"/>
                </a:ext>
              </a:extLst>
            </p:cNvPr>
            <p:cNvCxnSpPr>
              <a:cxnSpLocks/>
              <a:stCxn id="76" idx="1"/>
              <a:endCxn id="80" idx="2"/>
            </p:cNvCxnSpPr>
            <p:nvPr/>
          </p:nvCxnSpPr>
          <p:spPr>
            <a:xfrm flipH="1" flipV="1">
              <a:off x="4556878" y="2184651"/>
              <a:ext cx="2901635" cy="1119994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15872DB-C8A6-4F50-BA75-D79FDF0A368D}"/>
                </a:ext>
              </a:extLst>
            </p:cNvPr>
            <p:cNvSpPr txBox="1"/>
            <p:nvPr/>
          </p:nvSpPr>
          <p:spPr>
            <a:xfrm>
              <a:off x="2344988" y="1878563"/>
              <a:ext cx="751552" cy="306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Initial 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7298B0C-634F-477D-8F93-9D4A6661498B}"/>
                </a:ext>
              </a:extLst>
            </p:cNvPr>
            <p:cNvSpPr txBox="1"/>
            <p:nvPr/>
          </p:nvSpPr>
          <p:spPr>
            <a:xfrm>
              <a:off x="8009557" y="1887406"/>
              <a:ext cx="3199795" cy="306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Prior estimates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28F8213-7794-401E-B6C3-C369BAD2E607}"/>
                    </a:ext>
                  </a:extLst>
                </p:cNvPr>
                <p:cNvSpPr txBox="1"/>
                <p:nvPr/>
              </p:nvSpPr>
              <p:spPr>
                <a:xfrm>
                  <a:off x="7954352" y="1139439"/>
                  <a:ext cx="2172447" cy="675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Predict observables using mathematical model</a:t>
                  </a:r>
                </a:p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28F8213-7794-401E-B6C3-C369BAD2E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4352" y="1139439"/>
                  <a:ext cx="2172447" cy="675253"/>
                </a:xfrm>
                <a:prstGeom prst="rect">
                  <a:avLst/>
                </a:prstGeom>
                <a:blipFill>
                  <a:blip r:embed="rId2"/>
                  <a:stretch>
                    <a:fillRect l="-515" t="-1538"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797A5FA-62C6-46D5-8422-3A3E779FB7A3}"/>
                    </a:ext>
                  </a:extLst>
                </p:cNvPr>
                <p:cNvSpPr txBox="1"/>
                <p:nvPr/>
              </p:nvSpPr>
              <p:spPr>
                <a:xfrm>
                  <a:off x="7861761" y="4628691"/>
                  <a:ext cx="1867541" cy="3060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dirty="0"/>
                    <a:t>New input data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797A5FA-62C6-46D5-8422-3A3E779FB7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1761" y="4628691"/>
                  <a:ext cx="1867541" cy="306088"/>
                </a:xfrm>
                <a:prstGeom prst="rect">
                  <a:avLst/>
                </a:prstGeom>
                <a:blipFill>
                  <a:blip r:embed="rId3"/>
                  <a:stretch>
                    <a:fillRect t="-6452" b="-1935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E3D1CA2-FCF4-4BE0-9011-73B96185941D}"/>
                    </a:ext>
                  </a:extLst>
                </p:cNvPr>
                <p:cNvSpPr txBox="1"/>
                <p:nvPr/>
              </p:nvSpPr>
              <p:spPr>
                <a:xfrm>
                  <a:off x="7458513" y="2908883"/>
                  <a:ext cx="5072651" cy="7915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/>
                    <a:t>Prediction Enhancement: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1800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E3D1CA2-FCF4-4BE0-9011-73B9618594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8513" y="2908883"/>
                  <a:ext cx="5072651" cy="791524"/>
                </a:xfrm>
                <a:prstGeom prst="rect">
                  <a:avLst/>
                </a:prstGeom>
                <a:blipFill>
                  <a:blip r:embed="rId4"/>
                  <a:stretch>
                    <a:fillRect l="-885" t="-259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D4E0662-B7E5-4998-8AE0-68A1D01C56EF}"/>
                </a:ext>
              </a:extLst>
            </p:cNvPr>
            <p:cNvSpPr txBox="1"/>
            <p:nvPr/>
          </p:nvSpPr>
          <p:spPr>
            <a:xfrm>
              <a:off x="3689031" y="1878563"/>
              <a:ext cx="1735694" cy="306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Previous state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79727E-7A35-4441-9537-0766988C8B52}"/>
                  </a:ext>
                </a:extLst>
              </p:cNvPr>
              <p:cNvSpPr txBox="1"/>
              <p:nvPr/>
            </p:nvSpPr>
            <p:spPr>
              <a:xfrm>
                <a:off x="261534" y="1721915"/>
                <a:ext cx="1955959" cy="101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dirty="0"/>
                  <a:t>States/parameters: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highlight>
                    <a:srgbClr val="FFFF00"/>
                  </a:highlight>
                </a:endParaRPr>
              </a:p>
              <a:p>
                <a:r>
                  <a:rPr lang="en-US" sz="1600" dirty="0"/>
                  <a:t>Observables/ ODE outputs: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79727E-7A35-4441-9537-0766988C8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34" y="1721915"/>
                <a:ext cx="1955959" cy="1015663"/>
              </a:xfrm>
              <a:prstGeom prst="rect">
                <a:avLst/>
              </a:prstGeom>
              <a:blipFill>
                <a:blip r:embed="rId5"/>
                <a:stretch>
                  <a:fillRect l="-5806" t="-617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8CBBF0-E1BB-D34F-A049-CCEE5D72E7AA}"/>
                  </a:ext>
                </a:extLst>
              </p:cNvPr>
              <p:cNvSpPr txBox="1"/>
              <p:nvPr/>
            </p:nvSpPr>
            <p:spPr>
              <a:xfrm>
                <a:off x="9174745" y="284495"/>
                <a:ext cx="140445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b="0" dirty="0"/>
                  <a:t>Predict states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8CBBF0-E1BB-D34F-A049-CCEE5D72E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745" y="284495"/>
                <a:ext cx="1404458" cy="492443"/>
              </a:xfrm>
              <a:prstGeom prst="rect">
                <a:avLst/>
              </a:prstGeom>
              <a:blipFill>
                <a:blip r:embed="rId6"/>
                <a:stretch>
                  <a:fillRect l="-8108" t="-12821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EE5D25-323C-0F43-B9ED-402F34C7048A}"/>
                  </a:ext>
                </a:extLst>
              </p:cNvPr>
              <p:cNvSpPr txBox="1"/>
              <p:nvPr/>
            </p:nvSpPr>
            <p:spPr>
              <a:xfrm>
                <a:off x="2323222" y="562819"/>
                <a:ext cx="10518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EE5D25-323C-0F43-B9ED-402F34C70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222" y="562819"/>
                <a:ext cx="1051891" cy="276999"/>
              </a:xfrm>
              <a:prstGeom prst="rect">
                <a:avLst/>
              </a:prstGeom>
              <a:blipFill>
                <a:blip r:embed="rId7"/>
                <a:stretch>
                  <a:fillRect l="-2381" r="-119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D8729E-297A-F440-BCB2-7090B699DF69}"/>
                  </a:ext>
                </a:extLst>
              </p:cNvPr>
              <p:cNvSpPr txBox="1"/>
              <p:nvPr/>
            </p:nvSpPr>
            <p:spPr>
              <a:xfrm>
                <a:off x="6766656" y="5406922"/>
                <a:ext cx="2974982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𝑐𝑜𝑣𝑎𝑟𝑖𝑎𝑛𝑐𝑒</m:t>
                    </m:r>
                    <m:r>
                      <a:rPr 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𝑚𝑎𝑡𝑟𝑖𝑥</m:t>
                    </m:r>
                  </m:oMath>
                </a14:m>
                <a:endParaRPr lang="en-US" b="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D8729E-297A-F440-BCB2-7090B699D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656" y="5406922"/>
                <a:ext cx="2974982" cy="303096"/>
              </a:xfrm>
              <a:prstGeom prst="rect">
                <a:avLst/>
              </a:prstGeom>
              <a:blipFill>
                <a:blip r:embed="rId8"/>
                <a:stretch>
                  <a:fillRect l="-2542" t="-8000" r="-1695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505FE2-1075-A04D-8739-7D5A27499578}"/>
                  </a:ext>
                </a:extLst>
              </p:cNvPr>
              <p:cNvSpPr/>
              <p:nvPr/>
            </p:nvSpPr>
            <p:spPr>
              <a:xfrm>
                <a:off x="6653574" y="5721055"/>
                <a:ext cx="5042342" cy="395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dirty="0">
                    <a:solidFill>
                      <a:schemeClr val="bg2">
                        <a:lumMod val="90000"/>
                      </a:schemeClr>
                    </a:solidFill>
                  </a:rPr>
                  <a:t>: covariance matrix between states and variables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505FE2-1075-A04D-8739-7D5A27499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574" y="5721055"/>
                <a:ext cx="5042342" cy="395429"/>
              </a:xfrm>
              <a:prstGeom prst="rect">
                <a:avLst/>
              </a:prstGeom>
              <a:blipFill>
                <a:blip r:embed="rId9"/>
                <a:stretch>
                  <a:fillRect t="-625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6D63ABD-2885-DC4B-9129-C78AE73AA444}"/>
                  </a:ext>
                </a:extLst>
              </p:cNvPr>
              <p:cNvSpPr/>
              <p:nvPr/>
            </p:nvSpPr>
            <p:spPr>
              <a:xfrm>
                <a:off x="6653574" y="6180251"/>
                <a:ext cx="2917209" cy="4003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2">
                        <a:lumMod val="90000"/>
                      </a:schemeClr>
                    </a:solidFill>
                  </a:rPr>
                  <a:t>: Kalman gain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6D63ABD-2885-DC4B-9129-C78AE73AA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574" y="6180251"/>
                <a:ext cx="2917209" cy="400366"/>
              </a:xfrm>
              <a:prstGeom prst="rect">
                <a:avLst/>
              </a:prstGeom>
              <a:blipFill>
                <a:blip r:embed="rId10"/>
                <a:stretch>
                  <a:fillRect t="-6250" r="-866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CAFE58C-ED32-BC41-8010-389DC8A99D2A}"/>
              </a:ext>
            </a:extLst>
          </p:cNvPr>
          <p:cNvSpPr/>
          <p:nvPr/>
        </p:nvSpPr>
        <p:spPr>
          <a:xfrm>
            <a:off x="4299371" y="893547"/>
            <a:ext cx="17570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Sample sigma vectors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A9787D-EE49-3B43-8E7B-D080FA7F0402}"/>
              </a:ext>
            </a:extLst>
          </p:cNvPr>
          <p:cNvGrpSpPr/>
          <p:nvPr/>
        </p:nvGrpSpPr>
        <p:grpSpPr>
          <a:xfrm>
            <a:off x="131662" y="3222760"/>
            <a:ext cx="5371841" cy="3151129"/>
            <a:chOff x="327742" y="2847467"/>
            <a:chExt cx="7742991" cy="47728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ABD32BB-06B8-E44E-807B-CCA05C7FA0FD}"/>
                    </a:ext>
                  </a:extLst>
                </p:cNvPr>
                <p:cNvSpPr txBox="1"/>
                <p:nvPr/>
              </p:nvSpPr>
              <p:spPr>
                <a:xfrm>
                  <a:off x="454895" y="5020312"/>
                  <a:ext cx="7615838" cy="1180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nary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6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6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6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>
                    <a:solidFill>
                      <a:schemeClr val="accent6">
                        <a:lumMod val="50000"/>
                      </a:schemeClr>
                    </a:solidFill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ABD32BB-06B8-E44E-807B-CCA05C7FA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895" y="5020312"/>
                  <a:ext cx="7615838" cy="1180098"/>
                </a:xfrm>
                <a:prstGeom prst="rect">
                  <a:avLst/>
                </a:prstGeom>
                <a:blipFill>
                  <a:blip r:embed="rId11"/>
                  <a:stretch>
                    <a:fillRect l="-1199" t="-109524" b="-17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45FAE7E-A27D-9A48-9B39-459AABBAE581}"/>
                    </a:ext>
                  </a:extLst>
                </p:cNvPr>
                <p:cNvSpPr/>
                <p:nvPr/>
              </p:nvSpPr>
              <p:spPr>
                <a:xfrm>
                  <a:off x="327742" y="6300366"/>
                  <a:ext cx="7615838" cy="131995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nary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smtClean="0"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bg2">
                                                    <a:lumMod val="9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bg2">
                                                    <a:lumMod val="9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bg2">
                                                    <a:lumMod val="9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45FAE7E-A27D-9A48-9B39-459AABBAE5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42" y="6300366"/>
                  <a:ext cx="7615838" cy="1319950"/>
                </a:xfrm>
                <a:prstGeom prst="rect">
                  <a:avLst/>
                </a:prstGeom>
                <a:blipFill>
                  <a:blip r:embed="rId12"/>
                  <a:stretch>
                    <a:fillRect t="-94286" b="-14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41BD3A8-2175-9B4D-B11F-94EC7C585EE9}"/>
                    </a:ext>
                  </a:extLst>
                </p:cNvPr>
                <p:cNvSpPr txBox="1"/>
                <p:nvPr/>
              </p:nvSpPr>
              <p:spPr>
                <a:xfrm>
                  <a:off x="543714" y="3663548"/>
                  <a:ext cx="3428746" cy="1180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9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e>
                        </m:nary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41BD3A8-2175-9B4D-B11F-94EC7C585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14" y="3663548"/>
                  <a:ext cx="3428746" cy="1180098"/>
                </a:xfrm>
                <a:prstGeom prst="rect">
                  <a:avLst/>
                </a:prstGeom>
                <a:blipFill>
                  <a:blip r:embed="rId13"/>
                  <a:stretch>
                    <a:fillRect l="-2660" t="-111290" b="-17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5988FC1-8E4A-3A48-A293-C9CF17599127}"/>
                    </a:ext>
                  </a:extLst>
                </p:cNvPr>
                <p:cNvSpPr/>
                <p:nvPr/>
              </p:nvSpPr>
              <p:spPr>
                <a:xfrm>
                  <a:off x="327742" y="2847467"/>
                  <a:ext cx="3779157" cy="6270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5988FC1-8E4A-3A48-A293-C9CF175991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42" y="2847467"/>
                  <a:ext cx="3779157" cy="627002"/>
                </a:xfrm>
                <a:prstGeom prst="rect">
                  <a:avLst/>
                </a:prstGeom>
                <a:blipFill>
                  <a:blip r:embed="rId14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ular Callout 27">
            <a:extLst>
              <a:ext uri="{FF2B5EF4-FFF2-40B4-BE49-F238E27FC236}">
                <a16:creationId xmlns:a16="http://schemas.microsoft.com/office/drawing/2014/main" id="{157B883D-F4E3-E14E-B626-0D84850E904C}"/>
              </a:ext>
            </a:extLst>
          </p:cNvPr>
          <p:cNvSpPr/>
          <p:nvPr/>
        </p:nvSpPr>
        <p:spPr>
          <a:xfrm>
            <a:off x="1060268" y="1533461"/>
            <a:ext cx="846926" cy="499359"/>
          </a:xfrm>
          <a:prstGeom prst="wedgeRectCallout">
            <a:avLst>
              <a:gd name="adj1" fmla="val -52396"/>
              <a:gd name="adj2" fmla="val 63485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Modified. See code</a:t>
            </a:r>
          </a:p>
        </p:txBody>
      </p:sp>
      <p:sp>
        <p:nvSpPr>
          <p:cNvPr id="29" name="Rectangular Callout 28">
            <a:extLst>
              <a:ext uri="{FF2B5EF4-FFF2-40B4-BE49-F238E27FC236}">
                <a16:creationId xmlns:a16="http://schemas.microsoft.com/office/drawing/2014/main" id="{533A910C-22CA-5C46-92D2-BE31051315E3}"/>
              </a:ext>
            </a:extLst>
          </p:cNvPr>
          <p:cNvSpPr/>
          <p:nvPr/>
        </p:nvSpPr>
        <p:spPr>
          <a:xfrm>
            <a:off x="2877827" y="2919221"/>
            <a:ext cx="2679737" cy="1520414"/>
          </a:xfrm>
          <a:prstGeom prst="wedgeRectCallout">
            <a:avLst>
              <a:gd name="adj1" fmla="val 37014"/>
              <a:gd name="adj2" fmla="val 7296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Modified. </a:t>
            </a:r>
          </a:p>
          <a:p>
            <a:r>
              <a:rPr lang="en-US" sz="1200" dirty="0" err="1"/>
              <a:t>Diagnonal</a:t>
            </a:r>
            <a:r>
              <a:rPr lang="en-US" sz="1200" dirty="0"/>
              <a:t> matrix </a:t>
            </a:r>
          </a:p>
          <a:p>
            <a:r>
              <a:rPr lang="en-US" sz="1200" dirty="0"/>
              <a:t>Entries are the optimal initial observable data from </a:t>
            </a:r>
            <a:r>
              <a:rPr lang="en-US" sz="1200" dirty="0" err="1"/>
              <a:t>fminsearch</a:t>
            </a:r>
            <a:r>
              <a:rPr lang="en-US" sz="1200" dirty="0"/>
              <a:t> routine</a:t>
            </a:r>
          </a:p>
          <a:p>
            <a:r>
              <a:rPr lang="en-US" sz="1200" dirty="0"/>
              <a:t>Chow’s implementation put the optimal parameter values here but the dimension won’t match  </a:t>
            </a:r>
          </a:p>
        </p:txBody>
      </p:sp>
      <p:sp>
        <p:nvSpPr>
          <p:cNvPr id="31" name="Rectangular Callout 30">
            <a:extLst>
              <a:ext uri="{FF2B5EF4-FFF2-40B4-BE49-F238E27FC236}">
                <a16:creationId xmlns:a16="http://schemas.microsoft.com/office/drawing/2014/main" id="{D005A4C3-F5B0-C845-8180-54A64D94AF08}"/>
              </a:ext>
            </a:extLst>
          </p:cNvPr>
          <p:cNvSpPr/>
          <p:nvPr/>
        </p:nvSpPr>
        <p:spPr>
          <a:xfrm>
            <a:off x="10381868" y="2413362"/>
            <a:ext cx="1110756" cy="581749"/>
          </a:xfrm>
          <a:prstGeom prst="wedgeRectCallout">
            <a:avLst>
              <a:gd name="adj1" fmla="val -52396"/>
              <a:gd name="adj2" fmla="val 63485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Same in the original code</a:t>
            </a:r>
          </a:p>
        </p:txBody>
      </p:sp>
    </p:spTree>
    <p:extLst>
      <p:ext uri="{BB962C8B-B14F-4D97-AF65-F5344CB8AC3E}">
        <p14:creationId xmlns:p14="http://schemas.microsoft.com/office/powerpoint/2010/main" val="135663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980AE88-8795-9D41-A9FE-F8C929D513AE}"/>
                  </a:ext>
                </a:extLst>
              </p:cNvPr>
              <p:cNvSpPr/>
              <p:nvPr/>
            </p:nvSpPr>
            <p:spPr>
              <a:xfrm>
                <a:off x="466164" y="148334"/>
                <a:ext cx="4080436" cy="121724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Data from </a:t>
                </a:r>
                <a:r>
                  <a:rPr lang="en-US" dirty="0" err="1"/>
                  <a:t>Mahafy’s</a:t>
                </a:r>
                <a:r>
                  <a:rPr lang="en-US" dirty="0"/>
                  <a:t> website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True parameters estimated by </a:t>
                </a:r>
                <a:r>
                  <a:rPr lang="en-US" dirty="0" err="1"/>
                  <a:t>Mahafy</a:t>
                </a:r>
                <a:r>
                  <a:rPr lang="en-US" dirty="0"/>
                  <a:t>: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=0.4, </m:t>
                      </m:r>
                      <m:r>
                        <a:rPr lang="en-US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=0.018, </m:t>
                      </m:r>
                      <m:r>
                        <a:rPr lang="en-US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=0.8, </m:t>
                      </m:r>
                      <m:r>
                        <a:rPr lang="en-US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=0.023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980AE88-8795-9D41-A9FE-F8C929D51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64" y="148334"/>
                <a:ext cx="4080436" cy="1217240"/>
              </a:xfrm>
              <a:prstGeom prst="rect">
                <a:avLst/>
              </a:prstGeom>
              <a:blipFill>
                <a:blip r:embed="rId2"/>
                <a:stretch>
                  <a:fillRect l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3B1AAA3-9EA8-4440-9C18-BE92431D890C}"/>
              </a:ext>
            </a:extLst>
          </p:cNvPr>
          <p:cNvSpPr txBox="1"/>
          <p:nvPr/>
        </p:nvSpPr>
        <p:spPr>
          <a:xfrm>
            <a:off x="609878" y="4931383"/>
            <a:ext cx="3155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Goal: using UKF &amp; MLE to estimate the true parameters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DE553C-58C7-E843-AE2C-432838E4087F}"/>
              </a:ext>
            </a:extLst>
          </p:cNvPr>
          <p:cNvSpPr/>
          <p:nvPr/>
        </p:nvSpPr>
        <p:spPr>
          <a:xfrm>
            <a:off x="453464" y="1725705"/>
            <a:ext cx="3675530" cy="1658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Initiate parameters guesses and initial observable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Covariance matrix P0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Process covariance matrix Q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Measurement error covariance matrix 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F76845-1AB4-784E-B252-B3DD82573B39}"/>
              </a:ext>
            </a:extLst>
          </p:cNvPr>
          <p:cNvSpPr/>
          <p:nvPr/>
        </p:nvSpPr>
        <p:spPr>
          <a:xfrm>
            <a:off x="453464" y="3751658"/>
            <a:ext cx="3675530" cy="669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Run UKF </a:t>
            </a:r>
            <a:r>
              <a:rPr lang="en-US" dirty="0">
                <a:sym typeface="Wingdings" pitchFamily="2" charset="2"/>
              </a:rPr>
              <a:t> negative log likelihood</a:t>
            </a:r>
            <a:endParaRPr lang="en-US" dirty="0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D34EB3D-B0B3-2A40-A443-86C5D3B875D2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>
            <a:off x="4128994" y="2554800"/>
            <a:ext cx="12700" cy="1531424"/>
          </a:xfrm>
          <a:prstGeom prst="curvedConnector3">
            <a:avLst>
              <a:gd name="adj1" fmla="val 528749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76D3A3-0C8F-3946-8385-00BDCA66B68B}"/>
              </a:ext>
            </a:extLst>
          </p:cNvPr>
          <p:cNvSpPr txBox="1"/>
          <p:nvPr/>
        </p:nvSpPr>
        <p:spPr>
          <a:xfrm>
            <a:off x="4937405" y="3293190"/>
            <a:ext cx="6265582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Minimize negative log likelihood with respect to the initial parameters and observable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B2D123-968E-AD4C-A900-A4CD6781F590}"/>
              </a:ext>
            </a:extLst>
          </p:cNvPr>
          <p:cNvSpPr/>
          <p:nvPr/>
        </p:nvSpPr>
        <p:spPr>
          <a:xfrm>
            <a:off x="4912005" y="4264075"/>
            <a:ext cx="6290982" cy="6691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Updated measurement error covariance matrix with the optimal initial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observable data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found from </a:t>
            </a:r>
            <a:r>
              <a:rPr lang="en-US" dirty="0" err="1"/>
              <a:t>fminsearch</a:t>
            </a:r>
            <a:r>
              <a:rPr lang="en-US" dirty="0"/>
              <a:t> (why?)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2C9F63-16FC-5640-A3E7-597F98369504}"/>
              </a:ext>
            </a:extLst>
          </p:cNvPr>
          <p:cNvSpPr/>
          <p:nvPr/>
        </p:nvSpPr>
        <p:spPr>
          <a:xfrm>
            <a:off x="4904067" y="5332887"/>
            <a:ext cx="6290983" cy="4896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Run UKF </a:t>
            </a:r>
            <a:r>
              <a:rPr lang="en-US" dirty="0">
                <a:sym typeface="Wingdings" pitchFamily="2" charset="2"/>
              </a:rPr>
              <a:t>with updated measurement error and initial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00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5DDBCD6-11B1-384E-8464-C7F09D8F4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92" t="2292" r="7792"/>
          <a:stretch/>
        </p:blipFill>
        <p:spPr>
          <a:xfrm>
            <a:off x="226397" y="24001"/>
            <a:ext cx="4657725" cy="3304799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2F321DF-077D-914B-9461-5DAB508A6C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1" t="1875" r="5982"/>
          <a:stretch/>
        </p:blipFill>
        <p:spPr>
          <a:xfrm>
            <a:off x="7910862" y="79049"/>
            <a:ext cx="4054741" cy="338613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D4291B7-66F4-A44F-A719-36FBF6250F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66" t="1458" r="7623"/>
          <a:stretch/>
        </p:blipFill>
        <p:spPr>
          <a:xfrm>
            <a:off x="7965104" y="3716081"/>
            <a:ext cx="4000499" cy="2867024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6743960-7668-9E4C-9825-3783A306C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73" y="3429000"/>
            <a:ext cx="5474317" cy="33688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9EEAF085-6942-F243-BED2-F7E491B5FA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3669219"/>
                  </p:ext>
                </p:extLst>
              </p:nvPr>
            </p:nvGraphicFramePr>
            <p:xfrm>
              <a:off x="5051911" y="272691"/>
              <a:ext cx="2384158" cy="28074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8232">
                      <a:extLst>
                        <a:ext uri="{9D8B030D-6E8A-4147-A177-3AD203B41FA5}">
                          <a16:colId xmlns:a16="http://schemas.microsoft.com/office/drawing/2014/main" val="1386693672"/>
                        </a:ext>
                      </a:extLst>
                    </a:gridCol>
                    <a:gridCol w="951599">
                      <a:extLst>
                        <a:ext uri="{9D8B030D-6E8A-4147-A177-3AD203B41FA5}">
                          <a16:colId xmlns:a16="http://schemas.microsoft.com/office/drawing/2014/main" val="3626785595"/>
                        </a:ext>
                      </a:extLst>
                    </a:gridCol>
                    <a:gridCol w="734327">
                      <a:extLst>
                        <a:ext uri="{9D8B030D-6E8A-4147-A177-3AD203B41FA5}">
                          <a16:colId xmlns:a16="http://schemas.microsoft.com/office/drawing/2014/main" val="1670468548"/>
                        </a:ext>
                      </a:extLst>
                    </a:gridCol>
                  </a:tblGrid>
                  <a:tr h="734777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Mahafy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UKF &amp; MLE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721077"/>
                      </a:ext>
                    </a:extLst>
                  </a:tr>
                  <a:tr h="3541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0.4807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0.331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601840"/>
                      </a:ext>
                    </a:extLst>
                  </a:tr>
                  <a:tr h="3788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0.02482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0.0099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5979662"/>
                      </a:ext>
                    </a:extLst>
                  </a:tr>
                  <a:tr h="3608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0.9272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0.8193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6263588"/>
                      </a:ext>
                    </a:extLst>
                  </a:tr>
                  <a:tr h="3569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0.02756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0.0304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0067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9EEAF085-6942-F243-BED2-F7E491B5FA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3669219"/>
                  </p:ext>
                </p:extLst>
              </p:nvPr>
            </p:nvGraphicFramePr>
            <p:xfrm>
              <a:off x="5051911" y="272691"/>
              <a:ext cx="2384158" cy="28074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8232">
                      <a:extLst>
                        <a:ext uri="{9D8B030D-6E8A-4147-A177-3AD203B41FA5}">
                          <a16:colId xmlns:a16="http://schemas.microsoft.com/office/drawing/2014/main" val="1386693672"/>
                        </a:ext>
                      </a:extLst>
                    </a:gridCol>
                    <a:gridCol w="951599">
                      <a:extLst>
                        <a:ext uri="{9D8B030D-6E8A-4147-A177-3AD203B41FA5}">
                          <a16:colId xmlns:a16="http://schemas.microsoft.com/office/drawing/2014/main" val="3626785595"/>
                        </a:ext>
                      </a:extLst>
                    </a:gridCol>
                    <a:gridCol w="734327">
                      <a:extLst>
                        <a:ext uri="{9D8B030D-6E8A-4147-A177-3AD203B41FA5}">
                          <a16:colId xmlns:a16="http://schemas.microsoft.com/office/drawing/2014/main" val="1670468548"/>
                        </a:ext>
                      </a:extLst>
                    </a:gridCol>
                  </a:tblGrid>
                  <a:tr h="734777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Mahafy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UKF &amp; MLE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72107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18" t="-143902" r="-247273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3684" t="-143902" r="-78947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27586" t="-143902" r="-3448" b="-3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660184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18" t="-243902" r="-247273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3684" t="-243902" r="-78947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27586" t="-243902" r="-3448" b="-2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97966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18" t="-343902" r="-247273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3684" t="-343902" r="-78947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27586" t="-343902" r="-3448" b="-1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626358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18" t="-443902" r="-24727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3684" t="-443902" r="-7894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27586" t="-443902" r="-3448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00067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938426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41243B"/>
      </a:dk2>
      <a:lt2>
        <a:srgbClr val="E2E8E3"/>
      </a:lt2>
      <a:accent1>
        <a:srgbClr val="C493BB"/>
      </a:accent1>
      <a:accent2>
        <a:srgbClr val="BA7F96"/>
      </a:accent2>
      <a:accent3>
        <a:srgbClr val="C69796"/>
      </a:accent3>
      <a:accent4>
        <a:srgbClr val="BA997F"/>
      </a:accent4>
      <a:accent5>
        <a:srgbClr val="AAA481"/>
      </a:accent5>
      <a:accent6>
        <a:srgbClr val="9BAA74"/>
      </a:accent6>
      <a:hlink>
        <a:srgbClr val="568E61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483</Words>
  <Application>Microsoft Macintosh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Bembo</vt:lpstr>
      <vt:lpstr>Cambria Math</vt:lpstr>
      <vt:lpstr>ArchiveVTI</vt:lpstr>
      <vt:lpstr>Joint UKF notes</vt:lpstr>
      <vt:lpstr>Unscented Kalman Filter</vt:lpstr>
      <vt:lpstr>Chow’s implementation</vt:lpstr>
      <vt:lpstr>PowerPoint Presentation</vt:lpstr>
      <vt:lpstr>Modified Joint UKF  adapting chow’s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UKF notes</dc:title>
  <dc:creator>An Do</dc:creator>
  <cp:lastModifiedBy>An Do</cp:lastModifiedBy>
  <cp:revision>13</cp:revision>
  <dcterms:created xsi:type="dcterms:W3CDTF">2021-06-07T17:40:17Z</dcterms:created>
  <dcterms:modified xsi:type="dcterms:W3CDTF">2021-06-14T23:25:02Z</dcterms:modified>
</cp:coreProperties>
</file>