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8A8F-1429-43E4-A257-94C921BED2D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672926" y="164582"/>
            <a:ext cx="2870371" cy="66612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Model_LHS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Generate LHS matrix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1896648" y="953183"/>
            <a:ext cx="296441" cy="737527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5916" y="1732648"/>
                <a:ext cx="3564862" cy="1337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6" y="1732648"/>
                <a:ext cx="3564862" cy="1337802"/>
              </a:xfrm>
              <a:prstGeom prst="rect">
                <a:avLst/>
              </a:prstGeom>
              <a:blipFill>
                <a:blip r:embed="rId2"/>
                <a:stretch>
                  <a:fillRect l="-6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944551" y="4884300"/>
                <a:ext cx="1483993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Reordering parameter vecto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r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551" y="4884300"/>
                <a:ext cx="1483993" cy="486865"/>
              </a:xfrm>
              <a:prstGeom prst="rect">
                <a:avLst/>
              </a:prstGeom>
              <a:blipFill>
                <a:blip r:embed="rId3"/>
                <a:stretch>
                  <a:fillRect r="-368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72340" y="1008875"/>
            <a:ext cx="246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Create sensitivity derivative matrix with respect to each parameter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8043460">
            <a:off x="9175126" y="2851591"/>
            <a:ext cx="307849" cy="1019813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854514" y="2133464"/>
            <a:ext cx="696155" cy="21021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855785" y="2010123"/>
                <a:ext cx="1255759" cy="51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85" y="2010123"/>
                <a:ext cx="1255759" cy="512448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854514" y="2322332"/>
            <a:ext cx="117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Relative sensitivity matrix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20228617">
            <a:off x="6313168" y="1858133"/>
            <a:ext cx="966773" cy="229465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 rot="1691378">
            <a:off x="6322915" y="2407837"/>
            <a:ext cx="966773" cy="229465"/>
          </a:xfrm>
          <a:prstGeom prst="rightArrow">
            <a:avLst>
              <a:gd name="adj1" fmla="val 50000"/>
              <a:gd name="adj2" fmla="val 84973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415785" y="1193604"/>
                <a:ext cx="832104" cy="497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85" y="1193604"/>
                <a:ext cx="832104" cy="497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 rot="20219696">
            <a:off x="6135184" y="1464497"/>
            <a:ext cx="1236871" cy="4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Relative sensitivity Norm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771974">
            <a:off x="6135183" y="2639911"/>
            <a:ext cx="12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SVD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Decomp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359973" y="2606600"/>
                <a:ext cx="1295948" cy="343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3" y="2606600"/>
                <a:ext cx="1295948" cy="343620"/>
              </a:xfrm>
              <a:prstGeom prst="rect">
                <a:avLst/>
              </a:prstGeom>
              <a:blipFill>
                <a:blip r:embed="rId6"/>
                <a:stretch>
                  <a:fillRect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8898954" y="2673302"/>
            <a:ext cx="696155" cy="21021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9686548" y="2522569"/>
                <a:ext cx="2383531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 smtClean="0"/>
                  <a:t>= no. of singular values that is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48" y="2522569"/>
                <a:ext cx="2383531" cy="584775"/>
              </a:xfrm>
              <a:prstGeom prst="rect">
                <a:avLst/>
              </a:prstGeom>
              <a:blipFill>
                <a:blip r:embed="rId7"/>
                <a:stretch>
                  <a:fillRect l="-1018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9965045" y="3508470"/>
                <a:ext cx="1614191" cy="360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045" y="3508470"/>
                <a:ext cx="1614191" cy="360483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 rot="1792748">
            <a:off x="8360863" y="3412675"/>
            <a:ext cx="151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Partitioning matrix V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10656375" y="3986883"/>
            <a:ext cx="212344" cy="566392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831652" y="4081131"/>
            <a:ext cx="1070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QR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decomp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071217" y="4639367"/>
                <a:ext cx="1614191" cy="365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217" y="4639367"/>
                <a:ext cx="1614191" cy="365549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 rot="10800000">
            <a:off x="8898954" y="4680079"/>
            <a:ext cx="890770" cy="21021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831837" y="4647670"/>
                <a:ext cx="952010" cy="3489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37" y="4647670"/>
                <a:ext cx="952010" cy="348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T1DREU2019</dc:creator>
  <cp:lastModifiedBy>An Do</cp:lastModifiedBy>
  <cp:revision>9</cp:revision>
  <dcterms:created xsi:type="dcterms:W3CDTF">2019-08-16T17:11:46Z</dcterms:created>
  <dcterms:modified xsi:type="dcterms:W3CDTF">2019-09-03T22:07:55Z</dcterms:modified>
</cp:coreProperties>
</file>