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9CD0-D940-4A41-9BD8-69EB6A951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D528B-4463-4A0B-8E60-9BF6D8FD3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B550-CBCA-4F53-9AA8-E6F41BBF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3BA86-0276-4742-981E-C6F7C6CE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90D1-2A5A-4CF4-BFB3-D4CAD661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4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3D47-2042-441A-8E47-FA43DF4D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BEDEA-35F6-417A-8F63-9908C5E5C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01E4-3101-448A-929A-6F521E6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90A4-A45A-4278-BD80-B0FBE94C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BFDE-BEBB-47A6-AE66-66A4CB9F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ABACB-D70A-4B63-9C24-7D95106E9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C3F4-0070-4E0B-986B-3934602F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3344-ADBE-4AC9-A35D-3ACA74EB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07AA-A333-4E68-ACCC-439312FD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D0CB4-D24A-4F98-9E90-AC4E1E55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FBA1-7CBC-4B24-8502-877FFCF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D1F2-9167-4708-9AB2-8679B359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634B-CF75-46F1-B284-4B2FD18E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6262-3B3B-417A-B3C8-DA47213F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09F8-BCB2-47B7-A5A7-957C4D65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55B-D58F-4B11-80C2-D03A3508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70A2D-3092-4D56-BB06-31EA5C96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9E3C-2EA9-4877-91A1-5C0570AD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7350-4FFA-47B4-80A8-58970739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C024-B5AD-444D-BA34-E05C8B4C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2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7A06-62E2-4F37-9C0E-4733FF41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51E1-A161-41EE-A634-75E4F424E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024A6-35A6-4C8F-BCF0-59A847F09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5A549-C08E-4CD7-B7E6-4FE8AD14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C1A6-000F-4668-A051-8D16E768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D68B-C066-46AC-85A1-1A289E72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1060-1FDB-4CE0-97DC-777691E2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CB856-73A9-45E8-A8DB-0583B485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3391E-1710-46B4-8444-3162DC52F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0C2F5-2995-49CB-A92F-9ACA1D54F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7B7FB-DEF1-4B88-BEC9-23DC9356D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4C566-B3ED-4D41-8525-CFF0B742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D2D0A-E0BA-46A5-AF00-68450E89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9FE4D-10C4-440D-BC58-859E5DB4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6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0E4E-35BB-4915-97F9-5E41AFE3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AC2E9-E271-43ED-9ABD-4BBE7A1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ABE27-18CA-4F05-AE61-D27E6ABC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1E469-B642-4C8A-8B57-7460A2FE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2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7ED8B-3742-4864-966E-312A7F42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47596-F129-4C3F-9B90-6D231D82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F390-93AE-46EE-AAE6-85A04A31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7551-8BFB-4654-9D58-4AA0314A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2D2C-1990-47D0-AE0D-B860EB8E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E815D-332A-4BD0-85EF-C507E8743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4501-500D-4059-96C0-2C99D751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7F868-17AB-41E6-9179-046BCF45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60A9B-E018-476C-AEC7-3D299B6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A69-4272-4B43-8F21-E9CDE742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B7F39-22E5-449E-A537-E842345CF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BF497-0ECF-4241-9662-6CC1BEC5C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61309-83D5-4C13-8BFC-27D5A001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CDF3-D20A-4771-B619-30E1C770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80E0A-8B0E-4B80-BAE4-454D7930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7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B4C5A-1F26-461C-98ED-08579A0C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16997-99C3-41F2-A311-EE4CFA7B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A61F-DAFF-42D2-B2DB-6C593D6ED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8D60-FB94-4F27-8EE6-B7AB7A94AE8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B721-8A4B-4900-BC08-E928B234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ECC3-9493-41D1-B38D-8B05F1F66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A71A-1812-4D05-B377-A15A92C4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28F61D-8A2B-450A-9969-EE4781859260}"/>
                  </a:ext>
                </a:extLst>
              </p:cNvPr>
              <p:cNvSpPr txBox="1"/>
              <p:nvPr/>
            </p:nvSpPr>
            <p:spPr>
              <a:xfrm>
                <a:off x="419450" y="688657"/>
                <a:ext cx="3397541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latin typeface="Cambria Math" panose="02040503050406030204" pitchFamily="18" charset="0"/>
                  </a:rPr>
                  <a:t>Input: </a:t>
                </a:r>
              </a:p>
              <a:p>
                <a:r>
                  <a:rPr lang="en-US" sz="1200" b="0" i="1" dirty="0">
                    <a:latin typeface="Cambria Math" panose="02040503050406030204" pitchFamily="18" charset="0"/>
                  </a:rPr>
                  <a:t>Maximum frequency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US" sz="1200" b="0" dirty="0"/>
              </a:p>
              <a:p>
                <a:r>
                  <a:rPr lang="en-US" sz="1200" b="0" i="1" dirty="0">
                    <a:latin typeface="Cambria Math" panose="02040503050406030204" pitchFamily="18" charset="0"/>
                  </a:rPr>
                  <a:t>Number of parameters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=43 </m:t>
                      </m:r>
                    </m:oMath>
                  </m:oMathPara>
                </a14:m>
                <a:endParaRPr lang="en-US" sz="1200" b="0" dirty="0"/>
              </a:p>
              <a:p>
                <a:r>
                  <a:rPr lang="en-US" sz="1200" b="0" i="1" dirty="0">
                    <a:latin typeface="Cambria Math" panose="02040503050406030204" pitchFamily="18" charset="0"/>
                  </a:rPr>
                  <a:t>Maximum number of  Fourier </a:t>
                </a:r>
                <a:r>
                  <a:rPr lang="en-US" sz="1200" b="0" i="1" dirty="0" err="1">
                    <a:latin typeface="Cambria Math" panose="02040503050406030204" pitchFamily="18" charset="0"/>
                  </a:rPr>
                  <a:t>coefs</a:t>
                </a:r>
                <a:r>
                  <a:rPr lang="en-US" sz="1200" b="0" i="1" dirty="0">
                    <a:latin typeface="Cambria Math" panose="02040503050406030204" pitchFamily="18" charset="0"/>
                  </a:rPr>
                  <a:t> considered in calculating the partial variance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200" b="0" dirty="0"/>
              </a:p>
              <a:p>
                <a:pPr/>
                <a:endParaRPr lang="en-US" sz="12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28F61D-8A2B-450A-9969-EE4781859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50" y="688657"/>
                <a:ext cx="3397541" cy="1754326"/>
              </a:xfrm>
              <a:prstGeom prst="rect">
                <a:avLst/>
              </a:prstGeom>
              <a:blipFill>
                <a:blip r:embed="rId2"/>
                <a:stretch>
                  <a:fillRect r="-3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DED0A7-DA1C-4AA0-9CD0-93385D29013D}"/>
                  </a:ext>
                </a:extLst>
              </p:cNvPr>
              <p:cNvSpPr txBox="1"/>
              <p:nvPr/>
            </p:nvSpPr>
            <p:spPr>
              <a:xfrm>
                <a:off x="5023257" y="650911"/>
                <a:ext cx="214548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1" dirty="0">
                    <a:latin typeface="Cambria Math" panose="02040503050406030204" pitchFamily="18" charset="0"/>
                  </a:rPr>
                  <a:t>Calculate number of sampling points needed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=65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DED0A7-DA1C-4AA0-9CD0-93385D290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57" y="650911"/>
                <a:ext cx="2145485" cy="646331"/>
              </a:xfrm>
              <a:prstGeom prst="rect">
                <a:avLst/>
              </a:prstGeom>
              <a:blipFill>
                <a:blip r:embed="rId3"/>
                <a:stretch>
                  <a:fillRect r="-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012803-2782-4758-A791-CFCFFDBCE43B}"/>
                  </a:ext>
                </a:extLst>
              </p:cNvPr>
              <p:cNvSpPr txBox="1"/>
              <p:nvPr/>
            </p:nvSpPr>
            <p:spPr>
              <a:xfrm>
                <a:off x="4949328" y="1735225"/>
                <a:ext cx="2293342" cy="7077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0" dirty="0"/>
                  <a:t>Generate a vector of integer frequency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sz="1200" b="0" dirty="0"/>
                  <a:t> spanning over the range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[1,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b="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012803-2782-4758-A791-CFCFFDBCE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328" y="1735225"/>
                <a:ext cx="2293342" cy="707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52B5EB-243B-498D-B2AB-55F25FF55EDB}"/>
                  </a:ext>
                </a:extLst>
              </p:cNvPr>
              <p:cNvSpPr txBox="1"/>
              <p:nvPr/>
            </p:nvSpPr>
            <p:spPr>
              <a:xfrm>
                <a:off x="8655512" y="707848"/>
                <a:ext cx="261212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0" dirty="0"/>
                  <a:t>Calculate the contribution of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b="0" dirty="0"/>
                  <a:t> to the variance of model outcome by replacing the ith component of the vector with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endParaRPr lang="en-US" sz="12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52B5EB-243B-498D-B2AB-55F25FF55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512" y="707848"/>
                <a:ext cx="2612124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15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Do</dc:creator>
  <cp:lastModifiedBy>An Do</cp:lastModifiedBy>
  <cp:revision>7</cp:revision>
  <dcterms:created xsi:type="dcterms:W3CDTF">2019-10-01T20:50:00Z</dcterms:created>
  <dcterms:modified xsi:type="dcterms:W3CDTF">2019-10-01T21:52:12Z</dcterms:modified>
</cp:coreProperties>
</file>