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3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8A8F-1429-43E4-A257-94C921BED2D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9311-A58D-47AA-80D4-796F86DE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5097281" y="147358"/>
            <a:ext cx="2263014" cy="9548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Model_LHS</a:t>
            </a:r>
            <a:r>
              <a:rPr lang="en-US" dirty="0" smtClean="0"/>
              <a:t> </a:t>
            </a:r>
          </a:p>
          <a:p>
            <a:pPr algn="ctr"/>
            <a:r>
              <a:rPr lang="en-US" sz="1200" dirty="0" smtClean="0"/>
              <a:t>Generate LHS matrix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1253922" y="945613"/>
            <a:ext cx="296441" cy="737527"/>
          </a:xfrm>
          <a:prstGeom prst="downArrow">
            <a:avLst>
              <a:gd name="adj1" fmla="val 38235"/>
              <a:gd name="adj2" fmla="val 73529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29981" y="1690314"/>
            <a:ext cx="2768049" cy="874920"/>
            <a:chOff x="49592" y="2157429"/>
            <a:chExt cx="2768049" cy="874920"/>
          </a:xfrm>
        </p:grpSpPr>
        <p:sp>
          <p:nvSpPr>
            <p:cNvPr id="8" name="Oval 7"/>
            <p:cNvSpPr/>
            <p:nvPr/>
          </p:nvSpPr>
          <p:spPr>
            <a:xfrm>
              <a:off x="1113182" y="2166592"/>
              <a:ext cx="1341783" cy="318052"/>
            </a:xfrm>
            <a:prstGeom prst="ellips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9592" y="2157429"/>
                  <a:ext cx="276804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LHS matrix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2" y="2157429"/>
                  <a:ext cx="2768049" cy="874920"/>
                </a:xfrm>
                <a:prstGeom prst="rect">
                  <a:avLst/>
                </a:prstGeom>
                <a:blipFill>
                  <a:blip r:embed="rId2"/>
                  <a:stretch>
                    <a:fillRect l="-1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2951935" y="2493695"/>
            <a:ext cx="1282821" cy="47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= columns 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(parameter)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54368" y="1773019"/>
            <a:ext cx="750404" cy="182572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433968" y="1693575"/>
                <a:ext cx="1559201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68" y="1693575"/>
                <a:ext cx="1559201" cy="782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489749" y="1549314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Duplicate row j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8968" y="1046296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Read LHS matrix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For j = rows of LHS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049494" y="2564903"/>
            <a:ext cx="212344" cy="566392"/>
          </a:xfrm>
          <a:prstGeom prst="downArrow">
            <a:avLst>
              <a:gd name="adj1" fmla="val 38235"/>
              <a:gd name="adj2" fmla="val 73529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733016" y="3248847"/>
                <a:ext cx="1559201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∗0.95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∗1.05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16" y="3248847"/>
                <a:ext cx="1559201" cy="782587"/>
              </a:xfrm>
              <a:prstGeom prst="rect">
                <a:avLst/>
              </a:prstGeom>
              <a:blipFill>
                <a:blip r:embed="rId4"/>
                <a:stretch>
                  <a:fillRect r="-859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679758" y="3252410"/>
            <a:ext cx="212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each parameter </a:t>
            </a:r>
            <a:r>
              <a:rPr lang="en-US" sz="1200" dirty="0" err="1" smtClean="0"/>
              <a:t>i</a:t>
            </a:r>
            <a:r>
              <a:rPr lang="en-US" sz="1200" dirty="0" smtClean="0"/>
              <a:t>, down 5%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6297" y="3774313"/>
            <a:ext cx="212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each parameter </a:t>
            </a:r>
            <a:r>
              <a:rPr lang="en-US" sz="1200" dirty="0" err="1" smtClean="0"/>
              <a:t>i</a:t>
            </a:r>
            <a:r>
              <a:rPr lang="en-US" sz="1200" dirty="0" smtClean="0"/>
              <a:t>, up 5% </a:t>
            </a:r>
            <a:endParaRPr lang="en-US" sz="1200" dirty="0"/>
          </a:p>
        </p:txBody>
      </p:sp>
      <p:sp>
        <p:nvSpPr>
          <p:cNvPr id="37" name="Right Arrow 36"/>
          <p:cNvSpPr/>
          <p:nvPr/>
        </p:nvSpPr>
        <p:spPr>
          <a:xfrm>
            <a:off x="5555193" y="3312875"/>
            <a:ext cx="750404" cy="156068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555193" y="3591602"/>
            <a:ext cx="750404" cy="182572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555193" y="3868531"/>
            <a:ext cx="750404" cy="182572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13363" y="2920888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Odesolve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T1D_ode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423346" y="3312875"/>
                <a:ext cx="67486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𝑠𝑜𝑙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𝑠𝑜𝑙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𝑠𝑜𝑙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346" y="3312875"/>
                <a:ext cx="674865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7188936" y="3563958"/>
            <a:ext cx="696155" cy="21021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975816" y="3390909"/>
                <a:ext cx="4122026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𝑝𝑙𝑜𝑡𝑠𝑜𝑙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,:)=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𝑠𝑜𝑙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𝑠𝑜𝑙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𝑠𝑜𝑙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𝑠𝑜𝑙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816" y="3390909"/>
                <a:ext cx="4122026" cy="414985"/>
              </a:xfrm>
              <a:prstGeom prst="rect">
                <a:avLst/>
              </a:prstGeom>
              <a:blipFill>
                <a:blip r:embed="rId6"/>
                <a:stretch>
                  <a:fillRect l="-88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1193571" y="2759845"/>
            <a:ext cx="8843258" cy="1763235"/>
            <a:chOff x="1200150" y="3304830"/>
            <a:chExt cx="8843258" cy="1763235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10043408" y="4350879"/>
              <a:ext cx="0" cy="673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200150" y="5024846"/>
              <a:ext cx="8843258" cy="43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1200151" y="3304831"/>
              <a:ext cx="6777" cy="1763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206928" y="3304830"/>
              <a:ext cx="1694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9116328" y="5196812"/>
                <a:ext cx="2079352" cy="658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𝑝𝑙𝑜𝑡𝑠𝑜𝑙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_32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28" y="5196812"/>
                <a:ext cx="2079352" cy="658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/>
          <p:cNvSpPr/>
          <p:nvPr/>
        </p:nvSpPr>
        <p:spPr>
          <a:xfrm>
            <a:off x="10050338" y="4523080"/>
            <a:ext cx="212344" cy="566392"/>
          </a:xfrm>
          <a:prstGeom prst="downArrow">
            <a:avLst>
              <a:gd name="adj1" fmla="val 38235"/>
              <a:gd name="adj2" fmla="val 73529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 rot="10800000">
            <a:off x="8510268" y="5484165"/>
            <a:ext cx="531629" cy="14685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422881" y="5443522"/>
                <a:ext cx="9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𝑝𝑙𝑜𝑡𝑠𝑜𝑙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81" y="5443522"/>
                <a:ext cx="924420" cy="276999"/>
              </a:xfrm>
              <a:prstGeom prst="rect">
                <a:avLst/>
              </a:prstGeom>
              <a:blipFill>
                <a:blip r:embed="rId8"/>
                <a:stretch>
                  <a:fillRect l="-662" t="-2222" r="-13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8287727" y="5182383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Absolute value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 rot="10800000">
            <a:off x="6760778" y="5533566"/>
            <a:ext cx="531629" cy="146856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60873" y="5291156"/>
            <a:ext cx="179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</a:t>
            </a:r>
            <a:r>
              <a:rPr lang="en-US" dirty="0" err="1" smtClean="0"/>
              <a:t>plotsol</a:t>
            </a:r>
            <a:r>
              <a:rPr lang="en-US" dirty="0" smtClean="0"/>
              <a:t> by row 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03092" y="444206"/>
            <a:ext cx="3259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Parambarplot</a:t>
            </a:r>
            <a:r>
              <a:rPr lang="en-US" dirty="0" smtClean="0"/>
              <a:t>(wave, </a:t>
            </a:r>
            <a:r>
              <a:rPr lang="en-US" dirty="0" err="1" smtClean="0"/>
              <a:t>timepoint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3" name="Right Arrow 102"/>
          <p:cNvSpPr/>
          <p:nvPr/>
        </p:nvSpPr>
        <p:spPr>
          <a:xfrm rot="10800000">
            <a:off x="3765029" y="513260"/>
            <a:ext cx="939454" cy="223002"/>
          </a:xfrm>
          <a:prstGeom prst="rightArrow">
            <a:avLst>
              <a:gd name="adj1" fmla="val 50000"/>
              <a:gd name="adj2" fmla="val 92285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T1DREU2019</dc:creator>
  <cp:lastModifiedBy>T1DREU2019</cp:lastModifiedBy>
  <cp:revision>6</cp:revision>
  <dcterms:created xsi:type="dcterms:W3CDTF">2019-08-16T17:11:46Z</dcterms:created>
  <dcterms:modified xsi:type="dcterms:W3CDTF">2019-08-16T18:03:42Z</dcterms:modified>
</cp:coreProperties>
</file>