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80" r:id="rId5"/>
    <p:sldId id="381" r:id="rId6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2EB"/>
    <a:srgbClr val="212745"/>
    <a:srgbClr val="5968B0"/>
    <a:srgbClr val="568D11"/>
    <a:srgbClr val="E1B00C"/>
    <a:srgbClr val="0983D9"/>
    <a:srgbClr val="000000"/>
    <a:srgbClr val="676767"/>
    <a:srgbClr val="78B0EC"/>
    <a:srgbClr val="F0BE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8" autoAdjust="0"/>
    <p:restoredTop sz="94660"/>
  </p:normalViewPr>
  <p:slideViewPr>
    <p:cSldViewPr>
      <p:cViewPr varScale="1">
        <p:scale>
          <a:sx n="70" d="100"/>
          <a:sy n="70" d="100"/>
        </p:scale>
        <p:origin x="77" y="326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FE3-834E-8BF1-89B0C534F62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FE3-834E-8BF1-89B0C534F623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FE3-834E-8BF1-89B0C534F6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235-2544-BB18-4C9874D566C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235-2544-BB18-4C9874D566C5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45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235-2544-BB18-4C9874D566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8A1-6D43-9B9D-C9A241B6BDC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8A1-6D43-9B9D-C9A241B6BDCE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78</c:v>
                </c:pt>
                <c:pt idx="1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8A1-6D43-9B9D-C9A241B6BD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8799-5A4D-88B0-E444847C54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Arial Narrow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38</c:v>
                </c:pt>
                <c:pt idx="5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99-5A4D-88B0-E444847C54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8799-5A4D-88B0-E444847C540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 Narrow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24</c:v>
                </c:pt>
                <c:pt idx="1">
                  <c:v>44</c:v>
                </c:pt>
                <c:pt idx="2">
                  <c:v>18</c:v>
                </c:pt>
                <c:pt idx="3">
                  <c:v>28</c:v>
                </c:pt>
                <c:pt idx="4">
                  <c:v>34</c:v>
                </c:pt>
                <c:pt idx="5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99-5A4D-88B0-E444847C54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 Narrow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15</c:v>
                </c:pt>
                <c:pt idx="1">
                  <c:v>20</c:v>
                </c:pt>
                <c:pt idx="2">
                  <c:v>19</c:v>
                </c:pt>
                <c:pt idx="3">
                  <c:v>33</c:v>
                </c:pt>
                <c:pt idx="4">
                  <c:v>42</c:v>
                </c:pt>
                <c:pt idx="5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99-5A4D-88B0-E444847C540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"/>
        <c:overlap val="100"/>
        <c:axId val="501484904"/>
        <c:axId val="502142088"/>
      </c:barChart>
      <c:catAx>
        <c:axId val="50148490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502142088"/>
        <c:crosses val="autoZero"/>
        <c:auto val="1"/>
        <c:lblAlgn val="ctr"/>
        <c:lblOffset val="100"/>
        <c:noMultiLvlLbl val="0"/>
      </c:catAx>
      <c:valAx>
        <c:axId val="502142088"/>
        <c:scaling>
          <c:orientation val="minMax"/>
        </c:scaling>
        <c:delete val="1"/>
        <c:axPos val="l"/>
        <c:majorGridlines>
          <c:spPr>
            <a:ln w="3175" cap="flat" cmpd="sng" algn="ctr">
              <a:solidFill>
                <a:schemeClr val="tx1">
                  <a:tint val="75000"/>
                  <a:shade val="95000"/>
                  <a:satMod val="105000"/>
                </a:schemeClr>
              </a:solidFill>
              <a:prstDash val="sysDash"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01484904"/>
        <c:crosses val="autoZero"/>
        <c:crossBetween val="between"/>
      </c:valAx>
      <c:spPr>
        <a:noFill/>
        <a:ln>
          <a:noFill/>
          <a:prstDash val="sysDash"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prstDash val="solid"/>
    </a:ln>
    <a:effectLst/>
  </c:spPr>
  <c:txPr>
    <a:bodyPr/>
    <a:lstStyle/>
    <a:p>
      <a:pPr>
        <a:defRPr sz="2800">
          <a:solidFill>
            <a:srgbClr val="FFFFFF"/>
          </a:solidFill>
          <a:latin typeface="Arial Narrow"/>
          <a:cs typeface="Arial Narrow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118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3">
      <cs:styleClr val="auto"/>
    </cs:fillRef>
    <cs:effectRef idx="2">
      <a:schemeClr val="dk1"/>
    </cs:effectRef>
    <cs:fontRef idx="minor">
      <a:schemeClr val="tx1"/>
    </cs:fontRef>
  </cs:dataPoint>
  <cs:dataPoint3D>
    <cs:lnRef idx="0"/>
    <cs:fillRef idx="3">
      <cs:styleClr val="auto"/>
    </cs:fillRef>
    <cs:effectRef idx="2">
      <a:schemeClr val="dk1"/>
    </cs:effectRef>
    <cs:fontRef idx="minor">
      <a:schemeClr val="tx1"/>
    </cs:fontRef>
  </cs:dataPoint3D>
  <cs:dataPointLine>
    <cs:lnRef idx="1">
      <cs:styleClr val="auto"/>
    </cs:lnRef>
    <cs:lineWidthScale>5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3">
      <cs:styleClr val="auto"/>
    </cs:fillRef>
    <cs:effectRef idx="2">
      <a:schemeClr val="dk1"/>
    </cs:effectRef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0"/>
    <cs:fillRef idx="3">
      <a:schemeClr val="dk1">
        <a:tint val="95000"/>
      </a:schemeClr>
    </cs:fillRef>
    <cs:effectRef idx="2">
      <a:schemeClr val="dk1"/>
    </cs:effectRef>
    <cs:fontRef idx="minor">
      <a:schemeClr val="tx1"/>
    </cs:fontRef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0"/>
    <cs:fillRef idx="3">
      <a:schemeClr val="dk1">
        <a:tint val="5000"/>
      </a:schemeClr>
    </cs:fillRef>
    <cs:effectRef idx="2">
      <a:schemeClr val="dk1"/>
    </cs:effectRef>
    <cs:fontRef idx="minor">
      <a:schemeClr val="tx1"/>
    </cs:fontRef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F38770-444C-44F5-A41B-73DC06D8AB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BB7E2-CEAF-48E2-B3D8-918ED59F23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9F5760-0E5C-4DB1-AD4F-CEDF62A4E931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145357-247F-4DB0-9075-D474A14CDC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480E2-A4CB-4668-9056-51775B9F769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6A081-7D67-4150-B187-69C086A3E6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13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5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45A693B-6ED3-984F-A49B-0659C9B1FC92}"/>
              </a:ext>
            </a:extLst>
          </p:cNvPr>
          <p:cNvSpPr/>
          <p:nvPr/>
        </p:nvSpPr>
        <p:spPr bwMode="auto">
          <a:xfrm>
            <a:off x="-1" y="5664782"/>
            <a:ext cx="12192000" cy="1205005"/>
          </a:xfrm>
          <a:prstGeom prst="rect">
            <a:avLst/>
          </a:prstGeom>
          <a:gradFill flip="none" rotWithShape="1">
            <a:gsLst>
              <a:gs pos="0">
                <a:srgbClr val="ECECEC"/>
              </a:gs>
              <a:gs pos="100000">
                <a:srgbClr val="FFFFFF">
                  <a:alpha val="0"/>
                </a:srgbClr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64" tIns="45732" rIns="91464" bIns="45732" numCol="1" rtlCol="0" anchor="t" anchorCtr="0" compatLnSpc="1">
            <a:prstTxWarp prst="textNoShape">
              <a:avLst/>
            </a:prstTxWarp>
          </a:bodyPr>
          <a:lstStyle/>
          <a:p>
            <a:endParaRPr lang="en-US" sz="240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B86BF6-7330-314B-9AA4-A1F1A088FE63}"/>
              </a:ext>
            </a:extLst>
          </p:cNvPr>
          <p:cNvGrpSpPr/>
          <p:nvPr userDrawn="1"/>
        </p:nvGrpSpPr>
        <p:grpSpPr>
          <a:xfrm>
            <a:off x="227072" y="303986"/>
            <a:ext cx="6284964" cy="1829276"/>
            <a:chOff x="420687" y="228600"/>
            <a:chExt cx="6283327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FC22DA-1A83-674A-BC6A-5891F3447E8D}"/>
                </a:ext>
              </a:extLst>
            </p:cNvPr>
            <p:cNvSpPr/>
            <p:nvPr/>
          </p:nvSpPr>
          <p:spPr>
            <a:xfrm>
              <a:off x="1428081" y="329676"/>
              <a:ext cx="2683577" cy="16239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1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280FA17-2B97-214D-AC7B-5EC3BA0EC8FD}"/>
                </a:ext>
              </a:extLst>
            </p:cNvPr>
            <p:cNvGrpSpPr/>
            <p:nvPr/>
          </p:nvGrpSpPr>
          <p:grpSpPr>
            <a:xfrm rot="16200000">
              <a:off x="3210632" y="-1529639"/>
              <a:ext cx="1636707" cy="5350056"/>
              <a:chOff x="537388" y="4343400"/>
              <a:chExt cx="1636707" cy="2361832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97CE319-7198-1C45-956B-93A46CAACCDE}"/>
                  </a:ext>
                </a:extLst>
              </p:cNvPr>
              <p:cNvCxnSpPr/>
              <p:nvPr/>
            </p:nvCxnSpPr>
            <p:spPr>
              <a:xfrm>
                <a:off x="537388" y="43434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978815E-3FFE-214F-A6B9-867ABEDD0B21}"/>
                  </a:ext>
                </a:extLst>
              </p:cNvPr>
              <p:cNvCxnSpPr/>
              <p:nvPr/>
            </p:nvCxnSpPr>
            <p:spPr>
              <a:xfrm>
                <a:off x="2174095" y="4343401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3EE3058-E956-FE46-B37B-ED5532383605}"/>
                </a:ext>
              </a:extLst>
            </p:cNvPr>
            <p:cNvGrpSpPr/>
            <p:nvPr/>
          </p:nvGrpSpPr>
          <p:grpSpPr>
            <a:xfrm>
              <a:off x="420687" y="228600"/>
              <a:ext cx="1808912" cy="1828800"/>
              <a:chOff x="864853" y="1993837"/>
              <a:chExt cx="2839119" cy="2870342"/>
            </a:xfrm>
          </p:grpSpPr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30111CFF-FB70-E749-813E-1D5BCCBD487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15652412"/>
                  </p:ext>
                </p:extLst>
              </p:nvPr>
            </p:nvGraphicFramePr>
            <p:xfrm>
              <a:off x="864853" y="1993837"/>
              <a:ext cx="2839119" cy="28703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588F7E3-F94F-C748-A584-A31936D6D7AA}"/>
                  </a:ext>
                </a:extLst>
              </p:cNvPr>
              <p:cNvSpPr/>
              <p:nvPr userDrawn="1"/>
            </p:nvSpPr>
            <p:spPr>
              <a:xfrm>
                <a:off x="1736449" y="2868809"/>
                <a:ext cx="1113692" cy="111369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2001" b="1" dirty="0">
                    <a:solidFill>
                      <a:schemeClr val="bg1"/>
                    </a:solidFill>
                    <a:latin typeface="+mj-lt"/>
                    <a:cs typeface="Arial Narrow"/>
                  </a:rPr>
                  <a:t>12</a:t>
                </a:r>
                <a:r>
                  <a:rPr lang="en-US" sz="2001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%</a:t>
                </a: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9971A3FB-6EE1-2546-9811-2B88EE682B9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89010" y="2133607"/>
                <a:ext cx="2590805" cy="2590799"/>
              </a:xfrm>
              <a:custGeom>
                <a:avLst/>
                <a:gdLst/>
                <a:ahLst/>
                <a:cxnLst>
                  <a:cxn ang="0">
                    <a:pos x="3663" y="50"/>
                  </a:cxn>
                  <a:cxn ang="0">
                    <a:pos x="2835" y="263"/>
                  </a:cxn>
                  <a:cxn ang="0">
                    <a:pos x="2081" y="625"/>
                  </a:cxn>
                  <a:cxn ang="0">
                    <a:pos x="1416" y="1123"/>
                  </a:cxn>
                  <a:cxn ang="0">
                    <a:pos x="859" y="1735"/>
                  </a:cxn>
                  <a:cxn ang="0">
                    <a:pos x="427" y="2447"/>
                  </a:cxn>
                  <a:cxn ang="0">
                    <a:pos x="136" y="3241"/>
                  </a:cxn>
                  <a:cxn ang="0">
                    <a:pos x="6" y="4098"/>
                  </a:cxn>
                  <a:cxn ang="0">
                    <a:pos x="34" y="4870"/>
                  </a:cxn>
                  <a:cxn ang="0">
                    <a:pos x="228" y="5706"/>
                  </a:cxn>
                  <a:cxn ang="0">
                    <a:pos x="573" y="6470"/>
                  </a:cxn>
                  <a:cxn ang="0">
                    <a:pos x="1054" y="7147"/>
                  </a:cxn>
                  <a:cxn ang="0">
                    <a:pos x="1654" y="7718"/>
                  </a:cxn>
                  <a:cxn ang="0">
                    <a:pos x="2354" y="8167"/>
                  </a:cxn>
                  <a:cxn ang="0">
                    <a:pos x="3137" y="8475"/>
                  </a:cxn>
                  <a:cxn ang="0">
                    <a:pos x="3988" y="8627"/>
                  </a:cxn>
                  <a:cxn ang="0">
                    <a:pos x="4763" y="8617"/>
                  </a:cxn>
                  <a:cxn ang="0">
                    <a:pos x="5606" y="8446"/>
                  </a:cxn>
                  <a:cxn ang="0">
                    <a:pos x="6380" y="8119"/>
                  </a:cxn>
                  <a:cxn ang="0">
                    <a:pos x="7068" y="7653"/>
                  </a:cxn>
                  <a:cxn ang="0">
                    <a:pos x="7655" y="7068"/>
                  </a:cxn>
                  <a:cxn ang="0">
                    <a:pos x="8119" y="6378"/>
                  </a:cxn>
                  <a:cxn ang="0">
                    <a:pos x="8446" y="5604"/>
                  </a:cxn>
                  <a:cxn ang="0">
                    <a:pos x="8619" y="4761"/>
                  </a:cxn>
                  <a:cxn ang="0">
                    <a:pos x="4320" y="0"/>
                  </a:cxn>
                  <a:cxn ang="0">
                    <a:pos x="3804" y="8337"/>
                  </a:cxn>
                  <a:cxn ang="0">
                    <a:pos x="3022" y="8157"/>
                  </a:cxn>
                  <a:cxn ang="0">
                    <a:pos x="2306" y="7833"/>
                  </a:cxn>
                  <a:cxn ang="0">
                    <a:pos x="1671" y="7381"/>
                  </a:cxn>
                  <a:cxn ang="0">
                    <a:pos x="1135" y="6819"/>
                  </a:cxn>
                  <a:cxn ang="0">
                    <a:pos x="715" y="6164"/>
                  </a:cxn>
                  <a:cxn ang="0">
                    <a:pos x="425" y="5428"/>
                  </a:cxn>
                  <a:cxn ang="0">
                    <a:pos x="284" y="4632"/>
                  </a:cxn>
                  <a:cxn ang="0">
                    <a:pos x="293" y="3906"/>
                  </a:cxn>
                  <a:cxn ang="0">
                    <a:pos x="454" y="3116"/>
                  </a:cxn>
                  <a:cxn ang="0">
                    <a:pos x="761" y="2390"/>
                  </a:cxn>
                  <a:cxn ang="0">
                    <a:pos x="1196" y="1744"/>
                  </a:cxn>
                  <a:cxn ang="0">
                    <a:pos x="1746" y="1196"/>
                  </a:cxn>
                  <a:cxn ang="0">
                    <a:pos x="2390" y="759"/>
                  </a:cxn>
                  <a:cxn ang="0">
                    <a:pos x="3116" y="452"/>
                  </a:cxn>
                  <a:cxn ang="0">
                    <a:pos x="3906" y="291"/>
                  </a:cxn>
                  <a:cxn ang="0">
                    <a:pos x="4632" y="284"/>
                  </a:cxn>
                  <a:cxn ang="0">
                    <a:pos x="5430" y="425"/>
                  </a:cxn>
                  <a:cxn ang="0">
                    <a:pos x="6164" y="715"/>
                  </a:cxn>
                  <a:cxn ang="0">
                    <a:pos x="6821" y="1135"/>
                  </a:cxn>
                  <a:cxn ang="0">
                    <a:pos x="7383" y="1671"/>
                  </a:cxn>
                  <a:cxn ang="0">
                    <a:pos x="7833" y="2304"/>
                  </a:cxn>
                  <a:cxn ang="0">
                    <a:pos x="8157" y="3021"/>
                  </a:cxn>
                  <a:cxn ang="0">
                    <a:pos x="8337" y="3804"/>
                  </a:cxn>
                  <a:cxn ang="0">
                    <a:pos x="8364" y="4529"/>
                  </a:cxn>
                  <a:cxn ang="0">
                    <a:pos x="8241" y="5332"/>
                  </a:cxn>
                  <a:cxn ang="0">
                    <a:pos x="7971" y="6076"/>
                  </a:cxn>
                  <a:cxn ang="0">
                    <a:pos x="7565" y="6743"/>
                  </a:cxn>
                  <a:cxn ang="0">
                    <a:pos x="7043" y="7318"/>
                  </a:cxn>
                  <a:cxn ang="0">
                    <a:pos x="6421" y="7783"/>
                  </a:cxn>
                  <a:cxn ang="0">
                    <a:pos x="5713" y="8123"/>
                  </a:cxn>
                  <a:cxn ang="0">
                    <a:pos x="4937" y="8322"/>
                  </a:cxn>
                </a:cxnLst>
                <a:rect l="0" t="0" r="r" b="b"/>
                <a:pathLst>
                  <a:path w="8640" h="8640">
                    <a:moveTo>
                      <a:pt x="4320" y="0"/>
                    </a:moveTo>
                    <a:lnTo>
                      <a:pt x="4320" y="0"/>
                    </a:lnTo>
                    <a:lnTo>
                      <a:pt x="4209" y="2"/>
                    </a:lnTo>
                    <a:lnTo>
                      <a:pt x="4098" y="6"/>
                    </a:lnTo>
                    <a:lnTo>
                      <a:pt x="3988" y="13"/>
                    </a:lnTo>
                    <a:lnTo>
                      <a:pt x="3879" y="23"/>
                    </a:lnTo>
                    <a:lnTo>
                      <a:pt x="3770" y="34"/>
                    </a:lnTo>
                    <a:lnTo>
                      <a:pt x="3663" y="50"/>
                    </a:lnTo>
                    <a:lnTo>
                      <a:pt x="3555" y="67"/>
                    </a:lnTo>
                    <a:lnTo>
                      <a:pt x="3450" y="88"/>
                    </a:lnTo>
                    <a:lnTo>
                      <a:pt x="3344" y="111"/>
                    </a:lnTo>
                    <a:lnTo>
                      <a:pt x="3241" y="136"/>
                    </a:lnTo>
                    <a:lnTo>
                      <a:pt x="3137" y="165"/>
                    </a:lnTo>
                    <a:lnTo>
                      <a:pt x="3036" y="194"/>
                    </a:lnTo>
                    <a:lnTo>
                      <a:pt x="2934" y="226"/>
                    </a:lnTo>
                    <a:lnTo>
                      <a:pt x="2835" y="263"/>
                    </a:lnTo>
                    <a:lnTo>
                      <a:pt x="2737" y="299"/>
                    </a:lnTo>
                    <a:lnTo>
                      <a:pt x="2639" y="339"/>
                    </a:lnTo>
                    <a:lnTo>
                      <a:pt x="2543" y="381"/>
                    </a:lnTo>
                    <a:lnTo>
                      <a:pt x="2447" y="425"/>
                    </a:lnTo>
                    <a:lnTo>
                      <a:pt x="2354" y="473"/>
                    </a:lnTo>
                    <a:lnTo>
                      <a:pt x="2262" y="521"/>
                    </a:lnTo>
                    <a:lnTo>
                      <a:pt x="2170" y="573"/>
                    </a:lnTo>
                    <a:lnTo>
                      <a:pt x="2081" y="625"/>
                    </a:lnTo>
                    <a:lnTo>
                      <a:pt x="1991" y="680"/>
                    </a:lnTo>
                    <a:lnTo>
                      <a:pt x="1905" y="738"/>
                    </a:lnTo>
                    <a:lnTo>
                      <a:pt x="1821" y="797"/>
                    </a:lnTo>
                    <a:lnTo>
                      <a:pt x="1736" y="859"/>
                    </a:lnTo>
                    <a:lnTo>
                      <a:pt x="1654" y="922"/>
                    </a:lnTo>
                    <a:lnTo>
                      <a:pt x="1574" y="987"/>
                    </a:lnTo>
                    <a:lnTo>
                      <a:pt x="1493" y="1054"/>
                    </a:lnTo>
                    <a:lnTo>
                      <a:pt x="1416" y="1123"/>
                    </a:lnTo>
                    <a:lnTo>
                      <a:pt x="1340" y="1192"/>
                    </a:lnTo>
                    <a:lnTo>
                      <a:pt x="1267" y="1265"/>
                    </a:lnTo>
                    <a:lnTo>
                      <a:pt x="1194" y="1340"/>
                    </a:lnTo>
                    <a:lnTo>
                      <a:pt x="1123" y="1414"/>
                    </a:lnTo>
                    <a:lnTo>
                      <a:pt x="1054" y="1493"/>
                    </a:lnTo>
                    <a:lnTo>
                      <a:pt x="987" y="1572"/>
                    </a:lnTo>
                    <a:lnTo>
                      <a:pt x="922" y="1652"/>
                    </a:lnTo>
                    <a:lnTo>
                      <a:pt x="859" y="1735"/>
                    </a:lnTo>
                    <a:lnTo>
                      <a:pt x="797" y="1819"/>
                    </a:lnTo>
                    <a:lnTo>
                      <a:pt x="738" y="1905"/>
                    </a:lnTo>
                    <a:lnTo>
                      <a:pt x="680" y="1991"/>
                    </a:lnTo>
                    <a:lnTo>
                      <a:pt x="627" y="2080"/>
                    </a:lnTo>
                    <a:lnTo>
                      <a:pt x="573" y="2170"/>
                    </a:lnTo>
                    <a:lnTo>
                      <a:pt x="521" y="2262"/>
                    </a:lnTo>
                    <a:lnTo>
                      <a:pt x="473" y="2354"/>
                    </a:lnTo>
                    <a:lnTo>
                      <a:pt x="427" y="2447"/>
                    </a:lnTo>
                    <a:lnTo>
                      <a:pt x="381" y="2541"/>
                    </a:lnTo>
                    <a:lnTo>
                      <a:pt x="339" y="2639"/>
                    </a:lnTo>
                    <a:lnTo>
                      <a:pt x="301" y="2737"/>
                    </a:lnTo>
                    <a:lnTo>
                      <a:pt x="263" y="2835"/>
                    </a:lnTo>
                    <a:lnTo>
                      <a:pt x="228" y="2934"/>
                    </a:lnTo>
                    <a:lnTo>
                      <a:pt x="195" y="3036"/>
                    </a:lnTo>
                    <a:lnTo>
                      <a:pt x="165" y="3137"/>
                    </a:lnTo>
                    <a:lnTo>
                      <a:pt x="136" y="3241"/>
                    </a:lnTo>
                    <a:lnTo>
                      <a:pt x="111" y="3344"/>
                    </a:lnTo>
                    <a:lnTo>
                      <a:pt x="88" y="3450"/>
                    </a:lnTo>
                    <a:lnTo>
                      <a:pt x="69" y="3555"/>
                    </a:lnTo>
                    <a:lnTo>
                      <a:pt x="50" y="3663"/>
                    </a:lnTo>
                    <a:lnTo>
                      <a:pt x="34" y="3770"/>
                    </a:lnTo>
                    <a:lnTo>
                      <a:pt x="23" y="3879"/>
                    </a:lnTo>
                    <a:lnTo>
                      <a:pt x="13" y="3988"/>
                    </a:lnTo>
                    <a:lnTo>
                      <a:pt x="6" y="4098"/>
                    </a:lnTo>
                    <a:lnTo>
                      <a:pt x="2" y="4209"/>
                    </a:lnTo>
                    <a:lnTo>
                      <a:pt x="0" y="4320"/>
                    </a:lnTo>
                    <a:lnTo>
                      <a:pt x="0" y="4320"/>
                    </a:lnTo>
                    <a:lnTo>
                      <a:pt x="2" y="4431"/>
                    </a:lnTo>
                    <a:lnTo>
                      <a:pt x="6" y="4542"/>
                    </a:lnTo>
                    <a:lnTo>
                      <a:pt x="13" y="4652"/>
                    </a:lnTo>
                    <a:lnTo>
                      <a:pt x="23" y="4761"/>
                    </a:lnTo>
                    <a:lnTo>
                      <a:pt x="34" y="4870"/>
                    </a:lnTo>
                    <a:lnTo>
                      <a:pt x="50" y="4977"/>
                    </a:lnTo>
                    <a:lnTo>
                      <a:pt x="69" y="5085"/>
                    </a:lnTo>
                    <a:lnTo>
                      <a:pt x="88" y="5190"/>
                    </a:lnTo>
                    <a:lnTo>
                      <a:pt x="111" y="5296"/>
                    </a:lnTo>
                    <a:lnTo>
                      <a:pt x="136" y="5399"/>
                    </a:lnTo>
                    <a:lnTo>
                      <a:pt x="165" y="5503"/>
                    </a:lnTo>
                    <a:lnTo>
                      <a:pt x="195" y="5604"/>
                    </a:lnTo>
                    <a:lnTo>
                      <a:pt x="228" y="5706"/>
                    </a:lnTo>
                    <a:lnTo>
                      <a:pt x="263" y="5805"/>
                    </a:lnTo>
                    <a:lnTo>
                      <a:pt x="301" y="5903"/>
                    </a:lnTo>
                    <a:lnTo>
                      <a:pt x="339" y="6001"/>
                    </a:lnTo>
                    <a:lnTo>
                      <a:pt x="381" y="6099"/>
                    </a:lnTo>
                    <a:lnTo>
                      <a:pt x="427" y="6193"/>
                    </a:lnTo>
                    <a:lnTo>
                      <a:pt x="473" y="6286"/>
                    </a:lnTo>
                    <a:lnTo>
                      <a:pt x="521" y="6378"/>
                    </a:lnTo>
                    <a:lnTo>
                      <a:pt x="573" y="6470"/>
                    </a:lnTo>
                    <a:lnTo>
                      <a:pt x="627" y="6560"/>
                    </a:lnTo>
                    <a:lnTo>
                      <a:pt x="680" y="6649"/>
                    </a:lnTo>
                    <a:lnTo>
                      <a:pt x="738" y="6735"/>
                    </a:lnTo>
                    <a:lnTo>
                      <a:pt x="797" y="6821"/>
                    </a:lnTo>
                    <a:lnTo>
                      <a:pt x="859" y="6905"/>
                    </a:lnTo>
                    <a:lnTo>
                      <a:pt x="922" y="6988"/>
                    </a:lnTo>
                    <a:lnTo>
                      <a:pt x="987" y="7068"/>
                    </a:lnTo>
                    <a:lnTo>
                      <a:pt x="1054" y="7147"/>
                    </a:lnTo>
                    <a:lnTo>
                      <a:pt x="1123" y="7226"/>
                    </a:lnTo>
                    <a:lnTo>
                      <a:pt x="1194" y="7300"/>
                    </a:lnTo>
                    <a:lnTo>
                      <a:pt x="1267" y="7375"/>
                    </a:lnTo>
                    <a:lnTo>
                      <a:pt x="1340" y="7448"/>
                    </a:lnTo>
                    <a:lnTo>
                      <a:pt x="1416" y="7517"/>
                    </a:lnTo>
                    <a:lnTo>
                      <a:pt x="1493" y="7586"/>
                    </a:lnTo>
                    <a:lnTo>
                      <a:pt x="1574" y="7653"/>
                    </a:lnTo>
                    <a:lnTo>
                      <a:pt x="1654" y="7718"/>
                    </a:lnTo>
                    <a:lnTo>
                      <a:pt x="1736" y="7781"/>
                    </a:lnTo>
                    <a:lnTo>
                      <a:pt x="1821" y="7843"/>
                    </a:lnTo>
                    <a:lnTo>
                      <a:pt x="1905" y="7902"/>
                    </a:lnTo>
                    <a:lnTo>
                      <a:pt x="1991" y="7960"/>
                    </a:lnTo>
                    <a:lnTo>
                      <a:pt x="2081" y="8015"/>
                    </a:lnTo>
                    <a:lnTo>
                      <a:pt x="2170" y="8067"/>
                    </a:lnTo>
                    <a:lnTo>
                      <a:pt x="2262" y="8119"/>
                    </a:lnTo>
                    <a:lnTo>
                      <a:pt x="2354" y="8167"/>
                    </a:lnTo>
                    <a:lnTo>
                      <a:pt x="2447" y="8215"/>
                    </a:lnTo>
                    <a:lnTo>
                      <a:pt x="2543" y="8259"/>
                    </a:lnTo>
                    <a:lnTo>
                      <a:pt x="2639" y="8301"/>
                    </a:lnTo>
                    <a:lnTo>
                      <a:pt x="2737" y="8341"/>
                    </a:lnTo>
                    <a:lnTo>
                      <a:pt x="2835" y="8377"/>
                    </a:lnTo>
                    <a:lnTo>
                      <a:pt x="2934" y="8414"/>
                    </a:lnTo>
                    <a:lnTo>
                      <a:pt x="3036" y="8446"/>
                    </a:lnTo>
                    <a:lnTo>
                      <a:pt x="3137" y="8475"/>
                    </a:lnTo>
                    <a:lnTo>
                      <a:pt x="3241" y="8504"/>
                    </a:lnTo>
                    <a:lnTo>
                      <a:pt x="3344" y="8529"/>
                    </a:lnTo>
                    <a:lnTo>
                      <a:pt x="3450" y="8552"/>
                    </a:lnTo>
                    <a:lnTo>
                      <a:pt x="3555" y="8573"/>
                    </a:lnTo>
                    <a:lnTo>
                      <a:pt x="3663" y="8590"/>
                    </a:lnTo>
                    <a:lnTo>
                      <a:pt x="3770" y="8606"/>
                    </a:lnTo>
                    <a:lnTo>
                      <a:pt x="3879" y="8617"/>
                    </a:lnTo>
                    <a:lnTo>
                      <a:pt x="3988" y="8627"/>
                    </a:lnTo>
                    <a:lnTo>
                      <a:pt x="4098" y="8634"/>
                    </a:lnTo>
                    <a:lnTo>
                      <a:pt x="4209" y="8638"/>
                    </a:lnTo>
                    <a:lnTo>
                      <a:pt x="4320" y="8640"/>
                    </a:lnTo>
                    <a:lnTo>
                      <a:pt x="4320" y="8640"/>
                    </a:lnTo>
                    <a:lnTo>
                      <a:pt x="4431" y="8638"/>
                    </a:lnTo>
                    <a:lnTo>
                      <a:pt x="4542" y="8634"/>
                    </a:lnTo>
                    <a:lnTo>
                      <a:pt x="4653" y="8627"/>
                    </a:lnTo>
                    <a:lnTo>
                      <a:pt x="4763" y="8617"/>
                    </a:lnTo>
                    <a:lnTo>
                      <a:pt x="4870" y="8606"/>
                    </a:lnTo>
                    <a:lnTo>
                      <a:pt x="4979" y="8590"/>
                    </a:lnTo>
                    <a:lnTo>
                      <a:pt x="5085" y="8573"/>
                    </a:lnTo>
                    <a:lnTo>
                      <a:pt x="5192" y="8552"/>
                    </a:lnTo>
                    <a:lnTo>
                      <a:pt x="5296" y="8529"/>
                    </a:lnTo>
                    <a:lnTo>
                      <a:pt x="5401" y="8504"/>
                    </a:lnTo>
                    <a:lnTo>
                      <a:pt x="5503" y="8475"/>
                    </a:lnTo>
                    <a:lnTo>
                      <a:pt x="5606" y="8446"/>
                    </a:lnTo>
                    <a:lnTo>
                      <a:pt x="5706" y="8414"/>
                    </a:lnTo>
                    <a:lnTo>
                      <a:pt x="5805" y="8377"/>
                    </a:lnTo>
                    <a:lnTo>
                      <a:pt x="5905" y="8341"/>
                    </a:lnTo>
                    <a:lnTo>
                      <a:pt x="6003" y="8301"/>
                    </a:lnTo>
                    <a:lnTo>
                      <a:pt x="6099" y="8259"/>
                    </a:lnTo>
                    <a:lnTo>
                      <a:pt x="6194" y="8215"/>
                    </a:lnTo>
                    <a:lnTo>
                      <a:pt x="6286" y="8167"/>
                    </a:lnTo>
                    <a:lnTo>
                      <a:pt x="6380" y="8119"/>
                    </a:lnTo>
                    <a:lnTo>
                      <a:pt x="6470" y="8067"/>
                    </a:lnTo>
                    <a:lnTo>
                      <a:pt x="6560" y="8015"/>
                    </a:lnTo>
                    <a:lnTo>
                      <a:pt x="6649" y="7960"/>
                    </a:lnTo>
                    <a:lnTo>
                      <a:pt x="6737" y="7902"/>
                    </a:lnTo>
                    <a:lnTo>
                      <a:pt x="6821" y="7843"/>
                    </a:lnTo>
                    <a:lnTo>
                      <a:pt x="6905" y="7781"/>
                    </a:lnTo>
                    <a:lnTo>
                      <a:pt x="6988" y="7718"/>
                    </a:lnTo>
                    <a:lnTo>
                      <a:pt x="7068" y="7653"/>
                    </a:lnTo>
                    <a:lnTo>
                      <a:pt x="7147" y="7586"/>
                    </a:lnTo>
                    <a:lnTo>
                      <a:pt x="7226" y="7517"/>
                    </a:lnTo>
                    <a:lnTo>
                      <a:pt x="7300" y="7448"/>
                    </a:lnTo>
                    <a:lnTo>
                      <a:pt x="7375" y="7375"/>
                    </a:lnTo>
                    <a:lnTo>
                      <a:pt x="7448" y="7300"/>
                    </a:lnTo>
                    <a:lnTo>
                      <a:pt x="7519" y="7226"/>
                    </a:lnTo>
                    <a:lnTo>
                      <a:pt x="7588" y="7147"/>
                    </a:lnTo>
                    <a:lnTo>
                      <a:pt x="7655" y="7068"/>
                    </a:lnTo>
                    <a:lnTo>
                      <a:pt x="7720" y="6988"/>
                    </a:lnTo>
                    <a:lnTo>
                      <a:pt x="7783" y="6905"/>
                    </a:lnTo>
                    <a:lnTo>
                      <a:pt x="7843" y="6821"/>
                    </a:lnTo>
                    <a:lnTo>
                      <a:pt x="7902" y="6735"/>
                    </a:lnTo>
                    <a:lnTo>
                      <a:pt x="7960" y="6649"/>
                    </a:lnTo>
                    <a:lnTo>
                      <a:pt x="8015" y="6560"/>
                    </a:lnTo>
                    <a:lnTo>
                      <a:pt x="8069" y="6470"/>
                    </a:lnTo>
                    <a:lnTo>
                      <a:pt x="8119" y="6378"/>
                    </a:lnTo>
                    <a:lnTo>
                      <a:pt x="8169" y="6286"/>
                    </a:lnTo>
                    <a:lnTo>
                      <a:pt x="8215" y="6193"/>
                    </a:lnTo>
                    <a:lnTo>
                      <a:pt x="8259" y="6099"/>
                    </a:lnTo>
                    <a:lnTo>
                      <a:pt x="8301" y="6001"/>
                    </a:lnTo>
                    <a:lnTo>
                      <a:pt x="8341" y="5903"/>
                    </a:lnTo>
                    <a:lnTo>
                      <a:pt x="8379" y="5805"/>
                    </a:lnTo>
                    <a:lnTo>
                      <a:pt x="8414" y="5706"/>
                    </a:lnTo>
                    <a:lnTo>
                      <a:pt x="8446" y="5604"/>
                    </a:lnTo>
                    <a:lnTo>
                      <a:pt x="8477" y="5503"/>
                    </a:lnTo>
                    <a:lnTo>
                      <a:pt x="8504" y="5399"/>
                    </a:lnTo>
                    <a:lnTo>
                      <a:pt x="8531" y="5296"/>
                    </a:lnTo>
                    <a:lnTo>
                      <a:pt x="8554" y="5190"/>
                    </a:lnTo>
                    <a:lnTo>
                      <a:pt x="8573" y="5085"/>
                    </a:lnTo>
                    <a:lnTo>
                      <a:pt x="8590" y="4977"/>
                    </a:lnTo>
                    <a:lnTo>
                      <a:pt x="8606" y="4870"/>
                    </a:lnTo>
                    <a:lnTo>
                      <a:pt x="8619" y="4761"/>
                    </a:lnTo>
                    <a:lnTo>
                      <a:pt x="8629" y="4652"/>
                    </a:lnTo>
                    <a:lnTo>
                      <a:pt x="8634" y="4542"/>
                    </a:lnTo>
                    <a:lnTo>
                      <a:pt x="8640" y="4431"/>
                    </a:lnTo>
                    <a:lnTo>
                      <a:pt x="8640" y="4320"/>
                    </a:lnTo>
                    <a:lnTo>
                      <a:pt x="8640" y="4320"/>
                    </a:lnTo>
                    <a:lnTo>
                      <a:pt x="8640" y="0"/>
                    </a:lnTo>
                    <a:lnTo>
                      <a:pt x="8640" y="0"/>
                    </a:lnTo>
                    <a:lnTo>
                      <a:pt x="4320" y="0"/>
                    </a:lnTo>
                    <a:lnTo>
                      <a:pt x="4320" y="0"/>
                    </a:lnTo>
                    <a:close/>
                    <a:moveTo>
                      <a:pt x="4320" y="8370"/>
                    </a:moveTo>
                    <a:lnTo>
                      <a:pt x="4320" y="8370"/>
                    </a:lnTo>
                    <a:lnTo>
                      <a:pt x="4217" y="8368"/>
                    </a:lnTo>
                    <a:lnTo>
                      <a:pt x="4113" y="8364"/>
                    </a:lnTo>
                    <a:lnTo>
                      <a:pt x="4010" y="8356"/>
                    </a:lnTo>
                    <a:lnTo>
                      <a:pt x="3906" y="8349"/>
                    </a:lnTo>
                    <a:lnTo>
                      <a:pt x="3804" y="8337"/>
                    </a:lnTo>
                    <a:lnTo>
                      <a:pt x="3705" y="8322"/>
                    </a:lnTo>
                    <a:lnTo>
                      <a:pt x="3603" y="8307"/>
                    </a:lnTo>
                    <a:lnTo>
                      <a:pt x="3505" y="8287"/>
                    </a:lnTo>
                    <a:lnTo>
                      <a:pt x="3406" y="8264"/>
                    </a:lnTo>
                    <a:lnTo>
                      <a:pt x="3308" y="8241"/>
                    </a:lnTo>
                    <a:lnTo>
                      <a:pt x="3212" y="8215"/>
                    </a:lnTo>
                    <a:lnTo>
                      <a:pt x="3116" y="8188"/>
                    </a:lnTo>
                    <a:lnTo>
                      <a:pt x="3022" y="8157"/>
                    </a:lnTo>
                    <a:lnTo>
                      <a:pt x="2929" y="8123"/>
                    </a:lnTo>
                    <a:lnTo>
                      <a:pt x="2837" y="8088"/>
                    </a:lnTo>
                    <a:lnTo>
                      <a:pt x="2745" y="8052"/>
                    </a:lnTo>
                    <a:lnTo>
                      <a:pt x="2654" y="8011"/>
                    </a:lnTo>
                    <a:lnTo>
                      <a:pt x="2564" y="7969"/>
                    </a:lnTo>
                    <a:lnTo>
                      <a:pt x="2478" y="7925"/>
                    </a:lnTo>
                    <a:lnTo>
                      <a:pt x="2390" y="7881"/>
                    </a:lnTo>
                    <a:lnTo>
                      <a:pt x="2306" y="7833"/>
                    </a:lnTo>
                    <a:lnTo>
                      <a:pt x="2221" y="7783"/>
                    </a:lnTo>
                    <a:lnTo>
                      <a:pt x="2139" y="7732"/>
                    </a:lnTo>
                    <a:lnTo>
                      <a:pt x="2057" y="7678"/>
                    </a:lnTo>
                    <a:lnTo>
                      <a:pt x="1976" y="7622"/>
                    </a:lnTo>
                    <a:lnTo>
                      <a:pt x="1897" y="7565"/>
                    </a:lnTo>
                    <a:lnTo>
                      <a:pt x="1821" y="7505"/>
                    </a:lnTo>
                    <a:lnTo>
                      <a:pt x="1746" y="7444"/>
                    </a:lnTo>
                    <a:lnTo>
                      <a:pt x="1671" y="7381"/>
                    </a:lnTo>
                    <a:lnTo>
                      <a:pt x="1598" y="7318"/>
                    </a:lnTo>
                    <a:lnTo>
                      <a:pt x="1528" y="7250"/>
                    </a:lnTo>
                    <a:lnTo>
                      <a:pt x="1459" y="7183"/>
                    </a:lnTo>
                    <a:lnTo>
                      <a:pt x="1390" y="7114"/>
                    </a:lnTo>
                    <a:lnTo>
                      <a:pt x="1324" y="7042"/>
                    </a:lnTo>
                    <a:lnTo>
                      <a:pt x="1259" y="6969"/>
                    </a:lnTo>
                    <a:lnTo>
                      <a:pt x="1196" y="6896"/>
                    </a:lnTo>
                    <a:lnTo>
                      <a:pt x="1135" y="6819"/>
                    </a:lnTo>
                    <a:lnTo>
                      <a:pt x="1075" y="6743"/>
                    </a:lnTo>
                    <a:lnTo>
                      <a:pt x="1020" y="6664"/>
                    </a:lnTo>
                    <a:lnTo>
                      <a:pt x="964" y="6583"/>
                    </a:lnTo>
                    <a:lnTo>
                      <a:pt x="910" y="6503"/>
                    </a:lnTo>
                    <a:lnTo>
                      <a:pt x="859" y="6419"/>
                    </a:lnTo>
                    <a:lnTo>
                      <a:pt x="809" y="6336"/>
                    </a:lnTo>
                    <a:lnTo>
                      <a:pt x="761" y="6250"/>
                    </a:lnTo>
                    <a:lnTo>
                      <a:pt x="715" y="6164"/>
                    </a:lnTo>
                    <a:lnTo>
                      <a:pt x="671" y="6076"/>
                    </a:lnTo>
                    <a:lnTo>
                      <a:pt x="629" y="5986"/>
                    </a:lnTo>
                    <a:lnTo>
                      <a:pt x="590" y="5895"/>
                    </a:lnTo>
                    <a:lnTo>
                      <a:pt x="552" y="5805"/>
                    </a:lnTo>
                    <a:lnTo>
                      <a:pt x="517" y="5711"/>
                    </a:lnTo>
                    <a:lnTo>
                      <a:pt x="485" y="5619"/>
                    </a:lnTo>
                    <a:lnTo>
                      <a:pt x="454" y="5524"/>
                    </a:lnTo>
                    <a:lnTo>
                      <a:pt x="425" y="5428"/>
                    </a:lnTo>
                    <a:lnTo>
                      <a:pt x="399" y="5332"/>
                    </a:lnTo>
                    <a:lnTo>
                      <a:pt x="376" y="5234"/>
                    </a:lnTo>
                    <a:lnTo>
                      <a:pt x="355" y="5136"/>
                    </a:lnTo>
                    <a:lnTo>
                      <a:pt x="335" y="5037"/>
                    </a:lnTo>
                    <a:lnTo>
                      <a:pt x="318" y="4937"/>
                    </a:lnTo>
                    <a:lnTo>
                      <a:pt x="305" y="4836"/>
                    </a:lnTo>
                    <a:lnTo>
                      <a:pt x="293" y="4734"/>
                    </a:lnTo>
                    <a:lnTo>
                      <a:pt x="284" y="4632"/>
                    </a:lnTo>
                    <a:lnTo>
                      <a:pt x="278" y="4529"/>
                    </a:lnTo>
                    <a:lnTo>
                      <a:pt x="272" y="4425"/>
                    </a:lnTo>
                    <a:lnTo>
                      <a:pt x="272" y="4320"/>
                    </a:lnTo>
                    <a:lnTo>
                      <a:pt x="272" y="4320"/>
                    </a:lnTo>
                    <a:lnTo>
                      <a:pt x="272" y="4215"/>
                    </a:lnTo>
                    <a:lnTo>
                      <a:pt x="278" y="4111"/>
                    </a:lnTo>
                    <a:lnTo>
                      <a:pt x="284" y="4008"/>
                    </a:lnTo>
                    <a:lnTo>
                      <a:pt x="293" y="3906"/>
                    </a:lnTo>
                    <a:lnTo>
                      <a:pt x="305" y="3804"/>
                    </a:lnTo>
                    <a:lnTo>
                      <a:pt x="318" y="3703"/>
                    </a:lnTo>
                    <a:lnTo>
                      <a:pt x="335" y="3603"/>
                    </a:lnTo>
                    <a:lnTo>
                      <a:pt x="355" y="3504"/>
                    </a:lnTo>
                    <a:lnTo>
                      <a:pt x="376" y="3406"/>
                    </a:lnTo>
                    <a:lnTo>
                      <a:pt x="399" y="3308"/>
                    </a:lnTo>
                    <a:lnTo>
                      <a:pt x="425" y="3212"/>
                    </a:lnTo>
                    <a:lnTo>
                      <a:pt x="454" y="3116"/>
                    </a:lnTo>
                    <a:lnTo>
                      <a:pt x="485" y="3021"/>
                    </a:lnTo>
                    <a:lnTo>
                      <a:pt x="517" y="2929"/>
                    </a:lnTo>
                    <a:lnTo>
                      <a:pt x="552" y="2835"/>
                    </a:lnTo>
                    <a:lnTo>
                      <a:pt x="590" y="2745"/>
                    </a:lnTo>
                    <a:lnTo>
                      <a:pt x="629" y="2654"/>
                    </a:lnTo>
                    <a:lnTo>
                      <a:pt x="671" y="2564"/>
                    </a:lnTo>
                    <a:lnTo>
                      <a:pt x="715" y="2476"/>
                    </a:lnTo>
                    <a:lnTo>
                      <a:pt x="761" y="2390"/>
                    </a:lnTo>
                    <a:lnTo>
                      <a:pt x="809" y="2304"/>
                    </a:lnTo>
                    <a:lnTo>
                      <a:pt x="859" y="2221"/>
                    </a:lnTo>
                    <a:lnTo>
                      <a:pt x="910" y="2137"/>
                    </a:lnTo>
                    <a:lnTo>
                      <a:pt x="964" y="2057"/>
                    </a:lnTo>
                    <a:lnTo>
                      <a:pt x="1020" y="1976"/>
                    </a:lnTo>
                    <a:lnTo>
                      <a:pt x="1075" y="1897"/>
                    </a:lnTo>
                    <a:lnTo>
                      <a:pt x="1135" y="1821"/>
                    </a:lnTo>
                    <a:lnTo>
                      <a:pt x="1196" y="1744"/>
                    </a:lnTo>
                    <a:lnTo>
                      <a:pt x="1259" y="1671"/>
                    </a:lnTo>
                    <a:lnTo>
                      <a:pt x="1324" y="1598"/>
                    </a:lnTo>
                    <a:lnTo>
                      <a:pt x="1390" y="1526"/>
                    </a:lnTo>
                    <a:lnTo>
                      <a:pt x="1459" y="1457"/>
                    </a:lnTo>
                    <a:lnTo>
                      <a:pt x="1528" y="1390"/>
                    </a:lnTo>
                    <a:lnTo>
                      <a:pt x="1598" y="1322"/>
                    </a:lnTo>
                    <a:lnTo>
                      <a:pt x="1671" y="1259"/>
                    </a:lnTo>
                    <a:lnTo>
                      <a:pt x="1746" y="1196"/>
                    </a:lnTo>
                    <a:lnTo>
                      <a:pt x="1821" y="1135"/>
                    </a:lnTo>
                    <a:lnTo>
                      <a:pt x="1897" y="1075"/>
                    </a:lnTo>
                    <a:lnTo>
                      <a:pt x="1976" y="1018"/>
                    </a:lnTo>
                    <a:lnTo>
                      <a:pt x="2057" y="962"/>
                    </a:lnTo>
                    <a:lnTo>
                      <a:pt x="2139" y="908"/>
                    </a:lnTo>
                    <a:lnTo>
                      <a:pt x="2221" y="857"/>
                    </a:lnTo>
                    <a:lnTo>
                      <a:pt x="2306" y="807"/>
                    </a:lnTo>
                    <a:lnTo>
                      <a:pt x="2390" y="759"/>
                    </a:lnTo>
                    <a:lnTo>
                      <a:pt x="2478" y="715"/>
                    </a:lnTo>
                    <a:lnTo>
                      <a:pt x="2564" y="671"/>
                    </a:lnTo>
                    <a:lnTo>
                      <a:pt x="2654" y="629"/>
                    </a:lnTo>
                    <a:lnTo>
                      <a:pt x="2745" y="588"/>
                    </a:lnTo>
                    <a:lnTo>
                      <a:pt x="2837" y="552"/>
                    </a:lnTo>
                    <a:lnTo>
                      <a:pt x="2929" y="517"/>
                    </a:lnTo>
                    <a:lnTo>
                      <a:pt x="3022" y="483"/>
                    </a:lnTo>
                    <a:lnTo>
                      <a:pt x="3116" y="452"/>
                    </a:lnTo>
                    <a:lnTo>
                      <a:pt x="3212" y="425"/>
                    </a:lnTo>
                    <a:lnTo>
                      <a:pt x="3308" y="399"/>
                    </a:lnTo>
                    <a:lnTo>
                      <a:pt x="3406" y="376"/>
                    </a:lnTo>
                    <a:lnTo>
                      <a:pt x="3505" y="353"/>
                    </a:lnTo>
                    <a:lnTo>
                      <a:pt x="3603" y="333"/>
                    </a:lnTo>
                    <a:lnTo>
                      <a:pt x="3705" y="318"/>
                    </a:lnTo>
                    <a:lnTo>
                      <a:pt x="3804" y="303"/>
                    </a:lnTo>
                    <a:lnTo>
                      <a:pt x="3906" y="291"/>
                    </a:lnTo>
                    <a:lnTo>
                      <a:pt x="4010" y="284"/>
                    </a:lnTo>
                    <a:lnTo>
                      <a:pt x="4113" y="276"/>
                    </a:lnTo>
                    <a:lnTo>
                      <a:pt x="4217" y="272"/>
                    </a:lnTo>
                    <a:lnTo>
                      <a:pt x="4320" y="270"/>
                    </a:lnTo>
                    <a:lnTo>
                      <a:pt x="4320" y="270"/>
                    </a:lnTo>
                    <a:lnTo>
                      <a:pt x="4425" y="272"/>
                    </a:lnTo>
                    <a:lnTo>
                      <a:pt x="4529" y="276"/>
                    </a:lnTo>
                    <a:lnTo>
                      <a:pt x="4632" y="284"/>
                    </a:lnTo>
                    <a:lnTo>
                      <a:pt x="4734" y="291"/>
                    </a:lnTo>
                    <a:lnTo>
                      <a:pt x="4836" y="303"/>
                    </a:lnTo>
                    <a:lnTo>
                      <a:pt x="4937" y="318"/>
                    </a:lnTo>
                    <a:lnTo>
                      <a:pt x="5037" y="333"/>
                    </a:lnTo>
                    <a:lnTo>
                      <a:pt x="5136" y="353"/>
                    </a:lnTo>
                    <a:lnTo>
                      <a:pt x="5234" y="376"/>
                    </a:lnTo>
                    <a:lnTo>
                      <a:pt x="5332" y="399"/>
                    </a:lnTo>
                    <a:lnTo>
                      <a:pt x="5430" y="425"/>
                    </a:lnTo>
                    <a:lnTo>
                      <a:pt x="5526" y="452"/>
                    </a:lnTo>
                    <a:lnTo>
                      <a:pt x="5619" y="483"/>
                    </a:lnTo>
                    <a:lnTo>
                      <a:pt x="5713" y="517"/>
                    </a:lnTo>
                    <a:lnTo>
                      <a:pt x="5805" y="552"/>
                    </a:lnTo>
                    <a:lnTo>
                      <a:pt x="5897" y="588"/>
                    </a:lnTo>
                    <a:lnTo>
                      <a:pt x="5987" y="629"/>
                    </a:lnTo>
                    <a:lnTo>
                      <a:pt x="6076" y="671"/>
                    </a:lnTo>
                    <a:lnTo>
                      <a:pt x="6164" y="715"/>
                    </a:lnTo>
                    <a:lnTo>
                      <a:pt x="6250" y="759"/>
                    </a:lnTo>
                    <a:lnTo>
                      <a:pt x="6336" y="807"/>
                    </a:lnTo>
                    <a:lnTo>
                      <a:pt x="6421" y="857"/>
                    </a:lnTo>
                    <a:lnTo>
                      <a:pt x="6503" y="908"/>
                    </a:lnTo>
                    <a:lnTo>
                      <a:pt x="6583" y="962"/>
                    </a:lnTo>
                    <a:lnTo>
                      <a:pt x="6664" y="1018"/>
                    </a:lnTo>
                    <a:lnTo>
                      <a:pt x="6743" y="1075"/>
                    </a:lnTo>
                    <a:lnTo>
                      <a:pt x="6821" y="1135"/>
                    </a:lnTo>
                    <a:lnTo>
                      <a:pt x="6896" y="1196"/>
                    </a:lnTo>
                    <a:lnTo>
                      <a:pt x="6971" y="1259"/>
                    </a:lnTo>
                    <a:lnTo>
                      <a:pt x="7043" y="1322"/>
                    </a:lnTo>
                    <a:lnTo>
                      <a:pt x="7114" y="1390"/>
                    </a:lnTo>
                    <a:lnTo>
                      <a:pt x="7183" y="1457"/>
                    </a:lnTo>
                    <a:lnTo>
                      <a:pt x="7252" y="1526"/>
                    </a:lnTo>
                    <a:lnTo>
                      <a:pt x="7318" y="1598"/>
                    </a:lnTo>
                    <a:lnTo>
                      <a:pt x="7383" y="1671"/>
                    </a:lnTo>
                    <a:lnTo>
                      <a:pt x="7444" y="1744"/>
                    </a:lnTo>
                    <a:lnTo>
                      <a:pt x="7505" y="1821"/>
                    </a:lnTo>
                    <a:lnTo>
                      <a:pt x="7565" y="1897"/>
                    </a:lnTo>
                    <a:lnTo>
                      <a:pt x="7622" y="1976"/>
                    </a:lnTo>
                    <a:lnTo>
                      <a:pt x="7678" y="2057"/>
                    </a:lnTo>
                    <a:lnTo>
                      <a:pt x="7732" y="2137"/>
                    </a:lnTo>
                    <a:lnTo>
                      <a:pt x="7783" y="2221"/>
                    </a:lnTo>
                    <a:lnTo>
                      <a:pt x="7833" y="2304"/>
                    </a:lnTo>
                    <a:lnTo>
                      <a:pt x="7881" y="2390"/>
                    </a:lnTo>
                    <a:lnTo>
                      <a:pt x="7927" y="2476"/>
                    </a:lnTo>
                    <a:lnTo>
                      <a:pt x="7971" y="2564"/>
                    </a:lnTo>
                    <a:lnTo>
                      <a:pt x="8011" y="2654"/>
                    </a:lnTo>
                    <a:lnTo>
                      <a:pt x="8052" y="2745"/>
                    </a:lnTo>
                    <a:lnTo>
                      <a:pt x="8088" y="2835"/>
                    </a:lnTo>
                    <a:lnTo>
                      <a:pt x="8124" y="2929"/>
                    </a:lnTo>
                    <a:lnTo>
                      <a:pt x="8157" y="3021"/>
                    </a:lnTo>
                    <a:lnTo>
                      <a:pt x="8188" y="3116"/>
                    </a:lnTo>
                    <a:lnTo>
                      <a:pt x="8216" y="3212"/>
                    </a:lnTo>
                    <a:lnTo>
                      <a:pt x="8241" y="3308"/>
                    </a:lnTo>
                    <a:lnTo>
                      <a:pt x="8266" y="3406"/>
                    </a:lnTo>
                    <a:lnTo>
                      <a:pt x="8287" y="3504"/>
                    </a:lnTo>
                    <a:lnTo>
                      <a:pt x="8307" y="3603"/>
                    </a:lnTo>
                    <a:lnTo>
                      <a:pt x="8322" y="3703"/>
                    </a:lnTo>
                    <a:lnTo>
                      <a:pt x="8337" y="3804"/>
                    </a:lnTo>
                    <a:lnTo>
                      <a:pt x="8349" y="3906"/>
                    </a:lnTo>
                    <a:lnTo>
                      <a:pt x="8358" y="4008"/>
                    </a:lnTo>
                    <a:lnTo>
                      <a:pt x="8364" y="4111"/>
                    </a:lnTo>
                    <a:lnTo>
                      <a:pt x="8368" y="4215"/>
                    </a:lnTo>
                    <a:lnTo>
                      <a:pt x="8370" y="4320"/>
                    </a:lnTo>
                    <a:lnTo>
                      <a:pt x="8370" y="4320"/>
                    </a:lnTo>
                    <a:lnTo>
                      <a:pt x="8368" y="4425"/>
                    </a:lnTo>
                    <a:lnTo>
                      <a:pt x="8364" y="4529"/>
                    </a:lnTo>
                    <a:lnTo>
                      <a:pt x="8358" y="4632"/>
                    </a:lnTo>
                    <a:lnTo>
                      <a:pt x="8349" y="4734"/>
                    </a:lnTo>
                    <a:lnTo>
                      <a:pt x="8337" y="4836"/>
                    </a:lnTo>
                    <a:lnTo>
                      <a:pt x="8322" y="4937"/>
                    </a:lnTo>
                    <a:lnTo>
                      <a:pt x="8307" y="5037"/>
                    </a:lnTo>
                    <a:lnTo>
                      <a:pt x="8287" y="5136"/>
                    </a:lnTo>
                    <a:lnTo>
                      <a:pt x="8266" y="5234"/>
                    </a:lnTo>
                    <a:lnTo>
                      <a:pt x="8241" y="5332"/>
                    </a:lnTo>
                    <a:lnTo>
                      <a:pt x="8216" y="5428"/>
                    </a:lnTo>
                    <a:lnTo>
                      <a:pt x="8188" y="5524"/>
                    </a:lnTo>
                    <a:lnTo>
                      <a:pt x="8157" y="5619"/>
                    </a:lnTo>
                    <a:lnTo>
                      <a:pt x="8124" y="5711"/>
                    </a:lnTo>
                    <a:lnTo>
                      <a:pt x="8088" y="5805"/>
                    </a:lnTo>
                    <a:lnTo>
                      <a:pt x="8052" y="5895"/>
                    </a:lnTo>
                    <a:lnTo>
                      <a:pt x="8011" y="5986"/>
                    </a:lnTo>
                    <a:lnTo>
                      <a:pt x="7971" y="6076"/>
                    </a:lnTo>
                    <a:lnTo>
                      <a:pt x="7927" y="6164"/>
                    </a:lnTo>
                    <a:lnTo>
                      <a:pt x="7881" y="6250"/>
                    </a:lnTo>
                    <a:lnTo>
                      <a:pt x="7833" y="6336"/>
                    </a:lnTo>
                    <a:lnTo>
                      <a:pt x="7783" y="6419"/>
                    </a:lnTo>
                    <a:lnTo>
                      <a:pt x="7732" y="6503"/>
                    </a:lnTo>
                    <a:lnTo>
                      <a:pt x="7678" y="6583"/>
                    </a:lnTo>
                    <a:lnTo>
                      <a:pt x="7622" y="6664"/>
                    </a:lnTo>
                    <a:lnTo>
                      <a:pt x="7565" y="6743"/>
                    </a:lnTo>
                    <a:lnTo>
                      <a:pt x="7505" y="6819"/>
                    </a:lnTo>
                    <a:lnTo>
                      <a:pt x="7444" y="6896"/>
                    </a:lnTo>
                    <a:lnTo>
                      <a:pt x="7383" y="6969"/>
                    </a:lnTo>
                    <a:lnTo>
                      <a:pt x="7318" y="7042"/>
                    </a:lnTo>
                    <a:lnTo>
                      <a:pt x="7252" y="7114"/>
                    </a:lnTo>
                    <a:lnTo>
                      <a:pt x="7183" y="7183"/>
                    </a:lnTo>
                    <a:lnTo>
                      <a:pt x="7114" y="7250"/>
                    </a:lnTo>
                    <a:lnTo>
                      <a:pt x="7043" y="7318"/>
                    </a:lnTo>
                    <a:lnTo>
                      <a:pt x="6971" y="7381"/>
                    </a:lnTo>
                    <a:lnTo>
                      <a:pt x="6896" y="7444"/>
                    </a:lnTo>
                    <a:lnTo>
                      <a:pt x="6821" y="7505"/>
                    </a:lnTo>
                    <a:lnTo>
                      <a:pt x="6743" y="7565"/>
                    </a:lnTo>
                    <a:lnTo>
                      <a:pt x="6664" y="7622"/>
                    </a:lnTo>
                    <a:lnTo>
                      <a:pt x="6583" y="7678"/>
                    </a:lnTo>
                    <a:lnTo>
                      <a:pt x="6503" y="7732"/>
                    </a:lnTo>
                    <a:lnTo>
                      <a:pt x="6421" y="7783"/>
                    </a:lnTo>
                    <a:lnTo>
                      <a:pt x="6336" y="7833"/>
                    </a:lnTo>
                    <a:lnTo>
                      <a:pt x="6250" y="7881"/>
                    </a:lnTo>
                    <a:lnTo>
                      <a:pt x="6164" y="7925"/>
                    </a:lnTo>
                    <a:lnTo>
                      <a:pt x="6076" y="7969"/>
                    </a:lnTo>
                    <a:lnTo>
                      <a:pt x="5987" y="8011"/>
                    </a:lnTo>
                    <a:lnTo>
                      <a:pt x="5897" y="8052"/>
                    </a:lnTo>
                    <a:lnTo>
                      <a:pt x="5805" y="8088"/>
                    </a:lnTo>
                    <a:lnTo>
                      <a:pt x="5713" y="8123"/>
                    </a:lnTo>
                    <a:lnTo>
                      <a:pt x="5619" y="8157"/>
                    </a:lnTo>
                    <a:lnTo>
                      <a:pt x="5526" y="8188"/>
                    </a:lnTo>
                    <a:lnTo>
                      <a:pt x="5430" y="8215"/>
                    </a:lnTo>
                    <a:lnTo>
                      <a:pt x="5332" y="8241"/>
                    </a:lnTo>
                    <a:lnTo>
                      <a:pt x="5234" y="8264"/>
                    </a:lnTo>
                    <a:lnTo>
                      <a:pt x="5136" y="8287"/>
                    </a:lnTo>
                    <a:lnTo>
                      <a:pt x="5037" y="8307"/>
                    </a:lnTo>
                    <a:lnTo>
                      <a:pt x="4937" y="8322"/>
                    </a:lnTo>
                    <a:lnTo>
                      <a:pt x="4836" y="8337"/>
                    </a:lnTo>
                    <a:lnTo>
                      <a:pt x="4734" y="8349"/>
                    </a:lnTo>
                    <a:lnTo>
                      <a:pt x="4632" y="8356"/>
                    </a:lnTo>
                    <a:lnTo>
                      <a:pt x="4529" y="8364"/>
                    </a:lnTo>
                    <a:lnTo>
                      <a:pt x="4425" y="8368"/>
                    </a:lnTo>
                    <a:lnTo>
                      <a:pt x="4320" y="8370"/>
                    </a:lnTo>
                    <a:lnTo>
                      <a:pt x="4320" y="837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0D6254-8D6D-E548-AC34-AF135F362E24}"/>
                  </a:ext>
                </a:extLst>
              </p:cNvPr>
              <p:cNvSpPr txBox="1"/>
              <p:nvPr/>
            </p:nvSpPr>
            <p:spPr>
              <a:xfrm>
                <a:off x="2678112" y="4406900"/>
                <a:ext cx="858716" cy="25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A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99C2C80-9BA9-124E-96EB-FB56DBD2EB7A}"/>
              </a:ext>
            </a:extLst>
          </p:cNvPr>
          <p:cNvGrpSpPr/>
          <p:nvPr userDrawn="1"/>
        </p:nvGrpSpPr>
        <p:grpSpPr>
          <a:xfrm>
            <a:off x="227072" y="2285702"/>
            <a:ext cx="6284964" cy="1829276"/>
            <a:chOff x="420687" y="228600"/>
            <a:chExt cx="6283327" cy="18288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5D7B37-5EBC-1344-B4A9-4CCBE09A9AAB}"/>
                </a:ext>
              </a:extLst>
            </p:cNvPr>
            <p:cNvSpPr/>
            <p:nvPr/>
          </p:nvSpPr>
          <p:spPr>
            <a:xfrm>
              <a:off x="1428081" y="329676"/>
              <a:ext cx="2683577" cy="16239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1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30D6EB7-D769-0B48-BB60-ED96B75B652C}"/>
                </a:ext>
              </a:extLst>
            </p:cNvPr>
            <p:cNvGrpSpPr/>
            <p:nvPr/>
          </p:nvGrpSpPr>
          <p:grpSpPr>
            <a:xfrm rot="16200000">
              <a:off x="3210632" y="-1529639"/>
              <a:ext cx="1636707" cy="5350056"/>
              <a:chOff x="537388" y="4343400"/>
              <a:chExt cx="1636707" cy="2361832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7D0D6C4-C9DF-2141-8E39-3721BBCD1388}"/>
                  </a:ext>
                </a:extLst>
              </p:cNvPr>
              <p:cNvCxnSpPr/>
              <p:nvPr/>
            </p:nvCxnSpPr>
            <p:spPr>
              <a:xfrm>
                <a:off x="537388" y="43434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3579B23-5EB1-724F-B28D-24CBC559A6B7}"/>
                  </a:ext>
                </a:extLst>
              </p:cNvPr>
              <p:cNvCxnSpPr/>
              <p:nvPr/>
            </p:nvCxnSpPr>
            <p:spPr>
              <a:xfrm>
                <a:off x="2174095" y="4343401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EC227D3-F6B4-C347-AB41-D15AA4F5077B}"/>
                </a:ext>
              </a:extLst>
            </p:cNvPr>
            <p:cNvGrpSpPr/>
            <p:nvPr/>
          </p:nvGrpSpPr>
          <p:grpSpPr>
            <a:xfrm>
              <a:off x="420687" y="228600"/>
              <a:ext cx="1808912" cy="1828800"/>
              <a:chOff x="864853" y="1993837"/>
              <a:chExt cx="2839119" cy="2870342"/>
            </a:xfrm>
          </p:grpSpPr>
          <p:graphicFrame>
            <p:nvGraphicFramePr>
              <p:cNvPr id="25" name="Chart 24">
                <a:extLst>
                  <a:ext uri="{FF2B5EF4-FFF2-40B4-BE49-F238E27FC236}">
                    <a16:creationId xmlns:a16="http://schemas.microsoft.com/office/drawing/2014/main" id="{D2C2D0D0-064B-DB49-8CC3-14D0847F9A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9731343"/>
                  </p:ext>
                </p:extLst>
              </p:nvPr>
            </p:nvGraphicFramePr>
            <p:xfrm>
              <a:off x="864853" y="1993837"/>
              <a:ext cx="2839119" cy="287034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937ECA6-0ECE-A044-B303-81B789AA9A03}"/>
                  </a:ext>
                </a:extLst>
              </p:cNvPr>
              <p:cNvSpPr/>
              <p:nvPr/>
            </p:nvSpPr>
            <p:spPr>
              <a:xfrm>
                <a:off x="1736449" y="2868809"/>
                <a:ext cx="1113692" cy="111369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2001" b="1" dirty="0">
                    <a:solidFill>
                      <a:schemeClr val="bg1"/>
                    </a:solidFill>
                    <a:latin typeface="+mn-lt"/>
                    <a:cs typeface="Arial Narrow"/>
                  </a:rPr>
                  <a:t>45</a:t>
                </a:r>
                <a:r>
                  <a:rPr lang="en-US" sz="2001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%</a:t>
                </a:r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7DF7F376-305E-F142-AF4B-124100FB82E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89010" y="2133607"/>
                <a:ext cx="2590805" cy="2590799"/>
              </a:xfrm>
              <a:custGeom>
                <a:avLst/>
                <a:gdLst/>
                <a:ahLst/>
                <a:cxnLst>
                  <a:cxn ang="0">
                    <a:pos x="3663" y="50"/>
                  </a:cxn>
                  <a:cxn ang="0">
                    <a:pos x="2835" y="263"/>
                  </a:cxn>
                  <a:cxn ang="0">
                    <a:pos x="2081" y="625"/>
                  </a:cxn>
                  <a:cxn ang="0">
                    <a:pos x="1416" y="1123"/>
                  </a:cxn>
                  <a:cxn ang="0">
                    <a:pos x="859" y="1735"/>
                  </a:cxn>
                  <a:cxn ang="0">
                    <a:pos x="427" y="2447"/>
                  </a:cxn>
                  <a:cxn ang="0">
                    <a:pos x="136" y="3241"/>
                  </a:cxn>
                  <a:cxn ang="0">
                    <a:pos x="6" y="4098"/>
                  </a:cxn>
                  <a:cxn ang="0">
                    <a:pos x="34" y="4870"/>
                  </a:cxn>
                  <a:cxn ang="0">
                    <a:pos x="228" y="5706"/>
                  </a:cxn>
                  <a:cxn ang="0">
                    <a:pos x="573" y="6470"/>
                  </a:cxn>
                  <a:cxn ang="0">
                    <a:pos x="1054" y="7147"/>
                  </a:cxn>
                  <a:cxn ang="0">
                    <a:pos x="1654" y="7718"/>
                  </a:cxn>
                  <a:cxn ang="0">
                    <a:pos x="2354" y="8167"/>
                  </a:cxn>
                  <a:cxn ang="0">
                    <a:pos x="3137" y="8475"/>
                  </a:cxn>
                  <a:cxn ang="0">
                    <a:pos x="3988" y="8627"/>
                  </a:cxn>
                  <a:cxn ang="0">
                    <a:pos x="4763" y="8617"/>
                  </a:cxn>
                  <a:cxn ang="0">
                    <a:pos x="5606" y="8446"/>
                  </a:cxn>
                  <a:cxn ang="0">
                    <a:pos x="6380" y="8119"/>
                  </a:cxn>
                  <a:cxn ang="0">
                    <a:pos x="7068" y="7653"/>
                  </a:cxn>
                  <a:cxn ang="0">
                    <a:pos x="7655" y="7068"/>
                  </a:cxn>
                  <a:cxn ang="0">
                    <a:pos x="8119" y="6378"/>
                  </a:cxn>
                  <a:cxn ang="0">
                    <a:pos x="8446" y="5604"/>
                  </a:cxn>
                  <a:cxn ang="0">
                    <a:pos x="8619" y="4761"/>
                  </a:cxn>
                  <a:cxn ang="0">
                    <a:pos x="4320" y="0"/>
                  </a:cxn>
                  <a:cxn ang="0">
                    <a:pos x="3804" y="8337"/>
                  </a:cxn>
                  <a:cxn ang="0">
                    <a:pos x="3022" y="8157"/>
                  </a:cxn>
                  <a:cxn ang="0">
                    <a:pos x="2306" y="7833"/>
                  </a:cxn>
                  <a:cxn ang="0">
                    <a:pos x="1671" y="7381"/>
                  </a:cxn>
                  <a:cxn ang="0">
                    <a:pos x="1135" y="6819"/>
                  </a:cxn>
                  <a:cxn ang="0">
                    <a:pos x="715" y="6164"/>
                  </a:cxn>
                  <a:cxn ang="0">
                    <a:pos x="425" y="5428"/>
                  </a:cxn>
                  <a:cxn ang="0">
                    <a:pos x="284" y="4632"/>
                  </a:cxn>
                  <a:cxn ang="0">
                    <a:pos x="293" y="3906"/>
                  </a:cxn>
                  <a:cxn ang="0">
                    <a:pos x="454" y="3116"/>
                  </a:cxn>
                  <a:cxn ang="0">
                    <a:pos x="761" y="2390"/>
                  </a:cxn>
                  <a:cxn ang="0">
                    <a:pos x="1196" y="1744"/>
                  </a:cxn>
                  <a:cxn ang="0">
                    <a:pos x="1746" y="1196"/>
                  </a:cxn>
                  <a:cxn ang="0">
                    <a:pos x="2390" y="759"/>
                  </a:cxn>
                  <a:cxn ang="0">
                    <a:pos x="3116" y="452"/>
                  </a:cxn>
                  <a:cxn ang="0">
                    <a:pos x="3906" y="291"/>
                  </a:cxn>
                  <a:cxn ang="0">
                    <a:pos x="4632" y="284"/>
                  </a:cxn>
                  <a:cxn ang="0">
                    <a:pos x="5430" y="425"/>
                  </a:cxn>
                  <a:cxn ang="0">
                    <a:pos x="6164" y="715"/>
                  </a:cxn>
                  <a:cxn ang="0">
                    <a:pos x="6821" y="1135"/>
                  </a:cxn>
                  <a:cxn ang="0">
                    <a:pos x="7383" y="1671"/>
                  </a:cxn>
                  <a:cxn ang="0">
                    <a:pos x="7833" y="2304"/>
                  </a:cxn>
                  <a:cxn ang="0">
                    <a:pos x="8157" y="3021"/>
                  </a:cxn>
                  <a:cxn ang="0">
                    <a:pos x="8337" y="3804"/>
                  </a:cxn>
                  <a:cxn ang="0">
                    <a:pos x="8364" y="4529"/>
                  </a:cxn>
                  <a:cxn ang="0">
                    <a:pos x="8241" y="5332"/>
                  </a:cxn>
                  <a:cxn ang="0">
                    <a:pos x="7971" y="6076"/>
                  </a:cxn>
                  <a:cxn ang="0">
                    <a:pos x="7565" y="6743"/>
                  </a:cxn>
                  <a:cxn ang="0">
                    <a:pos x="7043" y="7318"/>
                  </a:cxn>
                  <a:cxn ang="0">
                    <a:pos x="6421" y="7783"/>
                  </a:cxn>
                  <a:cxn ang="0">
                    <a:pos x="5713" y="8123"/>
                  </a:cxn>
                  <a:cxn ang="0">
                    <a:pos x="4937" y="8322"/>
                  </a:cxn>
                </a:cxnLst>
                <a:rect l="0" t="0" r="r" b="b"/>
                <a:pathLst>
                  <a:path w="8640" h="8640">
                    <a:moveTo>
                      <a:pt x="4320" y="0"/>
                    </a:moveTo>
                    <a:lnTo>
                      <a:pt x="4320" y="0"/>
                    </a:lnTo>
                    <a:lnTo>
                      <a:pt x="4209" y="2"/>
                    </a:lnTo>
                    <a:lnTo>
                      <a:pt x="4098" y="6"/>
                    </a:lnTo>
                    <a:lnTo>
                      <a:pt x="3988" y="13"/>
                    </a:lnTo>
                    <a:lnTo>
                      <a:pt x="3879" y="23"/>
                    </a:lnTo>
                    <a:lnTo>
                      <a:pt x="3770" y="34"/>
                    </a:lnTo>
                    <a:lnTo>
                      <a:pt x="3663" y="50"/>
                    </a:lnTo>
                    <a:lnTo>
                      <a:pt x="3555" y="67"/>
                    </a:lnTo>
                    <a:lnTo>
                      <a:pt x="3450" y="88"/>
                    </a:lnTo>
                    <a:lnTo>
                      <a:pt x="3344" y="111"/>
                    </a:lnTo>
                    <a:lnTo>
                      <a:pt x="3241" y="136"/>
                    </a:lnTo>
                    <a:lnTo>
                      <a:pt x="3137" y="165"/>
                    </a:lnTo>
                    <a:lnTo>
                      <a:pt x="3036" y="194"/>
                    </a:lnTo>
                    <a:lnTo>
                      <a:pt x="2934" y="226"/>
                    </a:lnTo>
                    <a:lnTo>
                      <a:pt x="2835" y="263"/>
                    </a:lnTo>
                    <a:lnTo>
                      <a:pt x="2737" y="299"/>
                    </a:lnTo>
                    <a:lnTo>
                      <a:pt x="2639" y="339"/>
                    </a:lnTo>
                    <a:lnTo>
                      <a:pt x="2543" y="381"/>
                    </a:lnTo>
                    <a:lnTo>
                      <a:pt x="2447" y="425"/>
                    </a:lnTo>
                    <a:lnTo>
                      <a:pt x="2354" y="473"/>
                    </a:lnTo>
                    <a:lnTo>
                      <a:pt x="2262" y="521"/>
                    </a:lnTo>
                    <a:lnTo>
                      <a:pt x="2170" y="573"/>
                    </a:lnTo>
                    <a:lnTo>
                      <a:pt x="2081" y="625"/>
                    </a:lnTo>
                    <a:lnTo>
                      <a:pt x="1991" y="680"/>
                    </a:lnTo>
                    <a:lnTo>
                      <a:pt x="1905" y="738"/>
                    </a:lnTo>
                    <a:lnTo>
                      <a:pt x="1821" y="797"/>
                    </a:lnTo>
                    <a:lnTo>
                      <a:pt x="1736" y="859"/>
                    </a:lnTo>
                    <a:lnTo>
                      <a:pt x="1654" y="922"/>
                    </a:lnTo>
                    <a:lnTo>
                      <a:pt x="1574" y="987"/>
                    </a:lnTo>
                    <a:lnTo>
                      <a:pt x="1493" y="1054"/>
                    </a:lnTo>
                    <a:lnTo>
                      <a:pt x="1416" y="1123"/>
                    </a:lnTo>
                    <a:lnTo>
                      <a:pt x="1340" y="1192"/>
                    </a:lnTo>
                    <a:lnTo>
                      <a:pt x="1267" y="1265"/>
                    </a:lnTo>
                    <a:lnTo>
                      <a:pt x="1194" y="1340"/>
                    </a:lnTo>
                    <a:lnTo>
                      <a:pt x="1123" y="1414"/>
                    </a:lnTo>
                    <a:lnTo>
                      <a:pt x="1054" y="1493"/>
                    </a:lnTo>
                    <a:lnTo>
                      <a:pt x="987" y="1572"/>
                    </a:lnTo>
                    <a:lnTo>
                      <a:pt x="922" y="1652"/>
                    </a:lnTo>
                    <a:lnTo>
                      <a:pt x="859" y="1735"/>
                    </a:lnTo>
                    <a:lnTo>
                      <a:pt x="797" y="1819"/>
                    </a:lnTo>
                    <a:lnTo>
                      <a:pt x="738" y="1905"/>
                    </a:lnTo>
                    <a:lnTo>
                      <a:pt x="680" y="1991"/>
                    </a:lnTo>
                    <a:lnTo>
                      <a:pt x="627" y="2080"/>
                    </a:lnTo>
                    <a:lnTo>
                      <a:pt x="573" y="2170"/>
                    </a:lnTo>
                    <a:lnTo>
                      <a:pt x="521" y="2262"/>
                    </a:lnTo>
                    <a:lnTo>
                      <a:pt x="473" y="2354"/>
                    </a:lnTo>
                    <a:lnTo>
                      <a:pt x="427" y="2447"/>
                    </a:lnTo>
                    <a:lnTo>
                      <a:pt x="381" y="2541"/>
                    </a:lnTo>
                    <a:lnTo>
                      <a:pt x="339" y="2639"/>
                    </a:lnTo>
                    <a:lnTo>
                      <a:pt x="301" y="2737"/>
                    </a:lnTo>
                    <a:lnTo>
                      <a:pt x="263" y="2835"/>
                    </a:lnTo>
                    <a:lnTo>
                      <a:pt x="228" y="2934"/>
                    </a:lnTo>
                    <a:lnTo>
                      <a:pt x="195" y="3036"/>
                    </a:lnTo>
                    <a:lnTo>
                      <a:pt x="165" y="3137"/>
                    </a:lnTo>
                    <a:lnTo>
                      <a:pt x="136" y="3241"/>
                    </a:lnTo>
                    <a:lnTo>
                      <a:pt x="111" y="3344"/>
                    </a:lnTo>
                    <a:lnTo>
                      <a:pt x="88" y="3450"/>
                    </a:lnTo>
                    <a:lnTo>
                      <a:pt x="69" y="3555"/>
                    </a:lnTo>
                    <a:lnTo>
                      <a:pt x="50" y="3663"/>
                    </a:lnTo>
                    <a:lnTo>
                      <a:pt x="34" y="3770"/>
                    </a:lnTo>
                    <a:lnTo>
                      <a:pt x="23" y="3879"/>
                    </a:lnTo>
                    <a:lnTo>
                      <a:pt x="13" y="3988"/>
                    </a:lnTo>
                    <a:lnTo>
                      <a:pt x="6" y="4098"/>
                    </a:lnTo>
                    <a:lnTo>
                      <a:pt x="2" y="4209"/>
                    </a:lnTo>
                    <a:lnTo>
                      <a:pt x="0" y="4320"/>
                    </a:lnTo>
                    <a:lnTo>
                      <a:pt x="0" y="4320"/>
                    </a:lnTo>
                    <a:lnTo>
                      <a:pt x="2" y="4431"/>
                    </a:lnTo>
                    <a:lnTo>
                      <a:pt x="6" y="4542"/>
                    </a:lnTo>
                    <a:lnTo>
                      <a:pt x="13" y="4652"/>
                    </a:lnTo>
                    <a:lnTo>
                      <a:pt x="23" y="4761"/>
                    </a:lnTo>
                    <a:lnTo>
                      <a:pt x="34" y="4870"/>
                    </a:lnTo>
                    <a:lnTo>
                      <a:pt x="50" y="4977"/>
                    </a:lnTo>
                    <a:lnTo>
                      <a:pt x="69" y="5085"/>
                    </a:lnTo>
                    <a:lnTo>
                      <a:pt x="88" y="5190"/>
                    </a:lnTo>
                    <a:lnTo>
                      <a:pt x="111" y="5296"/>
                    </a:lnTo>
                    <a:lnTo>
                      <a:pt x="136" y="5399"/>
                    </a:lnTo>
                    <a:lnTo>
                      <a:pt x="165" y="5503"/>
                    </a:lnTo>
                    <a:lnTo>
                      <a:pt x="195" y="5604"/>
                    </a:lnTo>
                    <a:lnTo>
                      <a:pt x="228" y="5706"/>
                    </a:lnTo>
                    <a:lnTo>
                      <a:pt x="263" y="5805"/>
                    </a:lnTo>
                    <a:lnTo>
                      <a:pt x="301" y="5903"/>
                    </a:lnTo>
                    <a:lnTo>
                      <a:pt x="339" y="6001"/>
                    </a:lnTo>
                    <a:lnTo>
                      <a:pt x="381" y="6099"/>
                    </a:lnTo>
                    <a:lnTo>
                      <a:pt x="427" y="6193"/>
                    </a:lnTo>
                    <a:lnTo>
                      <a:pt x="473" y="6286"/>
                    </a:lnTo>
                    <a:lnTo>
                      <a:pt x="521" y="6378"/>
                    </a:lnTo>
                    <a:lnTo>
                      <a:pt x="573" y="6470"/>
                    </a:lnTo>
                    <a:lnTo>
                      <a:pt x="627" y="6560"/>
                    </a:lnTo>
                    <a:lnTo>
                      <a:pt x="680" y="6649"/>
                    </a:lnTo>
                    <a:lnTo>
                      <a:pt x="738" y="6735"/>
                    </a:lnTo>
                    <a:lnTo>
                      <a:pt x="797" y="6821"/>
                    </a:lnTo>
                    <a:lnTo>
                      <a:pt x="859" y="6905"/>
                    </a:lnTo>
                    <a:lnTo>
                      <a:pt x="922" y="6988"/>
                    </a:lnTo>
                    <a:lnTo>
                      <a:pt x="987" y="7068"/>
                    </a:lnTo>
                    <a:lnTo>
                      <a:pt x="1054" y="7147"/>
                    </a:lnTo>
                    <a:lnTo>
                      <a:pt x="1123" y="7226"/>
                    </a:lnTo>
                    <a:lnTo>
                      <a:pt x="1194" y="7300"/>
                    </a:lnTo>
                    <a:lnTo>
                      <a:pt x="1267" y="7375"/>
                    </a:lnTo>
                    <a:lnTo>
                      <a:pt x="1340" y="7448"/>
                    </a:lnTo>
                    <a:lnTo>
                      <a:pt x="1416" y="7517"/>
                    </a:lnTo>
                    <a:lnTo>
                      <a:pt x="1493" y="7586"/>
                    </a:lnTo>
                    <a:lnTo>
                      <a:pt x="1574" y="7653"/>
                    </a:lnTo>
                    <a:lnTo>
                      <a:pt x="1654" y="7718"/>
                    </a:lnTo>
                    <a:lnTo>
                      <a:pt x="1736" y="7781"/>
                    </a:lnTo>
                    <a:lnTo>
                      <a:pt x="1821" y="7843"/>
                    </a:lnTo>
                    <a:lnTo>
                      <a:pt x="1905" y="7902"/>
                    </a:lnTo>
                    <a:lnTo>
                      <a:pt x="1991" y="7960"/>
                    </a:lnTo>
                    <a:lnTo>
                      <a:pt x="2081" y="8015"/>
                    </a:lnTo>
                    <a:lnTo>
                      <a:pt x="2170" y="8067"/>
                    </a:lnTo>
                    <a:lnTo>
                      <a:pt x="2262" y="8119"/>
                    </a:lnTo>
                    <a:lnTo>
                      <a:pt x="2354" y="8167"/>
                    </a:lnTo>
                    <a:lnTo>
                      <a:pt x="2447" y="8215"/>
                    </a:lnTo>
                    <a:lnTo>
                      <a:pt x="2543" y="8259"/>
                    </a:lnTo>
                    <a:lnTo>
                      <a:pt x="2639" y="8301"/>
                    </a:lnTo>
                    <a:lnTo>
                      <a:pt x="2737" y="8341"/>
                    </a:lnTo>
                    <a:lnTo>
                      <a:pt x="2835" y="8377"/>
                    </a:lnTo>
                    <a:lnTo>
                      <a:pt x="2934" y="8414"/>
                    </a:lnTo>
                    <a:lnTo>
                      <a:pt x="3036" y="8446"/>
                    </a:lnTo>
                    <a:lnTo>
                      <a:pt x="3137" y="8475"/>
                    </a:lnTo>
                    <a:lnTo>
                      <a:pt x="3241" y="8504"/>
                    </a:lnTo>
                    <a:lnTo>
                      <a:pt x="3344" y="8529"/>
                    </a:lnTo>
                    <a:lnTo>
                      <a:pt x="3450" y="8552"/>
                    </a:lnTo>
                    <a:lnTo>
                      <a:pt x="3555" y="8573"/>
                    </a:lnTo>
                    <a:lnTo>
                      <a:pt x="3663" y="8590"/>
                    </a:lnTo>
                    <a:lnTo>
                      <a:pt x="3770" y="8606"/>
                    </a:lnTo>
                    <a:lnTo>
                      <a:pt x="3879" y="8617"/>
                    </a:lnTo>
                    <a:lnTo>
                      <a:pt x="3988" y="8627"/>
                    </a:lnTo>
                    <a:lnTo>
                      <a:pt x="4098" y="8634"/>
                    </a:lnTo>
                    <a:lnTo>
                      <a:pt x="4209" y="8638"/>
                    </a:lnTo>
                    <a:lnTo>
                      <a:pt x="4320" y="8640"/>
                    </a:lnTo>
                    <a:lnTo>
                      <a:pt x="4320" y="8640"/>
                    </a:lnTo>
                    <a:lnTo>
                      <a:pt x="4431" y="8638"/>
                    </a:lnTo>
                    <a:lnTo>
                      <a:pt x="4542" y="8634"/>
                    </a:lnTo>
                    <a:lnTo>
                      <a:pt x="4653" y="8627"/>
                    </a:lnTo>
                    <a:lnTo>
                      <a:pt x="4763" y="8617"/>
                    </a:lnTo>
                    <a:lnTo>
                      <a:pt x="4870" y="8606"/>
                    </a:lnTo>
                    <a:lnTo>
                      <a:pt x="4979" y="8590"/>
                    </a:lnTo>
                    <a:lnTo>
                      <a:pt x="5085" y="8573"/>
                    </a:lnTo>
                    <a:lnTo>
                      <a:pt x="5192" y="8552"/>
                    </a:lnTo>
                    <a:lnTo>
                      <a:pt x="5296" y="8529"/>
                    </a:lnTo>
                    <a:lnTo>
                      <a:pt x="5401" y="8504"/>
                    </a:lnTo>
                    <a:lnTo>
                      <a:pt x="5503" y="8475"/>
                    </a:lnTo>
                    <a:lnTo>
                      <a:pt x="5606" y="8446"/>
                    </a:lnTo>
                    <a:lnTo>
                      <a:pt x="5706" y="8414"/>
                    </a:lnTo>
                    <a:lnTo>
                      <a:pt x="5805" y="8377"/>
                    </a:lnTo>
                    <a:lnTo>
                      <a:pt x="5905" y="8341"/>
                    </a:lnTo>
                    <a:lnTo>
                      <a:pt x="6003" y="8301"/>
                    </a:lnTo>
                    <a:lnTo>
                      <a:pt x="6099" y="8259"/>
                    </a:lnTo>
                    <a:lnTo>
                      <a:pt x="6194" y="8215"/>
                    </a:lnTo>
                    <a:lnTo>
                      <a:pt x="6286" y="8167"/>
                    </a:lnTo>
                    <a:lnTo>
                      <a:pt x="6380" y="8119"/>
                    </a:lnTo>
                    <a:lnTo>
                      <a:pt x="6470" y="8067"/>
                    </a:lnTo>
                    <a:lnTo>
                      <a:pt x="6560" y="8015"/>
                    </a:lnTo>
                    <a:lnTo>
                      <a:pt x="6649" y="7960"/>
                    </a:lnTo>
                    <a:lnTo>
                      <a:pt x="6737" y="7902"/>
                    </a:lnTo>
                    <a:lnTo>
                      <a:pt x="6821" y="7843"/>
                    </a:lnTo>
                    <a:lnTo>
                      <a:pt x="6905" y="7781"/>
                    </a:lnTo>
                    <a:lnTo>
                      <a:pt x="6988" y="7718"/>
                    </a:lnTo>
                    <a:lnTo>
                      <a:pt x="7068" y="7653"/>
                    </a:lnTo>
                    <a:lnTo>
                      <a:pt x="7147" y="7586"/>
                    </a:lnTo>
                    <a:lnTo>
                      <a:pt x="7226" y="7517"/>
                    </a:lnTo>
                    <a:lnTo>
                      <a:pt x="7300" y="7448"/>
                    </a:lnTo>
                    <a:lnTo>
                      <a:pt x="7375" y="7375"/>
                    </a:lnTo>
                    <a:lnTo>
                      <a:pt x="7448" y="7300"/>
                    </a:lnTo>
                    <a:lnTo>
                      <a:pt x="7519" y="7226"/>
                    </a:lnTo>
                    <a:lnTo>
                      <a:pt x="7588" y="7147"/>
                    </a:lnTo>
                    <a:lnTo>
                      <a:pt x="7655" y="7068"/>
                    </a:lnTo>
                    <a:lnTo>
                      <a:pt x="7720" y="6988"/>
                    </a:lnTo>
                    <a:lnTo>
                      <a:pt x="7783" y="6905"/>
                    </a:lnTo>
                    <a:lnTo>
                      <a:pt x="7843" y="6821"/>
                    </a:lnTo>
                    <a:lnTo>
                      <a:pt x="7902" y="6735"/>
                    </a:lnTo>
                    <a:lnTo>
                      <a:pt x="7960" y="6649"/>
                    </a:lnTo>
                    <a:lnTo>
                      <a:pt x="8015" y="6560"/>
                    </a:lnTo>
                    <a:lnTo>
                      <a:pt x="8069" y="6470"/>
                    </a:lnTo>
                    <a:lnTo>
                      <a:pt x="8119" y="6378"/>
                    </a:lnTo>
                    <a:lnTo>
                      <a:pt x="8169" y="6286"/>
                    </a:lnTo>
                    <a:lnTo>
                      <a:pt x="8215" y="6193"/>
                    </a:lnTo>
                    <a:lnTo>
                      <a:pt x="8259" y="6099"/>
                    </a:lnTo>
                    <a:lnTo>
                      <a:pt x="8301" y="6001"/>
                    </a:lnTo>
                    <a:lnTo>
                      <a:pt x="8341" y="5903"/>
                    </a:lnTo>
                    <a:lnTo>
                      <a:pt x="8379" y="5805"/>
                    </a:lnTo>
                    <a:lnTo>
                      <a:pt x="8414" y="5706"/>
                    </a:lnTo>
                    <a:lnTo>
                      <a:pt x="8446" y="5604"/>
                    </a:lnTo>
                    <a:lnTo>
                      <a:pt x="8477" y="5503"/>
                    </a:lnTo>
                    <a:lnTo>
                      <a:pt x="8504" y="5399"/>
                    </a:lnTo>
                    <a:lnTo>
                      <a:pt x="8531" y="5296"/>
                    </a:lnTo>
                    <a:lnTo>
                      <a:pt x="8554" y="5190"/>
                    </a:lnTo>
                    <a:lnTo>
                      <a:pt x="8573" y="5085"/>
                    </a:lnTo>
                    <a:lnTo>
                      <a:pt x="8590" y="4977"/>
                    </a:lnTo>
                    <a:lnTo>
                      <a:pt x="8606" y="4870"/>
                    </a:lnTo>
                    <a:lnTo>
                      <a:pt x="8619" y="4761"/>
                    </a:lnTo>
                    <a:lnTo>
                      <a:pt x="8629" y="4652"/>
                    </a:lnTo>
                    <a:lnTo>
                      <a:pt x="8634" y="4542"/>
                    </a:lnTo>
                    <a:lnTo>
                      <a:pt x="8640" y="4431"/>
                    </a:lnTo>
                    <a:lnTo>
                      <a:pt x="8640" y="4320"/>
                    </a:lnTo>
                    <a:lnTo>
                      <a:pt x="8640" y="4320"/>
                    </a:lnTo>
                    <a:lnTo>
                      <a:pt x="8640" y="0"/>
                    </a:lnTo>
                    <a:lnTo>
                      <a:pt x="8640" y="0"/>
                    </a:lnTo>
                    <a:lnTo>
                      <a:pt x="4320" y="0"/>
                    </a:lnTo>
                    <a:lnTo>
                      <a:pt x="4320" y="0"/>
                    </a:lnTo>
                    <a:close/>
                    <a:moveTo>
                      <a:pt x="4320" y="8370"/>
                    </a:moveTo>
                    <a:lnTo>
                      <a:pt x="4320" y="8370"/>
                    </a:lnTo>
                    <a:lnTo>
                      <a:pt x="4217" y="8368"/>
                    </a:lnTo>
                    <a:lnTo>
                      <a:pt x="4113" y="8364"/>
                    </a:lnTo>
                    <a:lnTo>
                      <a:pt x="4010" y="8356"/>
                    </a:lnTo>
                    <a:lnTo>
                      <a:pt x="3906" y="8349"/>
                    </a:lnTo>
                    <a:lnTo>
                      <a:pt x="3804" y="8337"/>
                    </a:lnTo>
                    <a:lnTo>
                      <a:pt x="3705" y="8322"/>
                    </a:lnTo>
                    <a:lnTo>
                      <a:pt x="3603" y="8307"/>
                    </a:lnTo>
                    <a:lnTo>
                      <a:pt x="3505" y="8287"/>
                    </a:lnTo>
                    <a:lnTo>
                      <a:pt x="3406" y="8264"/>
                    </a:lnTo>
                    <a:lnTo>
                      <a:pt x="3308" y="8241"/>
                    </a:lnTo>
                    <a:lnTo>
                      <a:pt x="3212" y="8215"/>
                    </a:lnTo>
                    <a:lnTo>
                      <a:pt x="3116" y="8188"/>
                    </a:lnTo>
                    <a:lnTo>
                      <a:pt x="3022" y="8157"/>
                    </a:lnTo>
                    <a:lnTo>
                      <a:pt x="2929" y="8123"/>
                    </a:lnTo>
                    <a:lnTo>
                      <a:pt x="2837" y="8088"/>
                    </a:lnTo>
                    <a:lnTo>
                      <a:pt x="2745" y="8052"/>
                    </a:lnTo>
                    <a:lnTo>
                      <a:pt x="2654" y="8011"/>
                    </a:lnTo>
                    <a:lnTo>
                      <a:pt x="2564" y="7969"/>
                    </a:lnTo>
                    <a:lnTo>
                      <a:pt x="2478" y="7925"/>
                    </a:lnTo>
                    <a:lnTo>
                      <a:pt x="2390" y="7881"/>
                    </a:lnTo>
                    <a:lnTo>
                      <a:pt x="2306" y="7833"/>
                    </a:lnTo>
                    <a:lnTo>
                      <a:pt x="2221" y="7783"/>
                    </a:lnTo>
                    <a:lnTo>
                      <a:pt x="2139" y="7732"/>
                    </a:lnTo>
                    <a:lnTo>
                      <a:pt x="2057" y="7678"/>
                    </a:lnTo>
                    <a:lnTo>
                      <a:pt x="1976" y="7622"/>
                    </a:lnTo>
                    <a:lnTo>
                      <a:pt x="1897" y="7565"/>
                    </a:lnTo>
                    <a:lnTo>
                      <a:pt x="1821" y="7505"/>
                    </a:lnTo>
                    <a:lnTo>
                      <a:pt x="1746" y="7444"/>
                    </a:lnTo>
                    <a:lnTo>
                      <a:pt x="1671" y="7381"/>
                    </a:lnTo>
                    <a:lnTo>
                      <a:pt x="1598" y="7318"/>
                    </a:lnTo>
                    <a:lnTo>
                      <a:pt x="1528" y="7250"/>
                    </a:lnTo>
                    <a:lnTo>
                      <a:pt x="1459" y="7183"/>
                    </a:lnTo>
                    <a:lnTo>
                      <a:pt x="1390" y="7114"/>
                    </a:lnTo>
                    <a:lnTo>
                      <a:pt x="1324" y="7042"/>
                    </a:lnTo>
                    <a:lnTo>
                      <a:pt x="1259" y="6969"/>
                    </a:lnTo>
                    <a:lnTo>
                      <a:pt x="1196" y="6896"/>
                    </a:lnTo>
                    <a:lnTo>
                      <a:pt x="1135" y="6819"/>
                    </a:lnTo>
                    <a:lnTo>
                      <a:pt x="1075" y="6743"/>
                    </a:lnTo>
                    <a:lnTo>
                      <a:pt x="1020" y="6664"/>
                    </a:lnTo>
                    <a:lnTo>
                      <a:pt x="964" y="6583"/>
                    </a:lnTo>
                    <a:lnTo>
                      <a:pt x="910" y="6503"/>
                    </a:lnTo>
                    <a:lnTo>
                      <a:pt x="859" y="6419"/>
                    </a:lnTo>
                    <a:lnTo>
                      <a:pt x="809" y="6336"/>
                    </a:lnTo>
                    <a:lnTo>
                      <a:pt x="761" y="6250"/>
                    </a:lnTo>
                    <a:lnTo>
                      <a:pt x="715" y="6164"/>
                    </a:lnTo>
                    <a:lnTo>
                      <a:pt x="671" y="6076"/>
                    </a:lnTo>
                    <a:lnTo>
                      <a:pt x="629" y="5986"/>
                    </a:lnTo>
                    <a:lnTo>
                      <a:pt x="590" y="5895"/>
                    </a:lnTo>
                    <a:lnTo>
                      <a:pt x="552" y="5805"/>
                    </a:lnTo>
                    <a:lnTo>
                      <a:pt x="517" y="5711"/>
                    </a:lnTo>
                    <a:lnTo>
                      <a:pt x="485" y="5619"/>
                    </a:lnTo>
                    <a:lnTo>
                      <a:pt x="454" y="5524"/>
                    </a:lnTo>
                    <a:lnTo>
                      <a:pt x="425" y="5428"/>
                    </a:lnTo>
                    <a:lnTo>
                      <a:pt x="399" y="5332"/>
                    </a:lnTo>
                    <a:lnTo>
                      <a:pt x="376" y="5234"/>
                    </a:lnTo>
                    <a:lnTo>
                      <a:pt x="355" y="5136"/>
                    </a:lnTo>
                    <a:lnTo>
                      <a:pt x="335" y="5037"/>
                    </a:lnTo>
                    <a:lnTo>
                      <a:pt x="318" y="4937"/>
                    </a:lnTo>
                    <a:lnTo>
                      <a:pt x="305" y="4836"/>
                    </a:lnTo>
                    <a:lnTo>
                      <a:pt x="293" y="4734"/>
                    </a:lnTo>
                    <a:lnTo>
                      <a:pt x="284" y="4632"/>
                    </a:lnTo>
                    <a:lnTo>
                      <a:pt x="278" y="4529"/>
                    </a:lnTo>
                    <a:lnTo>
                      <a:pt x="272" y="4425"/>
                    </a:lnTo>
                    <a:lnTo>
                      <a:pt x="272" y="4320"/>
                    </a:lnTo>
                    <a:lnTo>
                      <a:pt x="272" y="4320"/>
                    </a:lnTo>
                    <a:lnTo>
                      <a:pt x="272" y="4215"/>
                    </a:lnTo>
                    <a:lnTo>
                      <a:pt x="278" y="4111"/>
                    </a:lnTo>
                    <a:lnTo>
                      <a:pt x="284" y="4008"/>
                    </a:lnTo>
                    <a:lnTo>
                      <a:pt x="293" y="3906"/>
                    </a:lnTo>
                    <a:lnTo>
                      <a:pt x="305" y="3804"/>
                    </a:lnTo>
                    <a:lnTo>
                      <a:pt x="318" y="3703"/>
                    </a:lnTo>
                    <a:lnTo>
                      <a:pt x="335" y="3603"/>
                    </a:lnTo>
                    <a:lnTo>
                      <a:pt x="355" y="3504"/>
                    </a:lnTo>
                    <a:lnTo>
                      <a:pt x="376" y="3406"/>
                    </a:lnTo>
                    <a:lnTo>
                      <a:pt x="399" y="3308"/>
                    </a:lnTo>
                    <a:lnTo>
                      <a:pt x="425" y="3212"/>
                    </a:lnTo>
                    <a:lnTo>
                      <a:pt x="454" y="3116"/>
                    </a:lnTo>
                    <a:lnTo>
                      <a:pt x="485" y="3021"/>
                    </a:lnTo>
                    <a:lnTo>
                      <a:pt x="517" y="2929"/>
                    </a:lnTo>
                    <a:lnTo>
                      <a:pt x="552" y="2835"/>
                    </a:lnTo>
                    <a:lnTo>
                      <a:pt x="590" y="2745"/>
                    </a:lnTo>
                    <a:lnTo>
                      <a:pt x="629" y="2654"/>
                    </a:lnTo>
                    <a:lnTo>
                      <a:pt x="671" y="2564"/>
                    </a:lnTo>
                    <a:lnTo>
                      <a:pt x="715" y="2476"/>
                    </a:lnTo>
                    <a:lnTo>
                      <a:pt x="761" y="2390"/>
                    </a:lnTo>
                    <a:lnTo>
                      <a:pt x="809" y="2304"/>
                    </a:lnTo>
                    <a:lnTo>
                      <a:pt x="859" y="2221"/>
                    </a:lnTo>
                    <a:lnTo>
                      <a:pt x="910" y="2137"/>
                    </a:lnTo>
                    <a:lnTo>
                      <a:pt x="964" y="2057"/>
                    </a:lnTo>
                    <a:lnTo>
                      <a:pt x="1020" y="1976"/>
                    </a:lnTo>
                    <a:lnTo>
                      <a:pt x="1075" y="1897"/>
                    </a:lnTo>
                    <a:lnTo>
                      <a:pt x="1135" y="1821"/>
                    </a:lnTo>
                    <a:lnTo>
                      <a:pt x="1196" y="1744"/>
                    </a:lnTo>
                    <a:lnTo>
                      <a:pt x="1259" y="1671"/>
                    </a:lnTo>
                    <a:lnTo>
                      <a:pt x="1324" y="1598"/>
                    </a:lnTo>
                    <a:lnTo>
                      <a:pt x="1390" y="1526"/>
                    </a:lnTo>
                    <a:lnTo>
                      <a:pt x="1459" y="1457"/>
                    </a:lnTo>
                    <a:lnTo>
                      <a:pt x="1528" y="1390"/>
                    </a:lnTo>
                    <a:lnTo>
                      <a:pt x="1598" y="1322"/>
                    </a:lnTo>
                    <a:lnTo>
                      <a:pt x="1671" y="1259"/>
                    </a:lnTo>
                    <a:lnTo>
                      <a:pt x="1746" y="1196"/>
                    </a:lnTo>
                    <a:lnTo>
                      <a:pt x="1821" y="1135"/>
                    </a:lnTo>
                    <a:lnTo>
                      <a:pt x="1897" y="1075"/>
                    </a:lnTo>
                    <a:lnTo>
                      <a:pt x="1976" y="1018"/>
                    </a:lnTo>
                    <a:lnTo>
                      <a:pt x="2057" y="962"/>
                    </a:lnTo>
                    <a:lnTo>
                      <a:pt x="2139" y="908"/>
                    </a:lnTo>
                    <a:lnTo>
                      <a:pt x="2221" y="857"/>
                    </a:lnTo>
                    <a:lnTo>
                      <a:pt x="2306" y="807"/>
                    </a:lnTo>
                    <a:lnTo>
                      <a:pt x="2390" y="759"/>
                    </a:lnTo>
                    <a:lnTo>
                      <a:pt x="2478" y="715"/>
                    </a:lnTo>
                    <a:lnTo>
                      <a:pt x="2564" y="671"/>
                    </a:lnTo>
                    <a:lnTo>
                      <a:pt x="2654" y="629"/>
                    </a:lnTo>
                    <a:lnTo>
                      <a:pt x="2745" y="588"/>
                    </a:lnTo>
                    <a:lnTo>
                      <a:pt x="2837" y="552"/>
                    </a:lnTo>
                    <a:lnTo>
                      <a:pt x="2929" y="517"/>
                    </a:lnTo>
                    <a:lnTo>
                      <a:pt x="3022" y="483"/>
                    </a:lnTo>
                    <a:lnTo>
                      <a:pt x="3116" y="452"/>
                    </a:lnTo>
                    <a:lnTo>
                      <a:pt x="3212" y="425"/>
                    </a:lnTo>
                    <a:lnTo>
                      <a:pt x="3308" y="399"/>
                    </a:lnTo>
                    <a:lnTo>
                      <a:pt x="3406" y="376"/>
                    </a:lnTo>
                    <a:lnTo>
                      <a:pt x="3505" y="353"/>
                    </a:lnTo>
                    <a:lnTo>
                      <a:pt x="3603" y="333"/>
                    </a:lnTo>
                    <a:lnTo>
                      <a:pt x="3705" y="318"/>
                    </a:lnTo>
                    <a:lnTo>
                      <a:pt x="3804" y="303"/>
                    </a:lnTo>
                    <a:lnTo>
                      <a:pt x="3906" y="291"/>
                    </a:lnTo>
                    <a:lnTo>
                      <a:pt x="4010" y="284"/>
                    </a:lnTo>
                    <a:lnTo>
                      <a:pt x="4113" y="276"/>
                    </a:lnTo>
                    <a:lnTo>
                      <a:pt x="4217" y="272"/>
                    </a:lnTo>
                    <a:lnTo>
                      <a:pt x="4320" y="270"/>
                    </a:lnTo>
                    <a:lnTo>
                      <a:pt x="4320" y="270"/>
                    </a:lnTo>
                    <a:lnTo>
                      <a:pt x="4425" y="272"/>
                    </a:lnTo>
                    <a:lnTo>
                      <a:pt x="4529" y="276"/>
                    </a:lnTo>
                    <a:lnTo>
                      <a:pt x="4632" y="284"/>
                    </a:lnTo>
                    <a:lnTo>
                      <a:pt x="4734" y="291"/>
                    </a:lnTo>
                    <a:lnTo>
                      <a:pt x="4836" y="303"/>
                    </a:lnTo>
                    <a:lnTo>
                      <a:pt x="4937" y="318"/>
                    </a:lnTo>
                    <a:lnTo>
                      <a:pt x="5037" y="333"/>
                    </a:lnTo>
                    <a:lnTo>
                      <a:pt x="5136" y="353"/>
                    </a:lnTo>
                    <a:lnTo>
                      <a:pt x="5234" y="376"/>
                    </a:lnTo>
                    <a:lnTo>
                      <a:pt x="5332" y="399"/>
                    </a:lnTo>
                    <a:lnTo>
                      <a:pt x="5430" y="425"/>
                    </a:lnTo>
                    <a:lnTo>
                      <a:pt x="5526" y="452"/>
                    </a:lnTo>
                    <a:lnTo>
                      <a:pt x="5619" y="483"/>
                    </a:lnTo>
                    <a:lnTo>
                      <a:pt x="5713" y="517"/>
                    </a:lnTo>
                    <a:lnTo>
                      <a:pt x="5805" y="552"/>
                    </a:lnTo>
                    <a:lnTo>
                      <a:pt x="5897" y="588"/>
                    </a:lnTo>
                    <a:lnTo>
                      <a:pt x="5987" y="629"/>
                    </a:lnTo>
                    <a:lnTo>
                      <a:pt x="6076" y="671"/>
                    </a:lnTo>
                    <a:lnTo>
                      <a:pt x="6164" y="715"/>
                    </a:lnTo>
                    <a:lnTo>
                      <a:pt x="6250" y="759"/>
                    </a:lnTo>
                    <a:lnTo>
                      <a:pt x="6336" y="807"/>
                    </a:lnTo>
                    <a:lnTo>
                      <a:pt x="6421" y="857"/>
                    </a:lnTo>
                    <a:lnTo>
                      <a:pt x="6503" y="908"/>
                    </a:lnTo>
                    <a:lnTo>
                      <a:pt x="6583" y="962"/>
                    </a:lnTo>
                    <a:lnTo>
                      <a:pt x="6664" y="1018"/>
                    </a:lnTo>
                    <a:lnTo>
                      <a:pt x="6743" y="1075"/>
                    </a:lnTo>
                    <a:lnTo>
                      <a:pt x="6821" y="1135"/>
                    </a:lnTo>
                    <a:lnTo>
                      <a:pt x="6896" y="1196"/>
                    </a:lnTo>
                    <a:lnTo>
                      <a:pt x="6971" y="1259"/>
                    </a:lnTo>
                    <a:lnTo>
                      <a:pt x="7043" y="1322"/>
                    </a:lnTo>
                    <a:lnTo>
                      <a:pt x="7114" y="1390"/>
                    </a:lnTo>
                    <a:lnTo>
                      <a:pt x="7183" y="1457"/>
                    </a:lnTo>
                    <a:lnTo>
                      <a:pt x="7252" y="1526"/>
                    </a:lnTo>
                    <a:lnTo>
                      <a:pt x="7318" y="1598"/>
                    </a:lnTo>
                    <a:lnTo>
                      <a:pt x="7383" y="1671"/>
                    </a:lnTo>
                    <a:lnTo>
                      <a:pt x="7444" y="1744"/>
                    </a:lnTo>
                    <a:lnTo>
                      <a:pt x="7505" y="1821"/>
                    </a:lnTo>
                    <a:lnTo>
                      <a:pt x="7565" y="1897"/>
                    </a:lnTo>
                    <a:lnTo>
                      <a:pt x="7622" y="1976"/>
                    </a:lnTo>
                    <a:lnTo>
                      <a:pt x="7678" y="2057"/>
                    </a:lnTo>
                    <a:lnTo>
                      <a:pt x="7732" y="2137"/>
                    </a:lnTo>
                    <a:lnTo>
                      <a:pt x="7783" y="2221"/>
                    </a:lnTo>
                    <a:lnTo>
                      <a:pt x="7833" y="2304"/>
                    </a:lnTo>
                    <a:lnTo>
                      <a:pt x="7881" y="2390"/>
                    </a:lnTo>
                    <a:lnTo>
                      <a:pt x="7927" y="2476"/>
                    </a:lnTo>
                    <a:lnTo>
                      <a:pt x="7971" y="2564"/>
                    </a:lnTo>
                    <a:lnTo>
                      <a:pt x="8011" y="2654"/>
                    </a:lnTo>
                    <a:lnTo>
                      <a:pt x="8052" y="2745"/>
                    </a:lnTo>
                    <a:lnTo>
                      <a:pt x="8088" y="2835"/>
                    </a:lnTo>
                    <a:lnTo>
                      <a:pt x="8124" y="2929"/>
                    </a:lnTo>
                    <a:lnTo>
                      <a:pt x="8157" y="3021"/>
                    </a:lnTo>
                    <a:lnTo>
                      <a:pt x="8188" y="3116"/>
                    </a:lnTo>
                    <a:lnTo>
                      <a:pt x="8216" y="3212"/>
                    </a:lnTo>
                    <a:lnTo>
                      <a:pt x="8241" y="3308"/>
                    </a:lnTo>
                    <a:lnTo>
                      <a:pt x="8266" y="3406"/>
                    </a:lnTo>
                    <a:lnTo>
                      <a:pt x="8287" y="3504"/>
                    </a:lnTo>
                    <a:lnTo>
                      <a:pt x="8307" y="3603"/>
                    </a:lnTo>
                    <a:lnTo>
                      <a:pt x="8322" y="3703"/>
                    </a:lnTo>
                    <a:lnTo>
                      <a:pt x="8337" y="3804"/>
                    </a:lnTo>
                    <a:lnTo>
                      <a:pt x="8349" y="3906"/>
                    </a:lnTo>
                    <a:lnTo>
                      <a:pt x="8358" y="4008"/>
                    </a:lnTo>
                    <a:lnTo>
                      <a:pt x="8364" y="4111"/>
                    </a:lnTo>
                    <a:lnTo>
                      <a:pt x="8368" y="4215"/>
                    </a:lnTo>
                    <a:lnTo>
                      <a:pt x="8370" y="4320"/>
                    </a:lnTo>
                    <a:lnTo>
                      <a:pt x="8370" y="4320"/>
                    </a:lnTo>
                    <a:lnTo>
                      <a:pt x="8368" y="4425"/>
                    </a:lnTo>
                    <a:lnTo>
                      <a:pt x="8364" y="4529"/>
                    </a:lnTo>
                    <a:lnTo>
                      <a:pt x="8358" y="4632"/>
                    </a:lnTo>
                    <a:lnTo>
                      <a:pt x="8349" y="4734"/>
                    </a:lnTo>
                    <a:lnTo>
                      <a:pt x="8337" y="4836"/>
                    </a:lnTo>
                    <a:lnTo>
                      <a:pt x="8322" y="4937"/>
                    </a:lnTo>
                    <a:lnTo>
                      <a:pt x="8307" y="5037"/>
                    </a:lnTo>
                    <a:lnTo>
                      <a:pt x="8287" y="5136"/>
                    </a:lnTo>
                    <a:lnTo>
                      <a:pt x="8266" y="5234"/>
                    </a:lnTo>
                    <a:lnTo>
                      <a:pt x="8241" y="5332"/>
                    </a:lnTo>
                    <a:lnTo>
                      <a:pt x="8216" y="5428"/>
                    </a:lnTo>
                    <a:lnTo>
                      <a:pt x="8188" y="5524"/>
                    </a:lnTo>
                    <a:lnTo>
                      <a:pt x="8157" y="5619"/>
                    </a:lnTo>
                    <a:lnTo>
                      <a:pt x="8124" y="5711"/>
                    </a:lnTo>
                    <a:lnTo>
                      <a:pt x="8088" y="5805"/>
                    </a:lnTo>
                    <a:lnTo>
                      <a:pt x="8052" y="5895"/>
                    </a:lnTo>
                    <a:lnTo>
                      <a:pt x="8011" y="5986"/>
                    </a:lnTo>
                    <a:lnTo>
                      <a:pt x="7971" y="6076"/>
                    </a:lnTo>
                    <a:lnTo>
                      <a:pt x="7927" y="6164"/>
                    </a:lnTo>
                    <a:lnTo>
                      <a:pt x="7881" y="6250"/>
                    </a:lnTo>
                    <a:lnTo>
                      <a:pt x="7833" y="6336"/>
                    </a:lnTo>
                    <a:lnTo>
                      <a:pt x="7783" y="6419"/>
                    </a:lnTo>
                    <a:lnTo>
                      <a:pt x="7732" y="6503"/>
                    </a:lnTo>
                    <a:lnTo>
                      <a:pt x="7678" y="6583"/>
                    </a:lnTo>
                    <a:lnTo>
                      <a:pt x="7622" y="6664"/>
                    </a:lnTo>
                    <a:lnTo>
                      <a:pt x="7565" y="6743"/>
                    </a:lnTo>
                    <a:lnTo>
                      <a:pt x="7505" y="6819"/>
                    </a:lnTo>
                    <a:lnTo>
                      <a:pt x="7444" y="6896"/>
                    </a:lnTo>
                    <a:lnTo>
                      <a:pt x="7383" y="6969"/>
                    </a:lnTo>
                    <a:lnTo>
                      <a:pt x="7318" y="7042"/>
                    </a:lnTo>
                    <a:lnTo>
                      <a:pt x="7252" y="7114"/>
                    </a:lnTo>
                    <a:lnTo>
                      <a:pt x="7183" y="7183"/>
                    </a:lnTo>
                    <a:lnTo>
                      <a:pt x="7114" y="7250"/>
                    </a:lnTo>
                    <a:lnTo>
                      <a:pt x="7043" y="7318"/>
                    </a:lnTo>
                    <a:lnTo>
                      <a:pt x="6971" y="7381"/>
                    </a:lnTo>
                    <a:lnTo>
                      <a:pt x="6896" y="7444"/>
                    </a:lnTo>
                    <a:lnTo>
                      <a:pt x="6821" y="7505"/>
                    </a:lnTo>
                    <a:lnTo>
                      <a:pt x="6743" y="7565"/>
                    </a:lnTo>
                    <a:lnTo>
                      <a:pt x="6664" y="7622"/>
                    </a:lnTo>
                    <a:lnTo>
                      <a:pt x="6583" y="7678"/>
                    </a:lnTo>
                    <a:lnTo>
                      <a:pt x="6503" y="7732"/>
                    </a:lnTo>
                    <a:lnTo>
                      <a:pt x="6421" y="7783"/>
                    </a:lnTo>
                    <a:lnTo>
                      <a:pt x="6336" y="7833"/>
                    </a:lnTo>
                    <a:lnTo>
                      <a:pt x="6250" y="7881"/>
                    </a:lnTo>
                    <a:lnTo>
                      <a:pt x="6164" y="7925"/>
                    </a:lnTo>
                    <a:lnTo>
                      <a:pt x="6076" y="7969"/>
                    </a:lnTo>
                    <a:lnTo>
                      <a:pt x="5987" y="8011"/>
                    </a:lnTo>
                    <a:lnTo>
                      <a:pt x="5897" y="8052"/>
                    </a:lnTo>
                    <a:lnTo>
                      <a:pt x="5805" y="8088"/>
                    </a:lnTo>
                    <a:lnTo>
                      <a:pt x="5713" y="8123"/>
                    </a:lnTo>
                    <a:lnTo>
                      <a:pt x="5619" y="8157"/>
                    </a:lnTo>
                    <a:lnTo>
                      <a:pt x="5526" y="8188"/>
                    </a:lnTo>
                    <a:lnTo>
                      <a:pt x="5430" y="8215"/>
                    </a:lnTo>
                    <a:lnTo>
                      <a:pt x="5332" y="8241"/>
                    </a:lnTo>
                    <a:lnTo>
                      <a:pt x="5234" y="8264"/>
                    </a:lnTo>
                    <a:lnTo>
                      <a:pt x="5136" y="8287"/>
                    </a:lnTo>
                    <a:lnTo>
                      <a:pt x="5037" y="8307"/>
                    </a:lnTo>
                    <a:lnTo>
                      <a:pt x="4937" y="8322"/>
                    </a:lnTo>
                    <a:lnTo>
                      <a:pt x="4836" y="8337"/>
                    </a:lnTo>
                    <a:lnTo>
                      <a:pt x="4734" y="8349"/>
                    </a:lnTo>
                    <a:lnTo>
                      <a:pt x="4632" y="8356"/>
                    </a:lnTo>
                    <a:lnTo>
                      <a:pt x="4529" y="8364"/>
                    </a:lnTo>
                    <a:lnTo>
                      <a:pt x="4425" y="8368"/>
                    </a:lnTo>
                    <a:lnTo>
                      <a:pt x="4320" y="8370"/>
                    </a:lnTo>
                    <a:lnTo>
                      <a:pt x="4320" y="837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7402B0-5CB8-F24E-9E19-7C34FE94E28E}"/>
                  </a:ext>
                </a:extLst>
              </p:cNvPr>
              <p:cNvSpPr txBox="1"/>
              <p:nvPr/>
            </p:nvSpPr>
            <p:spPr>
              <a:xfrm>
                <a:off x="2678112" y="4406900"/>
                <a:ext cx="858716" cy="25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B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EF3972-EE86-0049-B7C0-8186BBAE6623}"/>
              </a:ext>
            </a:extLst>
          </p:cNvPr>
          <p:cNvGrpSpPr/>
          <p:nvPr userDrawn="1"/>
        </p:nvGrpSpPr>
        <p:grpSpPr>
          <a:xfrm>
            <a:off x="152400" y="4210206"/>
            <a:ext cx="6359636" cy="1961994"/>
            <a:chOff x="346034" y="171402"/>
            <a:chExt cx="6357980" cy="196148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D2A97AA-EF40-5D49-B24C-0ADBC652E9D2}"/>
                </a:ext>
              </a:extLst>
            </p:cNvPr>
            <p:cNvSpPr/>
            <p:nvPr/>
          </p:nvSpPr>
          <p:spPr>
            <a:xfrm>
              <a:off x="1428081" y="329676"/>
              <a:ext cx="2683577" cy="162395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1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15A4BA-23D2-7D43-82B4-040E7B35A896}"/>
                </a:ext>
              </a:extLst>
            </p:cNvPr>
            <p:cNvGrpSpPr/>
            <p:nvPr/>
          </p:nvGrpSpPr>
          <p:grpSpPr>
            <a:xfrm rot="16200000">
              <a:off x="3210632" y="-1529639"/>
              <a:ext cx="1636707" cy="5350056"/>
              <a:chOff x="537388" y="4343400"/>
              <a:chExt cx="1636707" cy="2361832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C634DDE-F128-394F-B5BC-D31E87F07116}"/>
                  </a:ext>
                </a:extLst>
              </p:cNvPr>
              <p:cNvCxnSpPr/>
              <p:nvPr/>
            </p:nvCxnSpPr>
            <p:spPr>
              <a:xfrm>
                <a:off x="537388" y="4343400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637E677-EB46-5842-B36D-0A35AB0DB542}"/>
                  </a:ext>
                </a:extLst>
              </p:cNvPr>
              <p:cNvCxnSpPr/>
              <p:nvPr/>
            </p:nvCxnSpPr>
            <p:spPr>
              <a:xfrm>
                <a:off x="2174095" y="4343401"/>
                <a:ext cx="0" cy="2361831"/>
              </a:xfrm>
              <a:prstGeom prst="line">
                <a:avLst/>
              </a:prstGeom>
              <a:ln w="12700" cap="flat" cmpd="sng" algn="ctr">
                <a:gradFill flip="none" rotWithShape="1">
                  <a:gsLst>
                    <a:gs pos="0">
                      <a:srgbClr val="494949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00" scaled="0"/>
                  <a:tileRect/>
                </a:gra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FC72AEE-3E65-124B-8270-72EE206662A4}"/>
                </a:ext>
              </a:extLst>
            </p:cNvPr>
            <p:cNvGrpSpPr/>
            <p:nvPr/>
          </p:nvGrpSpPr>
          <p:grpSpPr>
            <a:xfrm>
              <a:off x="346034" y="171402"/>
              <a:ext cx="1890656" cy="1961484"/>
              <a:chOff x="747686" y="1904065"/>
              <a:chExt cx="2967418" cy="3078592"/>
            </a:xfrm>
          </p:grpSpPr>
          <p:graphicFrame>
            <p:nvGraphicFramePr>
              <p:cNvPr id="37" name="Chart 36">
                <a:extLst>
                  <a:ext uri="{FF2B5EF4-FFF2-40B4-BE49-F238E27FC236}">
                    <a16:creationId xmlns:a16="http://schemas.microsoft.com/office/drawing/2014/main" id="{0CE69AF5-9547-1343-8835-556629CF873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84906524"/>
                  </p:ext>
                </p:extLst>
              </p:nvPr>
            </p:nvGraphicFramePr>
            <p:xfrm>
              <a:off x="747686" y="1904065"/>
              <a:ext cx="2967418" cy="307859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F974978-6CC0-5748-871E-AA3C1FC8E304}"/>
                  </a:ext>
                </a:extLst>
              </p:cNvPr>
              <p:cNvSpPr/>
              <p:nvPr/>
            </p:nvSpPr>
            <p:spPr>
              <a:xfrm>
                <a:off x="1736449" y="2868810"/>
                <a:ext cx="1113693" cy="1113693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 anchorCtr="1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sz="2001" b="1" dirty="0">
                    <a:solidFill>
                      <a:schemeClr val="bg1"/>
                    </a:solidFill>
                    <a:latin typeface="+mj-lt"/>
                    <a:cs typeface="Arial Narrow"/>
                  </a:rPr>
                  <a:t>78</a:t>
                </a:r>
                <a:r>
                  <a:rPr lang="en-US" sz="2001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%</a:t>
                </a:r>
              </a:p>
            </p:txBody>
          </p:sp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id="{0036C31D-CA50-F34E-B46F-7879C5FBF8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 rot="5400000">
                <a:off x="989010" y="2133607"/>
                <a:ext cx="2590805" cy="2590799"/>
              </a:xfrm>
              <a:custGeom>
                <a:avLst/>
                <a:gdLst/>
                <a:ahLst/>
                <a:cxnLst>
                  <a:cxn ang="0">
                    <a:pos x="3663" y="50"/>
                  </a:cxn>
                  <a:cxn ang="0">
                    <a:pos x="2835" y="263"/>
                  </a:cxn>
                  <a:cxn ang="0">
                    <a:pos x="2081" y="625"/>
                  </a:cxn>
                  <a:cxn ang="0">
                    <a:pos x="1416" y="1123"/>
                  </a:cxn>
                  <a:cxn ang="0">
                    <a:pos x="859" y="1735"/>
                  </a:cxn>
                  <a:cxn ang="0">
                    <a:pos x="427" y="2447"/>
                  </a:cxn>
                  <a:cxn ang="0">
                    <a:pos x="136" y="3241"/>
                  </a:cxn>
                  <a:cxn ang="0">
                    <a:pos x="6" y="4098"/>
                  </a:cxn>
                  <a:cxn ang="0">
                    <a:pos x="34" y="4870"/>
                  </a:cxn>
                  <a:cxn ang="0">
                    <a:pos x="228" y="5706"/>
                  </a:cxn>
                  <a:cxn ang="0">
                    <a:pos x="573" y="6470"/>
                  </a:cxn>
                  <a:cxn ang="0">
                    <a:pos x="1054" y="7147"/>
                  </a:cxn>
                  <a:cxn ang="0">
                    <a:pos x="1654" y="7718"/>
                  </a:cxn>
                  <a:cxn ang="0">
                    <a:pos x="2354" y="8167"/>
                  </a:cxn>
                  <a:cxn ang="0">
                    <a:pos x="3137" y="8475"/>
                  </a:cxn>
                  <a:cxn ang="0">
                    <a:pos x="3988" y="8627"/>
                  </a:cxn>
                  <a:cxn ang="0">
                    <a:pos x="4763" y="8617"/>
                  </a:cxn>
                  <a:cxn ang="0">
                    <a:pos x="5606" y="8446"/>
                  </a:cxn>
                  <a:cxn ang="0">
                    <a:pos x="6380" y="8119"/>
                  </a:cxn>
                  <a:cxn ang="0">
                    <a:pos x="7068" y="7653"/>
                  </a:cxn>
                  <a:cxn ang="0">
                    <a:pos x="7655" y="7068"/>
                  </a:cxn>
                  <a:cxn ang="0">
                    <a:pos x="8119" y="6378"/>
                  </a:cxn>
                  <a:cxn ang="0">
                    <a:pos x="8446" y="5604"/>
                  </a:cxn>
                  <a:cxn ang="0">
                    <a:pos x="8619" y="4761"/>
                  </a:cxn>
                  <a:cxn ang="0">
                    <a:pos x="4320" y="0"/>
                  </a:cxn>
                  <a:cxn ang="0">
                    <a:pos x="3804" y="8337"/>
                  </a:cxn>
                  <a:cxn ang="0">
                    <a:pos x="3022" y="8157"/>
                  </a:cxn>
                  <a:cxn ang="0">
                    <a:pos x="2306" y="7833"/>
                  </a:cxn>
                  <a:cxn ang="0">
                    <a:pos x="1671" y="7381"/>
                  </a:cxn>
                  <a:cxn ang="0">
                    <a:pos x="1135" y="6819"/>
                  </a:cxn>
                  <a:cxn ang="0">
                    <a:pos x="715" y="6164"/>
                  </a:cxn>
                  <a:cxn ang="0">
                    <a:pos x="425" y="5428"/>
                  </a:cxn>
                  <a:cxn ang="0">
                    <a:pos x="284" y="4632"/>
                  </a:cxn>
                  <a:cxn ang="0">
                    <a:pos x="293" y="3906"/>
                  </a:cxn>
                  <a:cxn ang="0">
                    <a:pos x="454" y="3116"/>
                  </a:cxn>
                  <a:cxn ang="0">
                    <a:pos x="761" y="2390"/>
                  </a:cxn>
                  <a:cxn ang="0">
                    <a:pos x="1196" y="1744"/>
                  </a:cxn>
                  <a:cxn ang="0">
                    <a:pos x="1746" y="1196"/>
                  </a:cxn>
                  <a:cxn ang="0">
                    <a:pos x="2390" y="759"/>
                  </a:cxn>
                  <a:cxn ang="0">
                    <a:pos x="3116" y="452"/>
                  </a:cxn>
                  <a:cxn ang="0">
                    <a:pos x="3906" y="291"/>
                  </a:cxn>
                  <a:cxn ang="0">
                    <a:pos x="4632" y="284"/>
                  </a:cxn>
                  <a:cxn ang="0">
                    <a:pos x="5430" y="425"/>
                  </a:cxn>
                  <a:cxn ang="0">
                    <a:pos x="6164" y="715"/>
                  </a:cxn>
                  <a:cxn ang="0">
                    <a:pos x="6821" y="1135"/>
                  </a:cxn>
                  <a:cxn ang="0">
                    <a:pos x="7383" y="1671"/>
                  </a:cxn>
                  <a:cxn ang="0">
                    <a:pos x="7833" y="2304"/>
                  </a:cxn>
                  <a:cxn ang="0">
                    <a:pos x="8157" y="3021"/>
                  </a:cxn>
                  <a:cxn ang="0">
                    <a:pos x="8337" y="3804"/>
                  </a:cxn>
                  <a:cxn ang="0">
                    <a:pos x="8364" y="4529"/>
                  </a:cxn>
                  <a:cxn ang="0">
                    <a:pos x="8241" y="5332"/>
                  </a:cxn>
                  <a:cxn ang="0">
                    <a:pos x="7971" y="6076"/>
                  </a:cxn>
                  <a:cxn ang="0">
                    <a:pos x="7565" y="6743"/>
                  </a:cxn>
                  <a:cxn ang="0">
                    <a:pos x="7043" y="7318"/>
                  </a:cxn>
                  <a:cxn ang="0">
                    <a:pos x="6421" y="7783"/>
                  </a:cxn>
                  <a:cxn ang="0">
                    <a:pos x="5713" y="8123"/>
                  </a:cxn>
                  <a:cxn ang="0">
                    <a:pos x="4937" y="8322"/>
                  </a:cxn>
                </a:cxnLst>
                <a:rect l="0" t="0" r="r" b="b"/>
                <a:pathLst>
                  <a:path w="8640" h="8640">
                    <a:moveTo>
                      <a:pt x="4320" y="0"/>
                    </a:moveTo>
                    <a:lnTo>
                      <a:pt x="4320" y="0"/>
                    </a:lnTo>
                    <a:lnTo>
                      <a:pt x="4209" y="2"/>
                    </a:lnTo>
                    <a:lnTo>
                      <a:pt x="4098" y="6"/>
                    </a:lnTo>
                    <a:lnTo>
                      <a:pt x="3988" y="13"/>
                    </a:lnTo>
                    <a:lnTo>
                      <a:pt x="3879" y="23"/>
                    </a:lnTo>
                    <a:lnTo>
                      <a:pt x="3770" y="34"/>
                    </a:lnTo>
                    <a:lnTo>
                      <a:pt x="3663" y="50"/>
                    </a:lnTo>
                    <a:lnTo>
                      <a:pt x="3555" y="67"/>
                    </a:lnTo>
                    <a:lnTo>
                      <a:pt x="3450" y="88"/>
                    </a:lnTo>
                    <a:lnTo>
                      <a:pt x="3344" y="111"/>
                    </a:lnTo>
                    <a:lnTo>
                      <a:pt x="3241" y="136"/>
                    </a:lnTo>
                    <a:lnTo>
                      <a:pt x="3137" y="165"/>
                    </a:lnTo>
                    <a:lnTo>
                      <a:pt x="3036" y="194"/>
                    </a:lnTo>
                    <a:lnTo>
                      <a:pt x="2934" y="226"/>
                    </a:lnTo>
                    <a:lnTo>
                      <a:pt x="2835" y="263"/>
                    </a:lnTo>
                    <a:lnTo>
                      <a:pt x="2737" y="299"/>
                    </a:lnTo>
                    <a:lnTo>
                      <a:pt x="2639" y="339"/>
                    </a:lnTo>
                    <a:lnTo>
                      <a:pt x="2543" y="381"/>
                    </a:lnTo>
                    <a:lnTo>
                      <a:pt x="2447" y="425"/>
                    </a:lnTo>
                    <a:lnTo>
                      <a:pt x="2354" y="473"/>
                    </a:lnTo>
                    <a:lnTo>
                      <a:pt x="2262" y="521"/>
                    </a:lnTo>
                    <a:lnTo>
                      <a:pt x="2170" y="573"/>
                    </a:lnTo>
                    <a:lnTo>
                      <a:pt x="2081" y="625"/>
                    </a:lnTo>
                    <a:lnTo>
                      <a:pt x="1991" y="680"/>
                    </a:lnTo>
                    <a:lnTo>
                      <a:pt x="1905" y="738"/>
                    </a:lnTo>
                    <a:lnTo>
                      <a:pt x="1821" y="797"/>
                    </a:lnTo>
                    <a:lnTo>
                      <a:pt x="1736" y="859"/>
                    </a:lnTo>
                    <a:lnTo>
                      <a:pt x="1654" y="922"/>
                    </a:lnTo>
                    <a:lnTo>
                      <a:pt x="1574" y="987"/>
                    </a:lnTo>
                    <a:lnTo>
                      <a:pt x="1493" y="1054"/>
                    </a:lnTo>
                    <a:lnTo>
                      <a:pt x="1416" y="1123"/>
                    </a:lnTo>
                    <a:lnTo>
                      <a:pt x="1340" y="1192"/>
                    </a:lnTo>
                    <a:lnTo>
                      <a:pt x="1267" y="1265"/>
                    </a:lnTo>
                    <a:lnTo>
                      <a:pt x="1194" y="1340"/>
                    </a:lnTo>
                    <a:lnTo>
                      <a:pt x="1123" y="1414"/>
                    </a:lnTo>
                    <a:lnTo>
                      <a:pt x="1054" y="1493"/>
                    </a:lnTo>
                    <a:lnTo>
                      <a:pt x="987" y="1572"/>
                    </a:lnTo>
                    <a:lnTo>
                      <a:pt x="922" y="1652"/>
                    </a:lnTo>
                    <a:lnTo>
                      <a:pt x="859" y="1735"/>
                    </a:lnTo>
                    <a:lnTo>
                      <a:pt x="797" y="1819"/>
                    </a:lnTo>
                    <a:lnTo>
                      <a:pt x="738" y="1905"/>
                    </a:lnTo>
                    <a:lnTo>
                      <a:pt x="680" y="1991"/>
                    </a:lnTo>
                    <a:lnTo>
                      <a:pt x="627" y="2080"/>
                    </a:lnTo>
                    <a:lnTo>
                      <a:pt x="573" y="2170"/>
                    </a:lnTo>
                    <a:lnTo>
                      <a:pt x="521" y="2262"/>
                    </a:lnTo>
                    <a:lnTo>
                      <a:pt x="473" y="2354"/>
                    </a:lnTo>
                    <a:lnTo>
                      <a:pt x="427" y="2447"/>
                    </a:lnTo>
                    <a:lnTo>
                      <a:pt x="381" y="2541"/>
                    </a:lnTo>
                    <a:lnTo>
                      <a:pt x="339" y="2639"/>
                    </a:lnTo>
                    <a:lnTo>
                      <a:pt x="301" y="2737"/>
                    </a:lnTo>
                    <a:lnTo>
                      <a:pt x="263" y="2835"/>
                    </a:lnTo>
                    <a:lnTo>
                      <a:pt x="228" y="2934"/>
                    </a:lnTo>
                    <a:lnTo>
                      <a:pt x="195" y="3036"/>
                    </a:lnTo>
                    <a:lnTo>
                      <a:pt x="165" y="3137"/>
                    </a:lnTo>
                    <a:lnTo>
                      <a:pt x="136" y="3241"/>
                    </a:lnTo>
                    <a:lnTo>
                      <a:pt x="111" y="3344"/>
                    </a:lnTo>
                    <a:lnTo>
                      <a:pt x="88" y="3450"/>
                    </a:lnTo>
                    <a:lnTo>
                      <a:pt x="69" y="3555"/>
                    </a:lnTo>
                    <a:lnTo>
                      <a:pt x="50" y="3663"/>
                    </a:lnTo>
                    <a:lnTo>
                      <a:pt x="34" y="3770"/>
                    </a:lnTo>
                    <a:lnTo>
                      <a:pt x="23" y="3879"/>
                    </a:lnTo>
                    <a:lnTo>
                      <a:pt x="13" y="3988"/>
                    </a:lnTo>
                    <a:lnTo>
                      <a:pt x="6" y="4098"/>
                    </a:lnTo>
                    <a:lnTo>
                      <a:pt x="2" y="4209"/>
                    </a:lnTo>
                    <a:lnTo>
                      <a:pt x="0" y="4320"/>
                    </a:lnTo>
                    <a:lnTo>
                      <a:pt x="0" y="4320"/>
                    </a:lnTo>
                    <a:lnTo>
                      <a:pt x="2" y="4431"/>
                    </a:lnTo>
                    <a:lnTo>
                      <a:pt x="6" y="4542"/>
                    </a:lnTo>
                    <a:lnTo>
                      <a:pt x="13" y="4652"/>
                    </a:lnTo>
                    <a:lnTo>
                      <a:pt x="23" y="4761"/>
                    </a:lnTo>
                    <a:lnTo>
                      <a:pt x="34" y="4870"/>
                    </a:lnTo>
                    <a:lnTo>
                      <a:pt x="50" y="4977"/>
                    </a:lnTo>
                    <a:lnTo>
                      <a:pt x="69" y="5085"/>
                    </a:lnTo>
                    <a:lnTo>
                      <a:pt x="88" y="5190"/>
                    </a:lnTo>
                    <a:lnTo>
                      <a:pt x="111" y="5296"/>
                    </a:lnTo>
                    <a:lnTo>
                      <a:pt x="136" y="5399"/>
                    </a:lnTo>
                    <a:lnTo>
                      <a:pt x="165" y="5503"/>
                    </a:lnTo>
                    <a:lnTo>
                      <a:pt x="195" y="5604"/>
                    </a:lnTo>
                    <a:lnTo>
                      <a:pt x="228" y="5706"/>
                    </a:lnTo>
                    <a:lnTo>
                      <a:pt x="263" y="5805"/>
                    </a:lnTo>
                    <a:lnTo>
                      <a:pt x="301" y="5903"/>
                    </a:lnTo>
                    <a:lnTo>
                      <a:pt x="339" y="6001"/>
                    </a:lnTo>
                    <a:lnTo>
                      <a:pt x="381" y="6099"/>
                    </a:lnTo>
                    <a:lnTo>
                      <a:pt x="427" y="6193"/>
                    </a:lnTo>
                    <a:lnTo>
                      <a:pt x="473" y="6286"/>
                    </a:lnTo>
                    <a:lnTo>
                      <a:pt x="521" y="6378"/>
                    </a:lnTo>
                    <a:lnTo>
                      <a:pt x="573" y="6470"/>
                    </a:lnTo>
                    <a:lnTo>
                      <a:pt x="627" y="6560"/>
                    </a:lnTo>
                    <a:lnTo>
                      <a:pt x="680" y="6649"/>
                    </a:lnTo>
                    <a:lnTo>
                      <a:pt x="738" y="6735"/>
                    </a:lnTo>
                    <a:lnTo>
                      <a:pt x="797" y="6821"/>
                    </a:lnTo>
                    <a:lnTo>
                      <a:pt x="859" y="6905"/>
                    </a:lnTo>
                    <a:lnTo>
                      <a:pt x="922" y="6988"/>
                    </a:lnTo>
                    <a:lnTo>
                      <a:pt x="987" y="7068"/>
                    </a:lnTo>
                    <a:lnTo>
                      <a:pt x="1054" y="7147"/>
                    </a:lnTo>
                    <a:lnTo>
                      <a:pt x="1123" y="7226"/>
                    </a:lnTo>
                    <a:lnTo>
                      <a:pt x="1194" y="7300"/>
                    </a:lnTo>
                    <a:lnTo>
                      <a:pt x="1267" y="7375"/>
                    </a:lnTo>
                    <a:lnTo>
                      <a:pt x="1340" y="7448"/>
                    </a:lnTo>
                    <a:lnTo>
                      <a:pt x="1416" y="7517"/>
                    </a:lnTo>
                    <a:lnTo>
                      <a:pt x="1493" y="7586"/>
                    </a:lnTo>
                    <a:lnTo>
                      <a:pt x="1574" y="7653"/>
                    </a:lnTo>
                    <a:lnTo>
                      <a:pt x="1654" y="7718"/>
                    </a:lnTo>
                    <a:lnTo>
                      <a:pt x="1736" y="7781"/>
                    </a:lnTo>
                    <a:lnTo>
                      <a:pt x="1821" y="7843"/>
                    </a:lnTo>
                    <a:lnTo>
                      <a:pt x="1905" y="7902"/>
                    </a:lnTo>
                    <a:lnTo>
                      <a:pt x="1991" y="7960"/>
                    </a:lnTo>
                    <a:lnTo>
                      <a:pt x="2081" y="8015"/>
                    </a:lnTo>
                    <a:lnTo>
                      <a:pt x="2170" y="8067"/>
                    </a:lnTo>
                    <a:lnTo>
                      <a:pt x="2262" y="8119"/>
                    </a:lnTo>
                    <a:lnTo>
                      <a:pt x="2354" y="8167"/>
                    </a:lnTo>
                    <a:lnTo>
                      <a:pt x="2447" y="8215"/>
                    </a:lnTo>
                    <a:lnTo>
                      <a:pt x="2543" y="8259"/>
                    </a:lnTo>
                    <a:lnTo>
                      <a:pt x="2639" y="8301"/>
                    </a:lnTo>
                    <a:lnTo>
                      <a:pt x="2737" y="8341"/>
                    </a:lnTo>
                    <a:lnTo>
                      <a:pt x="2835" y="8377"/>
                    </a:lnTo>
                    <a:lnTo>
                      <a:pt x="2934" y="8414"/>
                    </a:lnTo>
                    <a:lnTo>
                      <a:pt x="3036" y="8446"/>
                    </a:lnTo>
                    <a:lnTo>
                      <a:pt x="3137" y="8475"/>
                    </a:lnTo>
                    <a:lnTo>
                      <a:pt x="3241" y="8504"/>
                    </a:lnTo>
                    <a:lnTo>
                      <a:pt x="3344" y="8529"/>
                    </a:lnTo>
                    <a:lnTo>
                      <a:pt x="3450" y="8552"/>
                    </a:lnTo>
                    <a:lnTo>
                      <a:pt x="3555" y="8573"/>
                    </a:lnTo>
                    <a:lnTo>
                      <a:pt x="3663" y="8590"/>
                    </a:lnTo>
                    <a:lnTo>
                      <a:pt x="3770" y="8606"/>
                    </a:lnTo>
                    <a:lnTo>
                      <a:pt x="3879" y="8617"/>
                    </a:lnTo>
                    <a:lnTo>
                      <a:pt x="3988" y="8627"/>
                    </a:lnTo>
                    <a:lnTo>
                      <a:pt x="4098" y="8634"/>
                    </a:lnTo>
                    <a:lnTo>
                      <a:pt x="4209" y="8638"/>
                    </a:lnTo>
                    <a:lnTo>
                      <a:pt x="4320" y="8640"/>
                    </a:lnTo>
                    <a:lnTo>
                      <a:pt x="4320" y="8640"/>
                    </a:lnTo>
                    <a:lnTo>
                      <a:pt x="4431" y="8638"/>
                    </a:lnTo>
                    <a:lnTo>
                      <a:pt x="4542" y="8634"/>
                    </a:lnTo>
                    <a:lnTo>
                      <a:pt x="4653" y="8627"/>
                    </a:lnTo>
                    <a:lnTo>
                      <a:pt x="4763" y="8617"/>
                    </a:lnTo>
                    <a:lnTo>
                      <a:pt x="4870" y="8606"/>
                    </a:lnTo>
                    <a:lnTo>
                      <a:pt x="4979" y="8590"/>
                    </a:lnTo>
                    <a:lnTo>
                      <a:pt x="5085" y="8573"/>
                    </a:lnTo>
                    <a:lnTo>
                      <a:pt x="5192" y="8552"/>
                    </a:lnTo>
                    <a:lnTo>
                      <a:pt x="5296" y="8529"/>
                    </a:lnTo>
                    <a:lnTo>
                      <a:pt x="5401" y="8504"/>
                    </a:lnTo>
                    <a:lnTo>
                      <a:pt x="5503" y="8475"/>
                    </a:lnTo>
                    <a:lnTo>
                      <a:pt x="5606" y="8446"/>
                    </a:lnTo>
                    <a:lnTo>
                      <a:pt x="5706" y="8414"/>
                    </a:lnTo>
                    <a:lnTo>
                      <a:pt x="5805" y="8377"/>
                    </a:lnTo>
                    <a:lnTo>
                      <a:pt x="5905" y="8341"/>
                    </a:lnTo>
                    <a:lnTo>
                      <a:pt x="6003" y="8301"/>
                    </a:lnTo>
                    <a:lnTo>
                      <a:pt x="6099" y="8259"/>
                    </a:lnTo>
                    <a:lnTo>
                      <a:pt x="6194" y="8215"/>
                    </a:lnTo>
                    <a:lnTo>
                      <a:pt x="6286" y="8167"/>
                    </a:lnTo>
                    <a:lnTo>
                      <a:pt x="6380" y="8119"/>
                    </a:lnTo>
                    <a:lnTo>
                      <a:pt x="6470" y="8067"/>
                    </a:lnTo>
                    <a:lnTo>
                      <a:pt x="6560" y="8015"/>
                    </a:lnTo>
                    <a:lnTo>
                      <a:pt x="6649" y="7960"/>
                    </a:lnTo>
                    <a:lnTo>
                      <a:pt x="6737" y="7902"/>
                    </a:lnTo>
                    <a:lnTo>
                      <a:pt x="6821" y="7843"/>
                    </a:lnTo>
                    <a:lnTo>
                      <a:pt x="6905" y="7781"/>
                    </a:lnTo>
                    <a:lnTo>
                      <a:pt x="6988" y="7718"/>
                    </a:lnTo>
                    <a:lnTo>
                      <a:pt x="7068" y="7653"/>
                    </a:lnTo>
                    <a:lnTo>
                      <a:pt x="7147" y="7586"/>
                    </a:lnTo>
                    <a:lnTo>
                      <a:pt x="7226" y="7517"/>
                    </a:lnTo>
                    <a:lnTo>
                      <a:pt x="7300" y="7448"/>
                    </a:lnTo>
                    <a:lnTo>
                      <a:pt x="7375" y="7375"/>
                    </a:lnTo>
                    <a:lnTo>
                      <a:pt x="7448" y="7300"/>
                    </a:lnTo>
                    <a:lnTo>
                      <a:pt x="7519" y="7226"/>
                    </a:lnTo>
                    <a:lnTo>
                      <a:pt x="7588" y="7147"/>
                    </a:lnTo>
                    <a:lnTo>
                      <a:pt x="7655" y="7068"/>
                    </a:lnTo>
                    <a:lnTo>
                      <a:pt x="7720" y="6988"/>
                    </a:lnTo>
                    <a:lnTo>
                      <a:pt x="7783" y="6905"/>
                    </a:lnTo>
                    <a:lnTo>
                      <a:pt x="7843" y="6821"/>
                    </a:lnTo>
                    <a:lnTo>
                      <a:pt x="7902" y="6735"/>
                    </a:lnTo>
                    <a:lnTo>
                      <a:pt x="7960" y="6649"/>
                    </a:lnTo>
                    <a:lnTo>
                      <a:pt x="8015" y="6560"/>
                    </a:lnTo>
                    <a:lnTo>
                      <a:pt x="8069" y="6470"/>
                    </a:lnTo>
                    <a:lnTo>
                      <a:pt x="8119" y="6378"/>
                    </a:lnTo>
                    <a:lnTo>
                      <a:pt x="8169" y="6286"/>
                    </a:lnTo>
                    <a:lnTo>
                      <a:pt x="8215" y="6193"/>
                    </a:lnTo>
                    <a:lnTo>
                      <a:pt x="8259" y="6099"/>
                    </a:lnTo>
                    <a:lnTo>
                      <a:pt x="8301" y="6001"/>
                    </a:lnTo>
                    <a:lnTo>
                      <a:pt x="8341" y="5903"/>
                    </a:lnTo>
                    <a:lnTo>
                      <a:pt x="8379" y="5805"/>
                    </a:lnTo>
                    <a:lnTo>
                      <a:pt x="8414" y="5706"/>
                    </a:lnTo>
                    <a:lnTo>
                      <a:pt x="8446" y="5604"/>
                    </a:lnTo>
                    <a:lnTo>
                      <a:pt x="8477" y="5503"/>
                    </a:lnTo>
                    <a:lnTo>
                      <a:pt x="8504" y="5399"/>
                    </a:lnTo>
                    <a:lnTo>
                      <a:pt x="8531" y="5296"/>
                    </a:lnTo>
                    <a:lnTo>
                      <a:pt x="8554" y="5190"/>
                    </a:lnTo>
                    <a:lnTo>
                      <a:pt x="8573" y="5085"/>
                    </a:lnTo>
                    <a:lnTo>
                      <a:pt x="8590" y="4977"/>
                    </a:lnTo>
                    <a:lnTo>
                      <a:pt x="8606" y="4870"/>
                    </a:lnTo>
                    <a:lnTo>
                      <a:pt x="8619" y="4761"/>
                    </a:lnTo>
                    <a:lnTo>
                      <a:pt x="8629" y="4652"/>
                    </a:lnTo>
                    <a:lnTo>
                      <a:pt x="8634" y="4542"/>
                    </a:lnTo>
                    <a:lnTo>
                      <a:pt x="8640" y="4431"/>
                    </a:lnTo>
                    <a:lnTo>
                      <a:pt x="8640" y="4320"/>
                    </a:lnTo>
                    <a:lnTo>
                      <a:pt x="8640" y="4320"/>
                    </a:lnTo>
                    <a:lnTo>
                      <a:pt x="8640" y="0"/>
                    </a:lnTo>
                    <a:lnTo>
                      <a:pt x="8640" y="0"/>
                    </a:lnTo>
                    <a:lnTo>
                      <a:pt x="4320" y="0"/>
                    </a:lnTo>
                    <a:lnTo>
                      <a:pt x="4320" y="0"/>
                    </a:lnTo>
                    <a:close/>
                    <a:moveTo>
                      <a:pt x="4320" y="8370"/>
                    </a:moveTo>
                    <a:lnTo>
                      <a:pt x="4320" y="8370"/>
                    </a:lnTo>
                    <a:lnTo>
                      <a:pt x="4217" y="8368"/>
                    </a:lnTo>
                    <a:lnTo>
                      <a:pt x="4113" y="8364"/>
                    </a:lnTo>
                    <a:lnTo>
                      <a:pt x="4010" y="8356"/>
                    </a:lnTo>
                    <a:lnTo>
                      <a:pt x="3906" y="8349"/>
                    </a:lnTo>
                    <a:lnTo>
                      <a:pt x="3804" y="8337"/>
                    </a:lnTo>
                    <a:lnTo>
                      <a:pt x="3705" y="8322"/>
                    </a:lnTo>
                    <a:lnTo>
                      <a:pt x="3603" y="8307"/>
                    </a:lnTo>
                    <a:lnTo>
                      <a:pt x="3505" y="8287"/>
                    </a:lnTo>
                    <a:lnTo>
                      <a:pt x="3406" y="8264"/>
                    </a:lnTo>
                    <a:lnTo>
                      <a:pt x="3308" y="8241"/>
                    </a:lnTo>
                    <a:lnTo>
                      <a:pt x="3212" y="8215"/>
                    </a:lnTo>
                    <a:lnTo>
                      <a:pt x="3116" y="8188"/>
                    </a:lnTo>
                    <a:lnTo>
                      <a:pt x="3022" y="8157"/>
                    </a:lnTo>
                    <a:lnTo>
                      <a:pt x="2929" y="8123"/>
                    </a:lnTo>
                    <a:lnTo>
                      <a:pt x="2837" y="8088"/>
                    </a:lnTo>
                    <a:lnTo>
                      <a:pt x="2745" y="8052"/>
                    </a:lnTo>
                    <a:lnTo>
                      <a:pt x="2654" y="8011"/>
                    </a:lnTo>
                    <a:lnTo>
                      <a:pt x="2564" y="7969"/>
                    </a:lnTo>
                    <a:lnTo>
                      <a:pt x="2478" y="7925"/>
                    </a:lnTo>
                    <a:lnTo>
                      <a:pt x="2390" y="7881"/>
                    </a:lnTo>
                    <a:lnTo>
                      <a:pt x="2306" y="7833"/>
                    </a:lnTo>
                    <a:lnTo>
                      <a:pt x="2221" y="7783"/>
                    </a:lnTo>
                    <a:lnTo>
                      <a:pt x="2139" y="7732"/>
                    </a:lnTo>
                    <a:lnTo>
                      <a:pt x="2057" y="7678"/>
                    </a:lnTo>
                    <a:lnTo>
                      <a:pt x="1976" y="7622"/>
                    </a:lnTo>
                    <a:lnTo>
                      <a:pt x="1897" y="7565"/>
                    </a:lnTo>
                    <a:lnTo>
                      <a:pt x="1821" y="7505"/>
                    </a:lnTo>
                    <a:lnTo>
                      <a:pt x="1746" y="7444"/>
                    </a:lnTo>
                    <a:lnTo>
                      <a:pt x="1671" y="7381"/>
                    </a:lnTo>
                    <a:lnTo>
                      <a:pt x="1598" y="7318"/>
                    </a:lnTo>
                    <a:lnTo>
                      <a:pt x="1528" y="7250"/>
                    </a:lnTo>
                    <a:lnTo>
                      <a:pt x="1459" y="7183"/>
                    </a:lnTo>
                    <a:lnTo>
                      <a:pt x="1390" y="7114"/>
                    </a:lnTo>
                    <a:lnTo>
                      <a:pt x="1324" y="7042"/>
                    </a:lnTo>
                    <a:lnTo>
                      <a:pt x="1259" y="6969"/>
                    </a:lnTo>
                    <a:lnTo>
                      <a:pt x="1196" y="6896"/>
                    </a:lnTo>
                    <a:lnTo>
                      <a:pt x="1135" y="6819"/>
                    </a:lnTo>
                    <a:lnTo>
                      <a:pt x="1075" y="6743"/>
                    </a:lnTo>
                    <a:lnTo>
                      <a:pt x="1020" y="6664"/>
                    </a:lnTo>
                    <a:lnTo>
                      <a:pt x="964" y="6583"/>
                    </a:lnTo>
                    <a:lnTo>
                      <a:pt x="910" y="6503"/>
                    </a:lnTo>
                    <a:lnTo>
                      <a:pt x="859" y="6419"/>
                    </a:lnTo>
                    <a:lnTo>
                      <a:pt x="809" y="6336"/>
                    </a:lnTo>
                    <a:lnTo>
                      <a:pt x="761" y="6250"/>
                    </a:lnTo>
                    <a:lnTo>
                      <a:pt x="715" y="6164"/>
                    </a:lnTo>
                    <a:lnTo>
                      <a:pt x="671" y="6076"/>
                    </a:lnTo>
                    <a:lnTo>
                      <a:pt x="629" y="5986"/>
                    </a:lnTo>
                    <a:lnTo>
                      <a:pt x="590" y="5895"/>
                    </a:lnTo>
                    <a:lnTo>
                      <a:pt x="552" y="5805"/>
                    </a:lnTo>
                    <a:lnTo>
                      <a:pt x="517" y="5711"/>
                    </a:lnTo>
                    <a:lnTo>
                      <a:pt x="485" y="5619"/>
                    </a:lnTo>
                    <a:lnTo>
                      <a:pt x="454" y="5524"/>
                    </a:lnTo>
                    <a:lnTo>
                      <a:pt x="425" y="5428"/>
                    </a:lnTo>
                    <a:lnTo>
                      <a:pt x="399" y="5332"/>
                    </a:lnTo>
                    <a:lnTo>
                      <a:pt x="376" y="5234"/>
                    </a:lnTo>
                    <a:lnTo>
                      <a:pt x="355" y="5136"/>
                    </a:lnTo>
                    <a:lnTo>
                      <a:pt x="335" y="5037"/>
                    </a:lnTo>
                    <a:lnTo>
                      <a:pt x="318" y="4937"/>
                    </a:lnTo>
                    <a:lnTo>
                      <a:pt x="305" y="4836"/>
                    </a:lnTo>
                    <a:lnTo>
                      <a:pt x="293" y="4734"/>
                    </a:lnTo>
                    <a:lnTo>
                      <a:pt x="284" y="4632"/>
                    </a:lnTo>
                    <a:lnTo>
                      <a:pt x="278" y="4529"/>
                    </a:lnTo>
                    <a:lnTo>
                      <a:pt x="272" y="4425"/>
                    </a:lnTo>
                    <a:lnTo>
                      <a:pt x="272" y="4320"/>
                    </a:lnTo>
                    <a:lnTo>
                      <a:pt x="272" y="4320"/>
                    </a:lnTo>
                    <a:lnTo>
                      <a:pt x="272" y="4215"/>
                    </a:lnTo>
                    <a:lnTo>
                      <a:pt x="278" y="4111"/>
                    </a:lnTo>
                    <a:lnTo>
                      <a:pt x="284" y="4008"/>
                    </a:lnTo>
                    <a:lnTo>
                      <a:pt x="293" y="3906"/>
                    </a:lnTo>
                    <a:lnTo>
                      <a:pt x="305" y="3804"/>
                    </a:lnTo>
                    <a:lnTo>
                      <a:pt x="318" y="3703"/>
                    </a:lnTo>
                    <a:lnTo>
                      <a:pt x="335" y="3603"/>
                    </a:lnTo>
                    <a:lnTo>
                      <a:pt x="355" y="3504"/>
                    </a:lnTo>
                    <a:lnTo>
                      <a:pt x="376" y="3406"/>
                    </a:lnTo>
                    <a:lnTo>
                      <a:pt x="399" y="3308"/>
                    </a:lnTo>
                    <a:lnTo>
                      <a:pt x="425" y="3212"/>
                    </a:lnTo>
                    <a:lnTo>
                      <a:pt x="454" y="3116"/>
                    </a:lnTo>
                    <a:lnTo>
                      <a:pt x="485" y="3021"/>
                    </a:lnTo>
                    <a:lnTo>
                      <a:pt x="517" y="2929"/>
                    </a:lnTo>
                    <a:lnTo>
                      <a:pt x="552" y="2835"/>
                    </a:lnTo>
                    <a:lnTo>
                      <a:pt x="590" y="2745"/>
                    </a:lnTo>
                    <a:lnTo>
                      <a:pt x="629" y="2654"/>
                    </a:lnTo>
                    <a:lnTo>
                      <a:pt x="671" y="2564"/>
                    </a:lnTo>
                    <a:lnTo>
                      <a:pt x="715" y="2476"/>
                    </a:lnTo>
                    <a:lnTo>
                      <a:pt x="761" y="2390"/>
                    </a:lnTo>
                    <a:lnTo>
                      <a:pt x="809" y="2304"/>
                    </a:lnTo>
                    <a:lnTo>
                      <a:pt x="859" y="2221"/>
                    </a:lnTo>
                    <a:lnTo>
                      <a:pt x="910" y="2137"/>
                    </a:lnTo>
                    <a:lnTo>
                      <a:pt x="964" y="2057"/>
                    </a:lnTo>
                    <a:lnTo>
                      <a:pt x="1020" y="1976"/>
                    </a:lnTo>
                    <a:lnTo>
                      <a:pt x="1075" y="1897"/>
                    </a:lnTo>
                    <a:lnTo>
                      <a:pt x="1135" y="1821"/>
                    </a:lnTo>
                    <a:lnTo>
                      <a:pt x="1196" y="1744"/>
                    </a:lnTo>
                    <a:lnTo>
                      <a:pt x="1259" y="1671"/>
                    </a:lnTo>
                    <a:lnTo>
                      <a:pt x="1324" y="1598"/>
                    </a:lnTo>
                    <a:lnTo>
                      <a:pt x="1390" y="1526"/>
                    </a:lnTo>
                    <a:lnTo>
                      <a:pt x="1459" y="1457"/>
                    </a:lnTo>
                    <a:lnTo>
                      <a:pt x="1528" y="1390"/>
                    </a:lnTo>
                    <a:lnTo>
                      <a:pt x="1598" y="1322"/>
                    </a:lnTo>
                    <a:lnTo>
                      <a:pt x="1671" y="1259"/>
                    </a:lnTo>
                    <a:lnTo>
                      <a:pt x="1746" y="1196"/>
                    </a:lnTo>
                    <a:lnTo>
                      <a:pt x="1821" y="1135"/>
                    </a:lnTo>
                    <a:lnTo>
                      <a:pt x="1897" y="1075"/>
                    </a:lnTo>
                    <a:lnTo>
                      <a:pt x="1976" y="1018"/>
                    </a:lnTo>
                    <a:lnTo>
                      <a:pt x="2057" y="962"/>
                    </a:lnTo>
                    <a:lnTo>
                      <a:pt x="2139" y="908"/>
                    </a:lnTo>
                    <a:lnTo>
                      <a:pt x="2221" y="857"/>
                    </a:lnTo>
                    <a:lnTo>
                      <a:pt x="2306" y="807"/>
                    </a:lnTo>
                    <a:lnTo>
                      <a:pt x="2390" y="759"/>
                    </a:lnTo>
                    <a:lnTo>
                      <a:pt x="2478" y="715"/>
                    </a:lnTo>
                    <a:lnTo>
                      <a:pt x="2564" y="671"/>
                    </a:lnTo>
                    <a:lnTo>
                      <a:pt x="2654" y="629"/>
                    </a:lnTo>
                    <a:lnTo>
                      <a:pt x="2745" y="588"/>
                    </a:lnTo>
                    <a:lnTo>
                      <a:pt x="2837" y="552"/>
                    </a:lnTo>
                    <a:lnTo>
                      <a:pt x="2929" y="517"/>
                    </a:lnTo>
                    <a:lnTo>
                      <a:pt x="3022" y="483"/>
                    </a:lnTo>
                    <a:lnTo>
                      <a:pt x="3116" y="452"/>
                    </a:lnTo>
                    <a:lnTo>
                      <a:pt x="3212" y="425"/>
                    </a:lnTo>
                    <a:lnTo>
                      <a:pt x="3308" y="399"/>
                    </a:lnTo>
                    <a:lnTo>
                      <a:pt x="3406" y="376"/>
                    </a:lnTo>
                    <a:lnTo>
                      <a:pt x="3505" y="353"/>
                    </a:lnTo>
                    <a:lnTo>
                      <a:pt x="3603" y="333"/>
                    </a:lnTo>
                    <a:lnTo>
                      <a:pt x="3705" y="318"/>
                    </a:lnTo>
                    <a:lnTo>
                      <a:pt x="3804" y="303"/>
                    </a:lnTo>
                    <a:lnTo>
                      <a:pt x="3906" y="291"/>
                    </a:lnTo>
                    <a:lnTo>
                      <a:pt x="4010" y="284"/>
                    </a:lnTo>
                    <a:lnTo>
                      <a:pt x="4113" y="276"/>
                    </a:lnTo>
                    <a:lnTo>
                      <a:pt x="4217" y="272"/>
                    </a:lnTo>
                    <a:lnTo>
                      <a:pt x="4320" y="270"/>
                    </a:lnTo>
                    <a:lnTo>
                      <a:pt x="4320" y="270"/>
                    </a:lnTo>
                    <a:lnTo>
                      <a:pt x="4425" y="272"/>
                    </a:lnTo>
                    <a:lnTo>
                      <a:pt x="4529" y="276"/>
                    </a:lnTo>
                    <a:lnTo>
                      <a:pt x="4632" y="284"/>
                    </a:lnTo>
                    <a:lnTo>
                      <a:pt x="4734" y="291"/>
                    </a:lnTo>
                    <a:lnTo>
                      <a:pt x="4836" y="303"/>
                    </a:lnTo>
                    <a:lnTo>
                      <a:pt x="4937" y="318"/>
                    </a:lnTo>
                    <a:lnTo>
                      <a:pt x="5037" y="333"/>
                    </a:lnTo>
                    <a:lnTo>
                      <a:pt x="5136" y="353"/>
                    </a:lnTo>
                    <a:lnTo>
                      <a:pt x="5234" y="376"/>
                    </a:lnTo>
                    <a:lnTo>
                      <a:pt x="5332" y="399"/>
                    </a:lnTo>
                    <a:lnTo>
                      <a:pt x="5430" y="425"/>
                    </a:lnTo>
                    <a:lnTo>
                      <a:pt x="5526" y="452"/>
                    </a:lnTo>
                    <a:lnTo>
                      <a:pt x="5619" y="483"/>
                    </a:lnTo>
                    <a:lnTo>
                      <a:pt x="5713" y="517"/>
                    </a:lnTo>
                    <a:lnTo>
                      <a:pt x="5805" y="552"/>
                    </a:lnTo>
                    <a:lnTo>
                      <a:pt x="5897" y="588"/>
                    </a:lnTo>
                    <a:lnTo>
                      <a:pt x="5987" y="629"/>
                    </a:lnTo>
                    <a:lnTo>
                      <a:pt x="6076" y="671"/>
                    </a:lnTo>
                    <a:lnTo>
                      <a:pt x="6164" y="715"/>
                    </a:lnTo>
                    <a:lnTo>
                      <a:pt x="6250" y="759"/>
                    </a:lnTo>
                    <a:lnTo>
                      <a:pt x="6336" y="807"/>
                    </a:lnTo>
                    <a:lnTo>
                      <a:pt x="6421" y="857"/>
                    </a:lnTo>
                    <a:lnTo>
                      <a:pt x="6503" y="908"/>
                    </a:lnTo>
                    <a:lnTo>
                      <a:pt x="6583" y="962"/>
                    </a:lnTo>
                    <a:lnTo>
                      <a:pt x="6664" y="1018"/>
                    </a:lnTo>
                    <a:lnTo>
                      <a:pt x="6743" y="1075"/>
                    </a:lnTo>
                    <a:lnTo>
                      <a:pt x="6821" y="1135"/>
                    </a:lnTo>
                    <a:lnTo>
                      <a:pt x="6896" y="1196"/>
                    </a:lnTo>
                    <a:lnTo>
                      <a:pt x="6971" y="1259"/>
                    </a:lnTo>
                    <a:lnTo>
                      <a:pt x="7043" y="1322"/>
                    </a:lnTo>
                    <a:lnTo>
                      <a:pt x="7114" y="1390"/>
                    </a:lnTo>
                    <a:lnTo>
                      <a:pt x="7183" y="1457"/>
                    </a:lnTo>
                    <a:lnTo>
                      <a:pt x="7252" y="1526"/>
                    </a:lnTo>
                    <a:lnTo>
                      <a:pt x="7318" y="1598"/>
                    </a:lnTo>
                    <a:lnTo>
                      <a:pt x="7383" y="1671"/>
                    </a:lnTo>
                    <a:lnTo>
                      <a:pt x="7444" y="1744"/>
                    </a:lnTo>
                    <a:lnTo>
                      <a:pt x="7505" y="1821"/>
                    </a:lnTo>
                    <a:lnTo>
                      <a:pt x="7565" y="1897"/>
                    </a:lnTo>
                    <a:lnTo>
                      <a:pt x="7622" y="1976"/>
                    </a:lnTo>
                    <a:lnTo>
                      <a:pt x="7678" y="2057"/>
                    </a:lnTo>
                    <a:lnTo>
                      <a:pt x="7732" y="2137"/>
                    </a:lnTo>
                    <a:lnTo>
                      <a:pt x="7783" y="2221"/>
                    </a:lnTo>
                    <a:lnTo>
                      <a:pt x="7833" y="2304"/>
                    </a:lnTo>
                    <a:lnTo>
                      <a:pt x="7881" y="2390"/>
                    </a:lnTo>
                    <a:lnTo>
                      <a:pt x="7927" y="2476"/>
                    </a:lnTo>
                    <a:lnTo>
                      <a:pt x="7971" y="2564"/>
                    </a:lnTo>
                    <a:lnTo>
                      <a:pt x="8011" y="2654"/>
                    </a:lnTo>
                    <a:lnTo>
                      <a:pt x="8052" y="2745"/>
                    </a:lnTo>
                    <a:lnTo>
                      <a:pt x="8088" y="2835"/>
                    </a:lnTo>
                    <a:lnTo>
                      <a:pt x="8124" y="2929"/>
                    </a:lnTo>
                    <a:lnTo>
                      <a:pt x="8157" y="3021"/>
                    </a:lnTo>
                    <a:lnTo>
                      <a:pt x="8188" y="3116"/>
                    </a:lnTo>
                    <a:lnTo>
                      <a:pt x="8216" y="3212"/>
                    </a:lnTo>
                    <a:lnTo>
                      <a:pt x="8241" y="3308"/>
                    </a:lnTo>
                    <a:lnTo>
                      <a:pt x="8266" y="3406"/>
                    </a:lnTo>
                    <a:lnTo>
                      <a:pt x="8287" y="3504"/>
                    </a:lnTo>
                    <a:lnTo>
                      <a:pt x="8307" y="3603"/>
                    </a:lnTo>
                    <a:lnTo>
                      <a:pt x="8322" y="3703"/>
                    </a:lnTo>
                    <a:lnTo>
                      <a:pt x="8337" y="3804"/>
                    </a:lnTo>
                    <a:lnTo>
                      <a:pt x="8349" y="3906"/>
                    </a:lnTo>
                    <a:lnTo>
                      <a:pt x="8358" y="4008"/>
                    </a:lnTo>
                    <a:lnTo>
                      <a:pt x="8364" y="4111"/>
                    </a:lnTo>
                    <a:lnTo>
                      <a:pt x="8368" y="4215"/>
                    </a:lnTo>
                    <a:lnTo>
                      <a:pt x="8370" y="4320"/>
                    </a:lnTo>
                    <a:lnTo>
                      <a:pt x="8370" y="4320"/>
                    </a:lnTo>
                    <a:lnTo>
                      <a:pt x="8368" y="4425"/>
                    </a:lnTo>
                    <a:lnTo>
                      <a:pt x="8364" y="4529"/>
                    </a:lnTo>
                    <a:lnTo>
                      <a:pt x="8358" y="4632"/>
                    </a:lnTo>
                    <a:lnTo>
                      <a:pt x="8349" y="4734"/>
                    </a:lnTo>
                    <a:lnTo>
                      <a:pt x="8337" y="4836"/>
                    </a:lnTo>
                    <a:lnTo>
                      <a:pt x="8322" y="4937"/>
                    </a:lnTo>
                    <a:lnTo>
                      <a:pt x="8307" y="5037"/>
                    </a:lnTo>
                    <a:lnTo>
                      <a:pt x="8287" y="5136"/>
                    </a:lnTo>
                    <a:lnTo>
                      <a:pt x="8266" y="5234"/>
                    </a:lnTo>
                    <a:lnTo>
                      <a:pt x="8241" y="5332"/>
                    </a:lnTo>
                    <a:lnTo>
                      <a:pt x="8216" y="5428"/>
                    </a:lnTo>
                    <a:lnTo>
                      <a:pt x="8188" y="5524"/>
                    </a:lnTo>
                    <a:lnTo>
                      <a:pt x="8157" y="5619"/>
                    </a:lnTo>
                    <a:lnTo>
                      <a:pt x="8124" y="5711"/>
                    </a:lnTo>
                    <a:lnTo>
                      <a:pt x="8088" y="5805"/>
                    </a:lnTo>
                    <a:lnTo>
                      <a:pt x="8052" y="5895"/>
                    </a:lnTo>
                    <a:lnTo>
                      <a:pt x="8011" y="5986"/>
                    </a:lnTo>
                    <a:lnTo>
                      <a:pt x="7971" y="6076"/>
                    </a:lnTo>
                    <a:lnTo>
                      <a:pt x="7927" y="6164"/>
                    </a:lnTo>
                    <a:lnTo>
                      <a:pt x="7881" y="6250"/>
                    </a:lnTo>
                    <a:lnTo>
                      <a:pt x="7833" y="6336"/>
                    </a:lnTo>
                    <a:lnTo>
                      <a:pt x="7783" y="6419"/>
                    </a:lnTo>
                    <a:lnTo>
                      <a:pt x="7732" y="6503"/>
                    </a:lnTo>
                    <a:lnTo>
                      <a:pt x="7678" y="6583"/>
                    </a:lnTo>
                    <a:lnTo>
                      <a:pt x="7622" y="6664"/>
                    </a:lnTo>
                    <a:lnTo>
                      <a:pt x="7565" y="6743"/>
                    </a:lnTo>
                    <a:lnTo>
                      <a:pt x="7505" y="6819"/>
                    </a:lnTo>
                    <a:lnTo>
                      <a:pt x="7444" y="6896"/>
                    </a:lnTo>
                    <a:lnTo>
                      <a:pt x="7383" y="6969"/>
                    </a:lnTo>
                    <a:lnTo>
                      <a:pt x="7318" y="7042"/>
                    </a:lnTo>
                    <a:lnTo>
                      <a:pt x="7252" y="7114"/>
                    </a:lnTo>
                    <a:lnTo>
                      <a:pt x="7183" y="7183"/>
                    </a:lnTo>
                    <a:lnTo>
                      <a:pt x="7114" y="7250"/>
                    </a:lnTo>
                    <a:lnTo>
                      <a:pt x="7043" y="7318"/>
                    </a:lnTo>
                    <a:lnTo>
                      <a:pt x="6971" y="7381"/>
                    </a:lnTo>
                    <a:lnTo>
                      <a:pt x="6896" y="7444"/>
                    </a:lnTo>
                    <a:lnTo>
                      <a:pt x="6821" y="7505"/>
                    </a:lnTo>
                    <a:lnTo>
                      <a:pt x="6743" y="7565"/>
                    </a:lnTo>
                    <a:lnTo>
                      <a:pt x="6664" y="7622"/>
                    </a:lnTo>
                    <a:lnTo>
                      <a:pt x="6583" y="7678"/>
                    </a:lnTo>
                    <a:lnTo>
                      <a:pt x="6503" y="7732"/>
                    </a:lnTo>
                    <a:lnTo>
                      <a:pt x="6421" y="7783"/>
                    </a:lnTo>
                    <a:lnTo>
                      <a:pt x="6336" y="7833"/>
                    </a:lnTo>
                    <a:lnTo>
                      <a:pt x="6250" y="7881"/>
                    </a:lnTo>
                    <a:lnTo>
                      <a:pt x="6164" y="7925"/>
                    </a:lnTo>
                    <a:lnTo>
                      <a:pt x="6076" y="7969"/>
                    </a:lnTo>
                    <a:lnTo>
                      <a:pt x="5987" y="8011"/>
                    </a:lnTo>
                    <a:lnTo>
                      <a:pt x="5897" y="8052"/>
                    </a:lnTo>
                    <a:lnTo>
                      <a:pt x="5805" y="8088"/>
                    </a:lnTo>
                    <a:lnTo>
                      <a:pt x="5713" y="8123"/>
                    </a:lnTo>
                    <a:lnTo>
                      <a:pt x="5619" y="8157"/>
                    </a:lnTo>
                    <a:lnTo>
                      <a:pt x="5526" y="8188"/>
                    </a:lnTo>
                    <a:lnTo>
                      <a:pt x="5430" y="8215"/>
                    </a:lnTo>
                    <a:lnTo>
                      <a:pt x="5332" y="8241"/>
                    </a:lnTo>
                    <a:lnTo>
                      <a:pt x="5234" y="8264"/>
                    </a:lnTo>
                    <a:lnTo>
                      <a:pt x="5136" y="8287"/>
                    </a:lnTo>
                    <a:lnTo>
                      <a:pt x="5037" y="8307"/>
                    </a:lnTo>
                    <a:lnTo>
                      <a:pt x="4937" y="8322"/>
                    </a:lnTo>
                    <a:lnTo>
                      <a:pt x="4836" y="8337"/>
                    </a:lnTo>
                    <a:lnTo>
                      <a:pt x="4734" y="8349"/>
                    </a:lnTo>
                    <a:lnTo>
                      <a:pt x="4632" y="8356"/>
                    </a:lnTo>
                    <a:lnTo>
                      <a:pt x="4529" y="8364"/>
                    </a:lnTo>
                    <a:lnTo>
                      <a:pt x="4425" y="8368"/>
                    </a:lnTo>
                    <a:lnTo>
                      <a:pt x="4320" y="8370"/>
                    </a:lnTo>
                    <a:lnTo>
                      <a:pt x="4320" y="837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64" tIns="45732" rIns="91464" bIns="45732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4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D04AB-0FBA-0A45-9EC7-F15F2CC76903}"/>
                  </a:ext>
                </a:extLst>
              </p:cNvPr>
              <p:cNvSpPr txBox="1"/>
              <p:nvPr/>
            </p:nvSpPr>
            <p:spPr>
              <a:xfrm>
                <a:off x="2678112" y="4406900"/>
                <a:ext cx="858716" cy="253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r">
                  <a:lnSpc>
                    <a:spcPct val="85000"/>
                  </a:lnSpc>
                </a:pPr>
                <a:r>
                  <a:rPr lang="en-US" sz="1200" dirty="0">
                    <a:solidFill>
                      <a:schemeClr val="bg1"/>
                    </a:solidFill>
                    <a:latin typeface="Arial Narrow"/>
                    <a:cs typeface="Arial Narrow"/>
                  </a:rPr>
                  <a:t>C</a:t>
                </a:r>
              </a:p>
            </p:txBody>
          </p:sp>
        </p:grpSp>
      </p:grp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B158ACCB-D19B-E14C-BBA1-E2314AF438C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1935223"/>
              </p:ext>
            </p:extLst>
          </p:nvPr>
        </p:nvGraphicFramePr>
        <p:xfrm>
          <a:off x="6324660" y="837525"/>
          <a:ext cx="5564049" cy="5334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6" name="Content Placeholder 44">
            <a:extLst>
              <a:ext uri="{FF2B5EF4-FFF2-40B4-BE49-F238E27FC236}">
                <a16:creationId xmlns:a16="http://schemas.microsoft.com/office/drawing/2014/main" id="{430DD943-D332-FD4D-A415-4E5B7D4660C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31753" y="6097251"/>
            <a:ext cx="1066800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44">
            <a:extLst>
              <a:ext uri="{FF2B5EF4-FFF2-40B4-BE49-F238E27FC236}">
                <a16:creationId xmlns:a16="http://schemas.microsoft.com/office/drawing/2014/main" id="{02D31CFE-2382-884A-954A-0E623666250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08502" y="6110577"/>
            <a:ext cx="1066800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Content Placeholder 44">
            <a:extLst>
              <a:ext uri="{FF2B5EF4-FFF2-40B4-BE49-F238E27FC236}">
                <a16:creationId xmlns:a16="http://schemas.microsoft.com/office/drawing/2014/main" id="{089A649D-488C-DA44-B04A-891BEAE3D0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59402" y="6097251"/>
            <a:ext cx="1066800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44">
            <a:extLst>
              <a:ext uri="{FF2B5EF4-FFF2-40B4-BE49-F238E27FC236}">
                <a16:creationId xmlns:a16="http://schemas.microsoft.com/office/drawing/2014/main" id="{0C4292CA-F389-A74A-BF58-E256987920E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06336" y="6110577"/>
            <a:ext cx="1066800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Content Placeholder 44">
            <a:extLst>
              <a:ext uri="{FF2B5EF4-FFF2-40B4-BE49-F238E27FC236}">
                <a16:creationId xmlns:a16="http://schemas.microsoft.com/office/drawing/2014/main" id="{78E136DF-3293-8C42-A58F-56A233A694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57236" y="6123277"/>
            <a:ext cx="1015564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Content Placeholder 44">
            <a:extLst>
              <a:ext uri="{FF2B5EF4-FFF2-40B4-BE49-F238E27FC236}">
                <a16:creationId xmlns:a16="http://schemas.microsoft.com/office/drawing/2014/main" id="{95363C06-771B-9D4C-B01F-BF9CFA75B80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808136" y="6123277"/>
            <a:ext cx="1015564" cy="39528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3175C3D3-9D9F-164F-BC2B-D7CC407ED5C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06223" y="394337"/>
            <a:ext cx="2426521" cy="363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342F33DA-4B16-4A4B-9CC6-2DC144B73D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06223" y="2401358"/>
            <a:ext cx="2426521" cy="363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Content Placeholder 52">
            <a:extLst>
              <a:ext uri="{FF2B5EF4-FFF2-40B4-BE49-F238E27FC236}">
                <a16:creationId xmlns:a16="http://schemas.microsoft.com/office/drawing/2014/main" id="{913E3D8A-8D1D-9B46-BA92-C19706B1B9E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606223" y="4368521"/>
            <a:ext cx="2426521" cy="363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94C7512C-5A4A-EE4C-8332-CED62608173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957326" y="799057"/>
            <a:ext cx="1879600" cy="11001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F335AE2E-D129-A349-82D4-A29E901FB40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957326" y="2793865"/>
            <a:ext cx="1879600" cy="11001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C3184823-9ECC-E945-9AB4-A5E5BCA6FAD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957326" y="4763843"/>
            <a:ext cx="1879600" cy="11001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FED48F89-55A6-294B-BC65-CA413B3A5CD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191000" y="403225"/>
            <a:ext cx="20574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895427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2" name="Content Placeholder 60">
            <a:extLst>
              <a:ext uri="{FF2B5EF4-FFF2-40B4-BE49-F238E27FC236}">
                <a16:creationId xmlns:a16="http://schemas.microsoft.com/office/drawing/2014/main" id="{B24ED3E8-22C0-6E42-A330-B7463CD0095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4191000" y="2384941"/>
            <a:ext cx="20574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895427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3" name="Content Placeholder 60">
            <a:extLst>
              <a:ext uri="{FF2B5EF4-FFF2-40B4-BE49-F238E27FC236}">
                <a16:creationId xmlns:a16="http://schemas.microsoft.com/office/drawing/2014/main" id="{261B0BDA-5B87-064B-A52F-EFB10F16A767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196448" y="4405116"/>
            <a:ext cx="2057400" cy="16002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895427" indent="-285750"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47BF4-BE45-7248-AF2F-E06A7441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98" y="253272"/>
            <a:ext cx="5385301" cy="795450"/>
          </a:xfrm>
          <a:prstGeom prst="rect">
            <a:avLst/>
          </a:prstGeom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CCD6-D8A1-4850-A449-E228E119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1" y="253272"/>
            <a:ext cx="11214099" cy="795450"/>
          </a:xfrm>
          <a:prstGeom prst="rect">
            <a:avLst/>
          </a:prstGeom>
        </p:spPr>
        <p:txBody>
          <a:bodyPr/>
          <a:lstStyle>
            <a:lvl1pPr>
              <a:defRPr sz="4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E9025-4C99-4EF9-8766-7ED2AB26ED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85900" y="2247900"/>
            <a:ext cx="9220200" cy="2362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8942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ctr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2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257" indent="-457257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1" kern="1200">
          <a:solidFill>
            <a:srgbClr val="70A0D7"/>
          </a:solidFill>
          <a:latin typeface="Arial"/>
          <a:ea typeface="+mn-ea"/>
          <a:cs typeface="Arial"/>
        </a:defRPr>
      </a:lvl1pPr>
      <a:lvl2pPr marL="990724" indent="-381047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1" kern="1200">
          <a:solidFill>
            <a:srgbClr val="70A0D7"/>
          </a:solidFill>
          <a:latin typeface="Arial"/>
          <a:ea typeface="+mn-ea"/>
          <a:cs typeface="Arial"/>
        </a:defRPr>
      </a:lvl2pPr>
      <a:lvl3pPr marL="1524190" indent="-304838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1" kern="1200">
          <a:solidFill>
            <a:srgbClr val="70A0D7"/>
          </a:solidFill>
          <a:latin typeface="Arial"/>
          <a:ea typeface="+mn-ea"/>
          <a:cs typeface="Arial"/>
        </a:defRPr>
      </a:lvl3pPr>
      <a:lvl4pPr marL="2133867" indent="-304838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1" kern="1200">
          <a:solidFill>
            <a:srgbClr val="70A0D7"/>
          </a:solidFill>
          <a:latin typeface="Arial"/>
          <a:ea typeface="+mn-ea"/>
          <a:cs typeface="Arial"/>
        </a:defRPr>
      </a:lvl4pPr>
      <a:lvl5pPr marL="2743543" indent="-304838" algn="l" defTabSz="1219353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1" kern="1200">
          <a:solidFill>
            <a:srgbClr val="70A0D7"/>
          </a:solidFill>
          <a:latin typeface="Arial"/>
          <a:ea typeface="+mn-ea"/>
          <a:cs typeface="Arial"/>
        </a:defRPr>
      </a:lvl5pPr>
      <a:lvl6pPr marL="3353219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6pPr>
      <a:lvl7pPr marL="3962896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7pPr>
      <a:lvl8pPr marL="4572571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8pPr>
      <a:lvl9pPr marL="5182247" indent="-304838" algn="l" defTabSz="1219353" rtl="0" eaLnBrk="1" latinLnBrk="0" hangingPunct="1">
        <a:spcBef>
          <a:spcPct val="20000"/>
        </a:spcBef>
        <a:buFont typeface="Arial" pitchFamily="34" charset="0"/>
        <a:buChar char="•"/>
        <a:defRPr sz="2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609676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21935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3pPr>
      <a:lvl4pPr marL="1829029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4pPr>
      <a:lvl5pPr marL="2438704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5pPr>
      <a:lvl6pPr marL="3048381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6pPr>
      <a:lvl7pPr marL="3658057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7pPr>
      <a:lvl8pPr marL="4267733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8pPr>
      <a:lvl9pPr marL="4877410" algn="l" defTabSz="1219353" rtl="0" eaLnBrk="1" latinLnBrk="0" hangingPunct="1">
        <a:defRPr sz="24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D75F58B-3166-E040-B0D7-8ECEBC67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Add a Slide Title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43193A82-709F-A744-8FFE-6334B92A5E1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1522A0F2-F035-FB47-9F07-C4E4AF5A406D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Content Placeholder 44">
            <a:extLst>
              <a:ext uri="{FF2B5EF4-FFF2-40B4-BE49-F238E27FC236}">
                <a16:creationId xmlns:a16="http://schemas.microsoft.com/office/drawing/2014/main" id="{8908E422-56DD-F44D-B21C-082C31ADDA66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C7B98957-5DF9-8340-AEC1-152FB336812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81BDCB7E-B02F-9A4E-9352-955D25AF23E5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1684133D-99E0-5D49-8333-78EBDD063A6C}"/>
              </a:ext>
            </a:extLst>
          </p:cNvPr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D08991B9-86F5-B740-A7AE-4AE5466E33E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979B3E85-4F72-804A-A505-C424F6597F80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29018562-7DD3-9E41-8BC7-880C8F174839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B85C412-F654-8B41-AF2F-A911592AD45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A2632312-77A4-044F-BDE9-D33288F39C8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CFC1167A-F0C7-0B40-BE54-084F08C70F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C661801D-5797-3C49-8751-12BFD1956E6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B4FE47DA-6E4D-3B4B-8781-EA99A7896B9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35C0EA9-6F9F-8142-A0CC-79DEE633E83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22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AFAA35-45B1-4E09-A8F4-449C2E3F9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7B5D7E-9B52-44C5-A916-B7796B5E51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b="1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86842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212745"/>
      </a:dk2>
      <a:lt2>
        <a:srgbClr val="FFFFFF"/>
      </a:lt2>
      <a:accent1>
        <a:srgbClr val="6E22C8"/>
      </a:accent1>
      <a:accent2>
        <a:srgbClr val="5ECCF3"/>
      </a:accent2>
      <a:accent3>
        <a:srgbClr val="A7EA52"/>
      </a:accent3>
      <a:accent4>
        <a:srgbClr val="F5CD47"/>
      </a:accent4>
      <a:accent5>
        <a:srgbClr val="FF8021"/>
      </a:accent5>
      <a:accent6>
        <a:srgbClr val="F14124"/>
      </a:accent6>
      <a:hlink>
        <a:srgbClr val="285889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0CB6600-E1C1-45C2-8CAF-0E017DB3BD87}" vid="{7034D148-2222-467B-AB70-F34911DFD3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9DAF75-F22E-41C8-9B36-7C4B3892355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26AED9C-3E79-40F3-8349-0BC3664FF8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FBAA18-561D-49ED-98F3-B3CC47D69F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Pie and bar chart dashboard</Template>
  <TotalTime>0</TotalTime>
  <Words>13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 Add a Slide Title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Ahmed Adel</dc:creator>
  <cp:keywords/>
  <dc:description/>
  <cp:lastModifiedBy>Ahmed Adel</cp:lastModifiedBy>
  <cp:revision>1</cp:revision>
  <dcterms:created xsi:type="dcterms:W3CDTF">2025-04-24T18:49:40Z</dcterms:created>
  <dcterms:modified xsi:type="dcterms:W3CDTF">2025-04-24T18:50:13Z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