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 showGuides="1">
      <p:cViewPr varScale="1">
        <p:scale>
          <a:sx n="80" d="100"/>
          <a:sy n="80" d="100"/>
        </p:scale>
        <p:origin x="3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E2FD1-8413-458A-A638-89849A0F327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332A7-438B-4F74-A6A9-B1647E702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32A7-438B-4F74-A6A9-B1647E702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332A7-438B-4F74-A6A9-B1647E702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E36B-799D-9B54-3BF6-B791EDDC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2788-F06C-5C16-F10F-711AA427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C6CA-AC5E-B6F4-B7E7-294BA654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E24F-CB0B-E56B-D31C-51D2B850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D345-9BD4-61EB-7501-EFCA8D3E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8E91-5751-B294-C05A-0647690F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45A60-915A-2B93-8BE7-6F2804E5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AA31-50FB-BCD3-B561-783C25C7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F0D4-A7CE-29D6-A9CC-29FD9656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D62B-171B-9436-57C5-9644B0DA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17031-19CC-737C-0E76-74F43B2A8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6DCA6-51D3-63B6-859F-9970912C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5F84-B157-9FAE-F639-C7229B3C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61C4-5560-0C94-52A9-49CCEBD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9BF9-2790-D141-4FED-A57D9509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AEF6-F64F-3181-81FA-105829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5DC5-784E-6016-470F-73C99003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0C2F-BEFE-EF60-9175-5385428A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26C4-ADDB-8836-292A-F4052AB8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AEE-42FD-5622-E66E-F803E870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216F-B796-75D2-EA2E-6EF552B5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C1336-AD4A-E5D4-094A-BC75F25F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189E-45E1-DBD6-1231-E2D9821A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77C6-7052-9F43-7CD5-E6DCC31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58FB-2AAE-F29D-ECEB-8B1F715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35F4-A260-562F-7CE2-CEBA5252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ACC5-F561-008F-C8B9-801143A44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27D-A4CC-3C10-1163-279035A06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B399-CE82-83E8-2941-2B9B3DE4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218B-ADE2-C13A-F425-9F6F3E25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C9E80-4B9D-0E5C-2F18-F8EC2EBC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41E0-E56E-378B-F9C4-D1AA647C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34A5-A365-C536-30C5-178D81E8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952F0-F3E4-500E-EFE2-C02B3BD8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1A7B-CF65-D00A-5448-C9BBF681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346B-BA91-D770-4E3D-29826875D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A75E3-FB90-1504-AF7F-0BCDB019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E0DCD-EBDC-3D51-4B50-42CC2662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FC1B9-CCD4-0AEA-5531-A578F03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A34A-0F28-4FD7-6FBF-AFEBA74B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4028D-2C9F-EC3B-5E47-8A9B26F9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41C4-63E4-BDFE-6456-02A58D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F02A-DE49-D139-975B-0CC4F6B6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124B1-EC6A-684A-90C3-C7A3B673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58DBF-6DCB-7F4F-2ACF-C036630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06C95-351E-DF33-4983-20F9732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EDB8-0266-CBA4-F4D9-E8E88129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F0A0-7291-36BB-CA2D-59D170D6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D15D-263D-62F4-B5CC-F7412F71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044B-B89F-0D9A-E736-53A4942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7D0A-8BA4-01B1-0FFE-F94DEB54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ACA6A-5D1B-65C5-67FD-2A6F36D9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53B3-DD62-79B0-EFE9-0A4E639B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1DCDE-B80E-5D7F-13F6-FC880C897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E63D-0231-3957-DB8D-942E6745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60592-4D26-3294-30C9-E7091FE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2C324-C399-75E9-959A-654A8404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B92B-0ACD-D7E7-9F13-322A771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4F91-3707-A0E9-9562-FBF9EA1F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3E7DC-560B-F746-0820-16CE5A76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8FE9-BF29-51A4-4EF2-EB535AC02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1AD0-A702-4657-8495-12AC6213EBA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41BD-12F0-A737-1836-5DDFCD704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5041-93B8-43CC-D094-8C269F508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EF3B-56D1-444C-95B1-CBEDC8E2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0695B-68A0-E26A-8300-71DA27E1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Spring Boot Project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48EB-E2DC-5BF6-B45D-EFF09E38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Mohammed Reda </a:t>
            </a:r>
            <a:r>
              <a:rPr lang="en-US" dirty="0" err="1">
                <a:solidFill>
                  <a:srgbClr val="FFFFFF"/>
                </a:solidFill>
              </a:rPr>
              <a:t>Aithammouda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2A543-6D6C-4880-B7F4-6B4221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Login Page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14B2B4A-4D07-B525-74EC-24F2D7C9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13" y="120398"/>
            <a:ext cx="3891255" cy="3099872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16C738-90A6-F6C1-40BB-79327222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12" y="3230412"/>
            <a:ext cx="7604737" cy="3099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BBE31-9A5D-1764-6556-033439BD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34" y="120398"/>
            <a:ext cx="3697715" cy="30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883E5-C588-DBA4-89F8-CAC159F6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JavaScript response page format</a:t>
            </a:r>
          </a:p>
        </p:txBody>
      </p:sp>
      <p:pic>
        <p:nvPicPr>
          <p:cNvPr id="15" name="Content Placeholder 14" descr="Chart, pie chart&#10;&#10;Description automatically generated">
            <a:extLst>
              <a:ext uri="{FF2B5EF4-FFF2-40B4-BE49-F238E27FC236}">
                <a16:creationId xmlns:a16="http://schemas.microsoft.com/office/drawing/2014/main" id="{EB36163E-4EE9-8DF3-D5F1-77FCBB95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58" y="10138"/>
            <a:ext cx="8054142" cy="3429001"/>
          </a:xfrm>
        </p:spPr>
      </p:pic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0FF1B44A-AD1F-60A7-BEC6-A94B09873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3434068"/>
            <a:ext cx="805414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A5414-4768-34AB-86E0-075016DC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Project Timeline</a:t>
            </a:r>
          </a:p>
        </p:txBody>
      </p:sp>
      <p:pic>
        <p:nvPicPr>
          <p:cNvPr id="11" name="Content Placeholder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6655CF0-0347-25CF-5C25-67D1EB4E7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09" y="10138"/>
            <a:ext cx="7949339" cy="4351338"/>
          </a:xfrm>
        </p:spPr>
      </p:pic>
      <p:pic>
        <p:nvPicPr>
          <p:cNvPr id="15" name="Picture 14" descr="Graphical user interface, Word&#10;&#10;Description automatically generated">
            <a:extLst>
              <a:ext uri="{FF2B5EF4-FFF2-40B4-BE49-F238E27FC236}">
                <a16:creationId xmlns:a16="http://schemas.microsoft.com/office/drawing/2014/main" id="{FE354328-D6DE-F6FF-BDB4-E52ADBE90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56" y="3537612"/>
            <a:ext cx="7800591" cy="31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4DB96-09FA-3DA5-3912-CC772C07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Main page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292596D-5A8C-A076-3BF7-DC0C93D85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74" y="-10142"/>
            <a:ext cx="8053387" cy="35552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E03087-7B4F-963D-6E87-CB9DC90A6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66" y="3585614"/>
            <a:ext cx="7956403" cy="32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6A124-607D-CBF8-BC3D-C281E5B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Project Directory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2FB3A1-DF9D-CEC3-2801-51E74C256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1" y="151195"/>
            <a:ext cx="7907134" cy="309178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E94798-CF69-46B4-3246-D26590C7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66" y="3439138"/>
            <a:ext cx="7891976" cy="33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28591-9AD7-70D5-E69D-C20ADE4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Create 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EFC4F1-2A2F-5BAC-FC27-925F782C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51645"/>
            <a:ext cx="7849773" cy="3254264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40E9C5-D9CE-5589-13F5-BBE744762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3418859"/>
            <a:ext cx="7849773" cy="3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2075-1D30-3DA9-6EF2-73C9A5E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API Response Format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ECE17FE8-113D-39A8-5614-9DF12791D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15201"/>
            <a:ext cx="3818889" cy="3190710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033A883-60C2-AEC0-C7D5-C50BEF09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64" y="115201"/>
            <a:ext cx="4332235" cy="3265687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CFF665-0843-689F-D69D-0F9A66B5C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3477114"/>
            <a:ext cx="3821939" cy="3190710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AF8F90-65E6-FC77-19FA-CCA624E3B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14" y="3601487"/>
            <a:ext cx="4332237" cy="30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E132-6B3A-4036-310C-45FB016C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Running Application Using Git Bash Command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D47B22-6CC9-AD3A-851B-13166D99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46276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BF6776-EC30-3EF7-FDA5-F2451A9E6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27" y="586855"/>
            <a:ext cx="7462767" cy="55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Office PowerPoint</Application>
  <PresentationFormat>Widescreen</PresentationFormat>
  <Paragraphs>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Spring Boot Project</vt:lpstr>
      <vt:lpstr>Login Page</vt:lpstr>
      <vt:lpstr>JavaScript response page format</vt:lpstr>
      <vt:lpstr>Project Timeline</vt:lpstr>
      <vt:lpstr>Main page</vt:lpstr>
      <vt:lpstr>Project Directory</vt:lpstr>
      <vt:lpstr>Create Page</vt:lpstr>
      <vt:lpstr>API Response Format</vt:lpstr>
      <vt:lpstr>Running Application Using Git Bash Command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Project</dc:title>
  <dc:creator>Mohammed Reda Ait Hammouda</dc:creator>
  <cp:lastModifiedBy>Mohammed Reda Ait Hammouda</cp:lastModifiedBy>
  <cp:revision>2</cp:revision>
  <dcterms:created xsi:type="dcterms:W3CDTF">2022-07-27T19:04:34Z</dcterms:created>
  <dcterms:modified xsi:type="dcterms:W3CDTF">2022-07-27T20:39:00Z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2022-07-27T19:04:34Z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9cd44cf2-b894-4886-8503-6b111d09d1c5</vt:lpwstr>
  </property>
  <property fmtid="{D5CDD505-2E9C-101B-9397-08002B2CF9AE}" pid="8" name="MSIP_Label_a0819fa7-4367-4500-ba88-dd630d977609_ContentBits">
    <vt:lpwstr>0</vt:lpwstr>
  </property>
</Properties>
</file>