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2901-00EE-4D04-9A64-F5A8869BB404}" type="datetimeFigureOut">
              <a:rPr lang="es-CL" smtClean="0"/>
              <a:t>09-09-2024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DED1-F09E-4402-8E0D-3493DC1FFD1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272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2901-00EE-4D04-9A64-F5A8869BB404}" type="datetimeFigureOut">
              <a:rPr lang="es-CL" smtClean="0"/>
              <a:t>09-09-2024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DED1-F09E-4402-8E0D-3493DC1FFD1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917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2901-00EE-4D04-9A64-F5A8869BB404}" type="datetimeFigureOut">
              <a:rPr lang="es-CL" smtClean="0"/>
              <a:t>09-09-2024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DED1-F09E-4402-8E0D-3493DC1FFD1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518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2901-00EE-4D04-9A64-F5A8869BB404}" type="datetimeFigureOut">
              <a:rPr lang="es-CL" smtClean="0"/>
              <a:t>09-09-2024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DED1-F09E-4402-8E0D-3493DC1FFD1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543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2901-00EE-4D04-9A64-F5A8869BB404}" type="datetimeFigureOut">
              <a:rPr lang="es-CL" smtClean="0"/>
              <a:t>09-09-2024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DED1-F09E-4402-8E0D-3493DC1FFD1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315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2901-00EE-4D04-9A64-F5A8869BB404}" type="datetimeFigureOut">
              <a:rPr lang="es-CL" smtClean="0"/>
              <a:t>09-09-2024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DED1-F09E-4402-8E0D-3493DC1FFD1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598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2901-00EE-4D04-9A64-F5A8869BB404}" type="datetimeFigureOut">
              <a:rPr lang="es-CL" smtClean="0"/>
              <a:t>09-09-2024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DED1-F09E-4402-8E0D-3493DC1FFD1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099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2901-00EE-4D04-9A64-F5A8869BB404}" type="datetimeFigureOut">
              <a:rPr lang="es-CL" smtClean="0"/>
              <a:t>09-09-2024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DED1-F09E-4402-8E0D-3493DC1FFD1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709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2901-00EE-4D04-9A64-F5A8869BB404}" type="datetimeFigureOut">
              <a:rPr lang="es-CL" smtClean="0"/>
              <a:t>09-09-2024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DED1-F09E-4402-8E0D-3493DC1FFD1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216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2901-00EE-4D04-9A64-F5A8869BB404}" type="datetimeFigureOut">
              <a:rPr lang="es-CL" smtClean="0"/>
              <a:t>09-09-2024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DED1-F09E-4402-8E0D-3493DC1FFD1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537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2901-00EE-4D04-9A64-F5A8869BB404}" type="datetimeFigureOut">
              <a:rPr lang="es-CL" smtClean="0"/>
              <a:t>09-09-2024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DED1-F09E-4402-8E0D-3493DC1FFD1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234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2901-00EE-4D04-9A64-F5A8869BB404}" type="datetimeFigureOut">
              <a:rPr lang="es-CL" smtClean="0"/>
              <a:t>09-09-2024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9DED1-F09E-4402-8E0D-3493DC1FFD1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541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Aplicaciones Móviles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APPS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4965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4814"/>
            <a:ext cx="10515600" cy="1325563"/>
          </a:xfrm>
        </p:spPr>
        <p:txBody>
          <a:bodyPr/>
          <a:lstStyle/>
          <a:p>
            <a:r>
              <a:rPr lang="es-MX" dirty="0" smtClean="0"/>
              <a:t>APPS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30377"/>
            <a:ext cx="6503125" cy="4646586"/>
          </a:xfrm>
        </p:spPr>
        <p:txBody>
          <a:bodyPr/>
          <a:lstStyle/>
          <a:p>
            <a:r>
              <a:rPr lang="es-MX" dirty="0" smtClean="0"/>
              <a:t>Una Apps es una aplicación de software diseñada para funcionar en dispositivos móviles.</a:t>
            </a:r>
          </a:p>
          <a:p>
            <a:endParaRPr lang="es-MX" dirty="0" smtClean="0"/>
          </a:p>
          <a:p>
            <a:r>
              <a:rPr lang="es-MX" dirty="0" smtClean="0"/>
              <a:t>Las aplicaciones móviles funcionan como programas de software diseñados específicamente para dispositivos móviles. Utilizan los recursos del dispositivo, como el procesador, la memoria y las conexiones a internet para obtener sus diversas funcionalidades.</a:t>
            </a:r>
          </a:p>
          <a:p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508" y="2416121"/>
            <a:ext cx="4743705" cy="295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Como crear una APPS</a:t>
            </a:r>
            <a:endParaRPr lang="es-C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0" y="2221625"/>
            <a:ext cx="10355120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9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5137" y="0"/>
            <a:ext cx="4308566" cy="1325563"/>
          </a:xfrm>
        </p:spPr>
        <p:txBody>
          <a:bodyPr/>
          <a:lstStyle/>
          <a:p>
            <a:r>
              <a:rPr lang="es-MX" b="1" dirty="0" smtClean="0"/>
              <a:t>Aplicación Móvil</a:t>
            </a:r>
            <a:endParaRPr lang="es-CL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519" y="495753"/>
            <a:ext cx="5515830" cy="615324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60632" y="1331690"/>
            <a:ext cx="595688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3200" dirty="0" smtClean="0"/>
              <a:t>Fortalece { Imagen / Marca }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3200" dirty="0" smtClean="0"/>
              <a:t>Fideliza con sus clientes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3200" dirty="0" smtClean="0"/>
              <a:t>Mejora tu servicio con el cliente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3200" dirty="0" smtClean="0"/>
              <a:t>Accesibilidad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3200" dirty="0" smtClean="0"/>
              <a:t>Personalización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3200" dirty="0" smtClean="0"/>
              <a:t>Siempre presente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3200" dirty="0" smtClean="0"/>
              <a:t>Se diferencia de la competencia</a:t>
            </a:r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319253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6" y="299810"/>
            <a:ext cx="10842172" cy="624322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46720" y="4153353"/>
            <a:ext cx="2246812" cy="1325563"/>
          </a:xfrm>
        </p:spPr>
        <p:txBody>
          <a:bodyPr>
            <a:normAutofit/>
          </a:bodyPr>
          <a:lstStyle/>
          <a:p>
            <a:r>
              <a:rPr lang="es-MX" b="1" dirty="0" smtClean="0"/>
              <a:t>Ranking  2024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340531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435" y="338999"/>
            <a:ext cx="9810206" cy="62433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692" y="534943"/>
            <a:ext cx="4961709" cy="1325563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MX" dirty="0" smtClean="0"/>
              <a:t>¿Como se clasifican?</a:t>
            </a:r>
            <a:endParaRPr lang="es-CL" dirty="0"/>
          </a:p>
        </p:txBody>
      </p:sp>
      <p:sp>
        <p:nvSpPr>
          <p:cNvPr id="7" name="CuadroTexto 6"/>
          <p:cNvSpPr txBox="1"/>
          <p:nvPr/>
        </p:nvSpPr>
        <p:spPr>
          <a:xfrm>
            <a:off x="4950824" y="2448600"/>
            <a:ext cx="2939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bg2">
                    <a:lumMod val="10000"/>
                  </a:schemeClr>
                </a:solidFill>
              </a:rPr>
              <a:t>Java     -  Swift</a:t>
            </a:r>
          </a:p>
          <a:p>
            <a:pPr algn="ctr"/>
            <a:r>
              <a:rPr lang="es-MX" sz="2400" b="1" dirty="0" smtClean="0">
                <a:solidFill>
                  <a:schemeClr val="bg2">
                    <a:lumMod val="10000"/>
                  </a:schemeClr>
                </a:solidFill>
              </a:rPr>
              <a:t>Kotlin  -  Objective</a:t>
            </a:r>
            <a:r>
              <a:rPr lang="es-MX" sz="2400" b="1" dirty="0">
                <a:solidFill>
                  <a:schemeClr val="bg2">
                    <a:lumMod val="10000"/>
                  </a:schemeClr>
                </a:solidFill>
              </a:rPr>
              <a:t>C</a:t>
            </a:r>
            <a:endParaRPr lang="es-CL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54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32182" y="365123"/>
            <a:ext cx="1983377" cy="1325563"/>
          </a:xfrm>
        </p:spPr>
        <p:txBody>
          <a:bodyPr/>
          <a:lstStyle/>
          <a:p>
            <a:r>
              <a:rPr lang="es-MX" dirty="0" smtClean="0"/>
              <a:t>Android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2697" y="2021568"/>
            <a:ext cx="6648994" cy="4351338"/>
          </a:xfrm>
        </p:spPr>
        <p:txBody>
          <a:bodyPr>
            <a:normAutofit fontScale="92500"/>
          </a:bodyPr>
          <a:lstStyle/>
          <a:p>
            <a:r>
              <a:rPr lang="es-MX" dirty="0" smtClean="0"/>
              <a:t>Es un sistema operativo desarrollado por Google y es utilizado por una amplia variedad de fabricante, desplazando a gigantes como Blackeberry y Window Phone.</a:t>
            </a:r>
          </a:p>
          <a:p>
            <a:r>
              <a:rPr lang="es-MX" dirty="0" smtClean="0"/>
              <a:t>Material Design (crear interfaz de usuarios)</a:t>
            </a:r>
          </a:p>
          <a:p>
            <a:r>
              <a:rPr lang="es-MX" dirty="0" smtClean="0"/>
              <a:t>Android Estudio</a:t>
            </a:r>
          </a:p>
          <a:p>
            <a:r>
              <a:rPr lang="es-MX" dirty="0" smtClean="0"/>
              <a:t>Arquitectura limpia MVVM (Model view viewModel)</a:t>
            </a:r>
          </a:p>
          <a:p>
            <a:r>
              <a:rPr lang="es-MX" dirty="0" smtClean="0"/>
              <a:t>Mejor experiencia de usuario (interactividad – compatibilidad)</a:t>
            </a:r>
          </a:p>
          <a:p>
            <a:endParaRPr lang="es-MX" dirty="0"/>
          </a:p>
          <a:p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65184">
            <a:off x="9119202" y="2451975"/>
            <a:ext cx="2604247" cy="4089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936" y="531517"/>
            <a:ext cx="2113361" cy="381401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99" y="449447"/>
            <a:ext cx="1052109" cy="115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8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8879" y="316444"/>
            <a:ext cx="1108166" cy="1325563"/>
          </a:xfrm>
        </p:spPr>
        <p:txBody>
          <a:bodyPr/>
          <a:lstStyle/>
          <a:p>
            <a:r>
              <a:rPr lang="es-MX" dirty="0" smtClean="0"/>
              <a:t>IOS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7125" y="2387328"/>
            <a:ext cx="11519263" cy="4351338"/>
          </a:xfrm>
        </p:spPr>
        <p:txBody>
          <a:bodyPr/>
          <a:lstStyle/>
          <a:p>
            <a:r>
              <a:rPr lang="es-MX" dirty="0" smtClean="0"/>
              <a:t>Sistema operativo móvil de Apple, utilizado exclusivamente en dispositivos como iPhone, iPad y iPod.</a:t>
            </a:r>
          </a:p>
          <a:p>
            <a:r>
              <a:rPr lang="es-MX" dirty="0" smtClean="0"/>
              <a:t>La integración de hardware y software es mas estrecha, permitiendo simplificar el desarrollo y las pruebas.</a:t>
            </a:r>
          </a:p>
          <a:p>
            <a:r>
              <a:rPr lang="es-MX" dirty="0" smtClean="0"/>
              <a:t>Ecosistema cerrado y actualizaciones consistentes</a:t>
            </a:r>
          </a:p>
          <a:p>
            <a:r>
              <a:rPr lang="es-MX" dirty="0" smtClean="0"/>
              <a:t>HIG (Human Interface Guidelines) enfatiza en la simplicidad </a:t>
            </a:r>
          </a:p>
          <a:p>
            <a:r>
              <a:rPr lang="es-MX" dirty="0" smtClean="0"/>
              <a:t>Arquitectura MVC</a:t>
            </a:r>
          </a:p>
          <a:p>
            <a:r>
              <a:rPr lang="es-MX" dirty="0" smtClean="0"/>
              <a:t>Experiencia de usuario, mejor rendimiento y mayor consistencia</a:t>
            </a:r>
          </a:p>
          <a:p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85" y="515055"/>
            <a:ext cx="1195877" cy="129586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756" y="159690"/>
            <a:ext cx="5181932" cy="200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3143" y="830525"/>
            <a:ext cx="2612573" cy="880711"/>
          </a:xfrm>
        </p:spPr>
        <p:txBody>
          <a:bodyPr/>
          <a:lstStyle/>
          <a:p>
            <a:r>
              <a:rPr lang="es-MX" dirty="0" smtClean="0"/>
              <a:t>MVVM</a:t>
            </a:r>
            <a:endParaRPr lang="es-C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36" y="2442868"/>
            <a:ext cx="5512526" cy="395772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052" y="477828"/>
            <a:ext cx="6523761" cy="277216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865222" y="3472058"/>
            <a:ext cx="61787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/>
              <a:t>La lógica de la presentación se separa de la interfaz de usuario y del modelo de datos, lo que facilita su prueba, reutilización y mantenimiento de código.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/>
              <a:t> El Data Binding Es una biblioteca que permite vincular componentes de la Interfaz usuario en el diseño directamente a los datos.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416388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269</Words>
  <Application>Microsoft Office PowerPoint</Application>
  <PresentationFormat>Panorámica</PresentationFormat>
  <Paragraphs>36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Aplicaciones Móviles</vt:lpstr>
      <vt:lpstr>APPS</vt:lpstr>
      <vt:lpstr>Como crear una APPS</vt:lpstr>
      <vt:lpstr>Aplicación Móvil</vt:lpstr>
      <vt:lpstr>Ranking  2024</vt:lpstr>
      <vt:lpstr>¿Como se clasifican?</vt:lpstr>
      <vt:lpstr>Android</vt:lpstr>
      <vt:lpstr>IOS</vt:lpstr>
      <vt:lpstr>MVVM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2</cp:revision>
  <dcterms:created xsi:type="dcterms:W3CDTF">2024-09-09T20:55:05Z</dcterms:created>
  <dcterms:modified xsi:type="dcterms:W3CDTF">2024-09-09T20:57:45Z</dcterms:modified>
</cp:coreProperties>
</file>