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0BE3-25B4-4FD1-9C15-E36B57957A61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8526-D34C-4F1F-ADB7-F9BB97105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868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0BE3-25B4-4FD1-9C15-E36B57957A61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8526-D34C-4F1F-ADB7-F9BB97105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97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0BE3-25B4-4FD1-9C15-E36B57957A61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8526-D34C-4F1F-ADB7-F9BB97105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599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0BE3-25B4-4FD1-9C15-E36B57957A61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8526-D34C-4F1F-ADB7-F9BB97105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35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0BE3-25B4-4FD1-9C15-E36B57957A61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8526-D34C-4F1F-ADB7-F9BB97105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0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0BE3-25B4-4FD1-9C15-E36B57957A61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8526-D34C-4F1F-ADB7-F9BB97105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84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0BE3-25B4-4FD1-9C15-E36B57957A61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8526-D34C-4F1F-ADB7-F9BB97105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293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0BE3-25B4-4FD1-9C15-E36B57957A61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8526-D34C-4F1F-ADB7-F9BB97105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27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0BE3-25B4-4FD1-9C15-E36B57957A61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8526-D34C-4F1F-ADB7-F9BB97105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614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0BE3-25B4-4FD1-9C15-E36B57957A61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8526-D34C-4F1F-ADB7-F9BB97105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821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0BE3-25B4-4FD1-9C15-E36B57957A61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8526-D34C-4F1F-ADB7-F9BB97105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295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0BE3-25B4-4FD1-9C15-E36B57957A61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8526-D34C-4F1F-ADB7-F9BB97105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176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eveloper.android.com/studio/install?hl=es-419#window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docs.flutter.dev/get-started/install/windows/mobi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866" y="433862"/>
            <a:ext cx="2309949" cy="1325563"/>
          </a:xfrm>
        </p:spPr>
        <p:txBody>
          <a:bodyPr/>
          <a:lstStyle/>
          <a:p>
            <a:r>
              <a:rPr lang="es-MX" dirty="0" smtClean="0"/>
              <a:t>FLUTTER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5063" y="679269"/>
            <a:ext cx="7313023" cy="5758951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Marco de código abierto desarrollado y compatible con google.</a:t>
            </a:r>
          </a:p>
          <a:p>
            <a:r>
              <a:rPr lang="es-MX" dirty="0" smtClean="0"/>
              <a:t>Permite crear interfaz de usuario UI de aplicación en varias plataformas con un único código base.</a:t>
            </a:r>
          </a:p>
          <a:p>
            <a:r>
              <a:rPr lang="es-MX" dirty="0" smtClean="0"/>
              <a:t>Permite la reutilización de código.</a:t>
            </a:r>
          </a:p>
          <a:p>
            <a:r>
              <a:rPr lang="es-MX" dirty="0" smtClean="0"/>
              <a:t>Trabaja con Stack similar a RelativeLayout (contenedor de elementos)</a:t>
            </a:r>
          </a:p>
          <a:p>
            <a:r>
              <a:rPr lang="es-MX" dirty="0" smtClean="0"/>
              <a:t>Trabaja con Column y Row Similar al LinearLayout (horizontal, vertical)</a:t>
            </a:r>
          </a:p>
          <a:p>
            <a:r>
              <a:rPr lang="es-MX" dirty="0" smtClean="0"/>
              <a:t>Tiene su propio SDK (Conjunto de herramientas, API, Framework, compilador, Lenguaje Dart)</a:t>
            </a:r>
          </a:p>
          <a:p>
            <a:r>
              <a:rPr lang="es-MX" dirty="0" smtClean="0"/>
              <a:t>SKIA motor de gráficos de alto rendimiento randerizado.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546292"/>
            <a:ext cx="4257802" cy="3407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79" y="5460274"/>
            <a:ext cx="2530571" cy="7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3646" y="365126"/>
            <a:ext cx="8310154" cy="745218"/>
          </a:xfrm>
        </p:spPr>
        <p:txBody>
          <a:bodyPr/>
          <a:lstStyle/>
          <a:p>
            <a:r>
              <a:rPr lang="es-MX" dirty="0" smtClean="0"/>
              <a:t>Principios fundamentales de Flutter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658" y="914400"/>
            <a:ext cx="2373347" cy="6030216"/>
          </a:xfrm>
        </p:spPr>
        <p:txBody>
          <a:bodyPr>
            <a:normAutofit/>
          </a:bodyPr>
          <a:lstStyle/>
          <a:p>
            <a:r>
              <a:rPr lang="es-MX" dirty="0" smtClean="0"/>
              <a:t>Todo es un Widget desde un botón hasta un diseño complejo, es un widget. </a:t>
            </a:r>
          </a:p>
          <a:p>
            <a:r>
              <a:rPr lang="es-MX" dirty="0" smtClean="0"/>
              <a:t>Los widget son bloques de construcción básico de la interfaz de usuario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6" y="1358538"/>
            <a:ext cx="9696994" cy="530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StatelessWidget (SE) vs StateFullWidget (CE)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22" y="1933524"/>
            <a:ext cx="8231067" cy="46407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4240" y="2801200"/>
            <a:ext cx="128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Inmutables </a:t>
            </a:r>
            <a:endParaRPr lang="es-CL" dirty="0"/>
          </a:p>
        </p:txBody>
      </p:sp>
      <p:sp>
        <p:nvSpPr>
          <p:cNvPr id="6" name="CuadroTexto 5"/>
          <p:cNvSpPr txBox="1"/>
          <p:nvPr/>
        </p:nvSpPr>
        <p:spPr>
          <a:xfrm>
            <a:off x="2388801" y="2801200"/>
            <a:ext cx="17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Barras de Estado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336203" y="2235756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Estáticos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133295" y="1564192"/>
            <a:ext cx="19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Interfaz de Usuario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069062" y="2235756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Mutable</a:t>
            </a:r>
            <a:endParaRPr lang="es-CL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79647" y="2763259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Dinámicos</a:t>
            </a:r>
            <a:endParaRPr lang="es-C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4472" y="1564192"/>
            <a:ext cx="19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Interfaz de Usuario</a:t>
            </a:r>
            <a:endParaRPr lang="es-C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625016" y="5172892"/>
            <a:ext cx="240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Ej. Contador de entrada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549924" y="4069212"/>
            <a:ext cx="20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Ej. Etiqueta de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961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Instalación de </a:t>
            </a:r>
            <a:r>
              <a:rPr lang="es-MX" dirty="0" err="1" smtClean="0"/>
              <a:t>Flutter</a:t>
            </a:r>
            <a:endParaRPr lang="es-CL" dirty="0"/>
          </a:p>
        </p:txBody>
      </p:sp>
      <p:sp>
        <p:nvSpPr>
          <p:cNvPr id="6" name="CuadroTexto 5"/>
          <p:cNvSpPr txBox="1"/>
          <p:nvPr/>
        </p:nvSpPr>
        <p:spPr>
          <a:xfrm>
            <a:off x="295717" y="1511677"/>
            <a:ext cx="71954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Toda la instalación esta en la pagina oficial de </a:t>
            </a:r>
            <a:r>
              <a:rPr lang="es-MX" dirty="0" err="1" smtClean="0"/>
              <a:t>Flutter</a:t>
            </a:r>
            <a:r>
              <a:rPr lang="es-MX" dirty="0" smtClean="0"/>
              <a:t> </a:t>
            </a:r>
            <a:r>
              <a:rPr lang="es-MX" dirty="0" smtClean="0">
                <a:hlinkClick r:id="rId2"/>
              </a:rPr>
              <a:t>https://flutter.dev/</a:t>
            </a:r>
            <a:r>
              <a:rPr lang="es-MX" dirty="0" smtClean="0"/>
              <a:t>  para ser preciso:</a:t>
            </a:r>
          </a:p>
          <a:p>
            <a:r>
              <a:rPr lang="es-MX" dirty="0" smtClean="0"/>
              <a:t> </a:t>
            </a:r>
            <a:endParaRPr lang="es-MX" dirty="0"/>
          </a:p>
          <a:p>
            <a:r>
              <a:rPr lang="es-MX" dirty="0" smtClean="0"/>
              <a:t>Requisitos previos para instalación de </a:t>
            </a:r>
            <a:r>
              <a:rPr lang="es-MX" dirty="0" err="1" smtClean="0"/>
              <a:t>Flutter</a:t>
            </a:r>
            <a:r>
              <a:rPr lang="es-MX" dirty="0" smtClean="0"/>
              <a:t> en Windows 10 o 11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Instalacion</a:t>
            </a:r>
            <a:r>
              <a:rPr lang="es-MX" dirty="0" smtClean="0"/>
              <a:t> de </a:t>
            </a:r>
            <a:r>
              <a:rPr lang="es-MX" dirty="0" err="1" smtClean="0"/>
              <a:t>Android</a:t>
            </a:r>
            <a:r>
              <a:rPr lang="es-MX" dirty="0" smtClean="0"/>
              <a:t> estudio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hlinkClick r:id="rId3"/>
              </a:rPr>
              <a:t>https://developer.android.com/studio/install?hl=es-419#windows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Visual Studio </a:t>
            </a:r>
            <a:r>
              <a:rPr lang="es-MX" dirty="0" err="1" smtClean="0"/>
              <a:t>code</a:t>
            </a:r>
            <a:endParaRPr lang="es-MX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https://code.visualstudio.com/download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Bajar SDK </a:t>
            </a:r>
            <a:r>
              <a:rPr lang="es-MX" dirty="0" err="1" smtClean="0"/>
              <a:t>Flutter</a:t>
            </a:r>
            <a:r>
              <a:rPr lang="es-MX" dirty="0" smtClean="0"/>
              <a:t> (Framework, compilador, Lenguaje </a:t>
            </a:r>
            <a:r>
              <a:rPr lang="es-MX" dirty="0" err="1" smtClean="0"/>
              <a:t>Dart</a:t>
            </a:r>
            <a:r>
              <a:rPr lang="es-MX" dirty="0" smtClean="0"/>
              <a:t>, API)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hlinkClick r:id="rId4"/>
              </a:rPr>
              <a:t>https://docs.flutter.dev/get-started/install/windows/mobile</a:t>
            </a:r>
            <a:endParaRPr lang="es-MX" dirty="0"/>
          </a:p>
          <a:p>
            <a:pPr lvl="1"/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Configurar variable de ambiente ‘c:\</a:t>
            </a:r>
            <a:r>
              <a:rPr lang="es-MX" dirty="0" err="1" smtClean="0"/>
              <a:t>dev</a:t>
            </a:r>
            <a:r>
              <a:rPr lang="es-MX" dirty="0" smtClean="0"/>
              <a:t>\</a:t>
            </a:r>
            <a:r>
              <a:rPr lang="es-MX" dirty="0" err="1" smtClean="0"/>
              <a:t>flutter</a:t>
            </a:r>
            <a:r>
              <a:rPr lang="es-MX" dirty="0" smtClean="0"/>
              <a:t>\</a:t>
            </a:r>
            <a:r>
              <a:rPr lang="es-MX" dirty="0" err="1" smtClean="0"/>
              <a:t>bin</a:t>
            </a:r>
            <a:r>
              <a:rPr lang="es-MX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Configurar emulador de </a:t>
            </a:r>
            <a:r>
              <a:rPr lang="es-MX" dirty="0" err="1" smtClean="0"/>
              <a:t>Android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Configurar licencias de </a:t>
            </a:r>
            <a:r>
              <a:rPr lang="es-MX" dirty="0" err="1" smtClean="0"/>
              <a:t>Android</a:t>
            </a:r>
            <a:r>
              <a:rPr lang="es-MX" dirty="0" smtClean="0"/>
              <a:t> </a:t>
            </a:r>
            <a:r>
              <a:rPr lang="es-CL" dirty="0"/>
              <a:t>C</a:t>
            </a:r>
            <a:r>
              <a:rPr lang="es-CL" dirty="0" smtClean="0"/>
              <a:t>:&gt; </a:t>
            </a:r>
            <a:r>
              <a:rPr lang="es-CL" dirty="0" err="1"/>
              <a:t>flutter</a:t>
            </a:r>
            <a:r>
              <a:rPr lang="es-CL" dirty="0"/>
              <a:t> doctor --</a:t>
            </a:r>
            <a:r>
              <a:rPr lang="es-CL" dirty="0" err="1" smtClean="0"/>
              <a:t>android-licenses</a:t>
            </a: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Ejecutar c:&gt; </a:t>
            </a:r>
            <a:r>
              <a:rPr lang="es-MX" dirty="0" err="1" smtClean="0"/>
              <a:t>flutter</a:t>
            </a:r>
            <a:r>
              <a:rPr lang="es-MX" dirty="0" smtClean="0"/>
              <a:t> doctor para verificar </a:t>
            </a:r>
            <a:r>
              <a:rPr lang="es-MX" dirty="0" err="1" smtClean="0"/>
              <a:t>configuracion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386" y="3378471"/>
            <a:ext cx="3862626" cy="81252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174" y="4579795"/>
            <a:ext cx="4189681" cy="211094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6828422" y="3861540"/>
            <a:ext cx="1506535" cy="58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957" y="1851984"/>
            <a:ext cx="2140364" cy="495050"/>
          </a:xfrm>
          <a:prstGeom prst="rect">
            <a:avLst/>
          </a:prstGeom>
        </p:spPr>
      </p:pic>
      <p:cxnSp>
        <p:nvCxnSpPr>
          <p:cNvPr id="11" name="Conector recto de flecha 10"/>
          <p:cNvCxnSpPr>
            <a:endCxn id="9" idx="1"/>
          </p:cNvCxnSpPr>
          <p:nvPr/>
        </p:nvCxnSpPr>
        <p:spPr>
          <a:xfrm flipV="1">
            <a:off x="3592286" y="2099509"/>
            <a:ext cx="4742671" cy="98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8729" y="2616579"/>
            <a:ext cx="2879289" cy="507303"/>
          </a:xfrm>
          <a:prstGeom prst="rect">
            <a:avLst/>
          </a:prstGeom>
        </p:spPr>
      </p:pic>
      <p:cxnSp>
        <p:nvCxnSpPr>
          <p:cNvPr id="17" name="Conector recto de flecha 16"/>
          <p:cNvCxnSpPr>
            <a:endCxn id="14" idx="1"/>
          </p:cNvCxnSpPr>
          <p:nvPr/>
        </p:nvCxnSpPr>
        <p:spPr>
          <a:xfrm flipV="1">
            <a:off x="4986559" y="2870231"/>
            <a:ext cx="3452170" cy="98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5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 primer proyecto con Flutter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56" y="2060020"/>
            <a:ext cx="8973802" cy="443222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55956" y="1690688"/>
            <a:ext cx="534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Verificamos la instalación de Flutter con &gt;flutter doctor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1641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Chequeamos el emulador de Android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55" y="1520871"/>
            <a:ext cx="7757159" cy="32282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38200" y="5447211"/>
            <a:ext cx="470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 lo contrario abrimos Android estudio y habilitamos el “Virtual device Manager”</a:t>
            </a:r>
            <a:endParaRPr lang="es-C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36" y="4917769"/>
            <a:ext cx="2705478" cy="17052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805" y="1750268"/>
            <a:ext cx="2809226" cy="47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6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Creamos un proyecto en Flutter</a:t>
            </a:r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690688"/>
            <a:ext cx="719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Creamos una carpeta para guardar nuestro proyecto y creamos el proyecto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00" y="2187629"/>
            <a:ext cx="8556274" cy="44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9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5897" y="365125"/>
            <a:ext cx="7735389" cy="1325563"/>
          </a:xfrm>
        </p:spPr>
        <p:txBody>
          <a:bodyPr/>
          <a:lstStyle/>
          <a:p>
            <a:r>
              <a:rPr lang="es-MX" dirty="0" smtClean="0"/>
              <a:t>Entramos a la carpeta y abrimos Vcode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7" y="3526336"/>
            <a:ext cx="3520223" cy="12154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629" y="1267097"/>
            <a:ext cx="8154228" cy="5413602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>
            <a:off x="706163" y="1690689"/>
            <a:ext cx="521746" cy="1531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27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9" y="1136469"/>
            <a:ext cx="3655933" cy="56431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4483"/>
            <a:ext cx="10515600" cy="1325563"/>
          </a:xfrm>
        </p:spPr>
        <p:txBody>
          <a:bodyPr/>
          <a:lstStyle/>
          <a:p>
            <a:r>
              <a:rPr lang="es-MX" dirty="0" smtClean="0"/>
              <a:t>Estructura de carpetas y archivos en Flutter</a:t>
            </a:r>
            <a:endParaRPr lang="es-CL" dirty="0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1188720" y="3278777"/>
            <a:ext cx="2952207" cy="39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1779815" y="5395792"/>
            <a:ext cx="2361112" cy="155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1319349" y="3801291"/>
            <a:ext cx="2677885" cy="78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1528354" y="2024744"/>
            <a:ext cx="2612573" cy="744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1188720" y="2625634"/>
            <a:ext cx="2952207" cy="43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1410789" y="4023360"/>
            <a:ext cx="2730138" cy="78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4140927" y="1390046"/>
            <a:ext cx="7720148" cy="5047536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.dart_tool/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Contiene archivos utilizados por varias herramientas de Dart.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.idea/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Contiene configuraciones específicas del proyecto para el IDE.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android/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Contiene todos los archivos necesarios para compilar y ejecutar la aplicación en dispositivos Android. Incluye configuraciones de Gradle y archivos de código fuente en Java/Kotlin.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ios/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Contiene todos los archivos necesarios para compilar y ejecutar la aplicación en dispositivos iOS. Incluye configuraciones de Xcode y archivos de código fuente en Swift/Objective-C.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lib/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Aquí es donde va todo el código fuente de tu aplicación Flutter. El archivo principal es </a:t>
            </a:r>
            <a:r>
              <a:rPr lang="es-CL" sz="1400" b="1" dirty="0">
                <a:solidFill>
                  <a:schemeClr val="bg1"/>
                </a:solidFill>
                <a:latin typeface="Arial Unicode MS" panose="020B0604020202020204" pitchFamily="34" charset="-128"/>
              </a:rPr>
              <a:t>main.dart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, que es el punto de entrada de la aplicación</a:t>
            </a:r>
            <a:r>
              <a:rPr lang="es-CL" sz="1400" dirty="0" smtClean="0">
                <a:solidFill>
                  <a:schemeClr val="bg1"/>
                </a:solidFill>
                <a:latin typeface="-apple-system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 smtClean="0">
                <a:solidFill>
                  <a:schemeClr val="bg1"/>
                </a:solidFill>
                <a:latin typeface="-apple-system"/>
              </a:rPr>
              <a:t>windows</a:t>
            </a: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/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Contiene archivos necesarios para ejecutar la aplicación en Windows</a:t>
            </a:r>
            <a:r>
              <a:rPr lang="es-CL" sz="1400" dirty="0" smtClean="0">
                <a:solidFill>
                  <a:schemeClr val="bg1"/>
                </a:solidFill>
                <a:latin typeface="-apple-system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linux/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Contiene archivos necesarios para ejecutar la aplicación en Linux.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 smtClean="0">
                <a:solidFill>
                  <a:schemeClr val="bg1"/>
                </a:solidFill>
                <a:latin typeface="-apple-system"/>
              </a:rPr>
              <a:t>macos</a:t>
            </a: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/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Contiene archivos necesarios para ejecutar la aplicación en macOS.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 smtClean="0">
                <a:solidFill>
                  <a:schemeClr val="bg1"/>
                </a:solidFill>
                <a:latin typeface="-apple-system"/>
              </a:rPr>
              <a:t>test</a:t>
            </a: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/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Contiene los archivos para pruebas unitarias y de integración de tu aplicación.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web/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Contiene archivos necesarios para ejecutar la aplicación como una aplicación web.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build/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Carpeta generada automáticamente que contiene los archivos compilados.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.gitignore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Lista de archivos y directorios que Git debe ignorar.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>
                <a:solidFill>
                  <a:schemeClr val="bg1"/>
                </a:solidFill>
                <a:latin typeface="-apple-system"/>
              </a:rPr>
              <a:t>.metadata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Archivo que rastrea las propiedades del proyecto Flutter.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 smtClean="0">
                <a:solidFill>
                  <a:schemeClr val="bg1"/>
                </a:solidFill>
                <a:latin typeface="-apple-system"/>
              </a:rPr>
              <a:t>pubspec.lock</a:t>
            </a:r>
            <a:r>
              <a:rPr lang="es-CL" sz="1400" dirty="0" smtClean="0">
                <a:solidFill>
                  <a:schemeClr val="bg1"/>
                </a:solidFill>
                <a:latin typeface="-apple-system"/>
              </a:rPr>
              <a:t>: Archivo generado automáticamente que contiene las versiones exactas de las dependencias utilizadas en el proyecto.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 smtClean="0">
                <a:solidFill>
                  <a:schemeClr val="bg1"/>
                </a:solidFill>
                <a:latin typeface="-apple-system"/>
              </a:rPr>
              <a:t>pubspec.yaml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Archivo de configuración principal del proyecto. Aquí defines las dependencias, assets, y otras configuraciones importantes</a:t>
            </a:r>
            <a:r>
              <a:rPr lang="es-CL" sz="1400" dirty="0" smtClean="0">
                <a:solidFill>
                  <a:schemeClr val="bg1"/>
                </a:solidFill>
                <a:latin typeface="-apple-system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sz="1400" b="1" dirty="0" smtClean="0">
                <a:solidFill>
                  <a:schemeClr val="bg1"/>
                </a:solidFill>
                <a:latin typeface="-apple-system"/>
              </a:rPr>
              <a:t>README.md</a:t>
            </a:r>
            <a:r>
              <a:rPr lang="es-CL" sz="1400" dirty="0">
                <a:solidFill>
                  <a:schemeClr val="bg1"/>
                </a:solidFill>
                <a:latin typeface="-apple-system"/>
              </a:rPr>
              <a:t>: Archivo de documentación del proyecto.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1645920" y="1567543"/>
            <a:ext cx="2495007" cy="744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1313652" y="1828800"/>
            <a:ext cx="2827275" cy="725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1319349" y="4284617"/>
            <a:ext cx="2821578" cy="39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1313652" y="4545874"/>
            <a:ext cx="2827275" cy="13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1645920" y="4807131"/>
            <a:ext cx="2495007" cy="118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1645920" y="5029200"/>
            <a:ext cx="2495007" cy="143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>
            <a:off x="1779815" y="5786845"/>
            <a:ext cx="23611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>
            <a:off x="1779815" y="6048103"/>
            <a:ext cx="2361112" cy="209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406</Words>
  <Application>Microsoft Office PowerPoint</Application>
  <PresentationFormat>Panorámica</PresentationFormat>
  <Paragraphs>61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 Unicode MS</vt:lpstr>
      <vt:lpstr>-apple-system</vt:lpstr>
      <vt:lpstr>Arial</vt:lpstr>
      <vt:lpstr>Calibri</vt:lpstr>
      <vt:lpstr>Calibri Light</vt:lpstr>
      <vt:lpstr>Tema de Office</vt:lpstr>
      <vt:lpstr>FLUTTER</vt:lpstr>
      <vt:lpstr>Principios fundamentales de Flutter</vt:lpstr>
      <vt:lpstr>StatelessWidget (SE) vs StateFullWidget (CE)</vt:lpstr>
      <vt:lpstr>Instalación de Flutter</vt:lpstr>
      <vt:lpstr>Mi primer proyecto con Flutter</vt:lpstr>
      <vt:lpstr>Chequeamos el emulador de Android</vt:lpstr>
      <vt:lpstr>Creamos un proyecto en Flutter</vt:lpstr>
      <vt:lpstr>Entramos a la carpeta y abrimos Vcode</vt:lpstr>
      <vt:lpstr>Estructura de carpetas y archivos en Flutter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Cuenta Microsoft</dc:creator>
  <cp:lastModifiedBy>Cuenta Microsoft</cp:lastModifiedBy>
  <cp:revision>3</cp:revision>
  <dcterms:created xsi:type="dcterms:W3CDTF">2024-09-09T21:08:11Z</dcterms:created>
  <dcterms:modified xsi:type="dcterms:W3CDTF">2024-09-09T21:20:17Z</dcterms:modified>
</cp:coreProperties>
</file>