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Abel" panose="02000506030000020004" pitchFamily="2" charset="0"/>
      <p:regular r:id="rId46"/>
    </p:embeddedFont>
    <p:embeddedFont>
      <p:font typeface="Didact Gothic" panose="00000500000000000000" pitchFamily="2" charset="0"/>
      <p:regular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Poppins" panose="00000500000000000000" pitchFamily="2" charset="0"/>
      <p:regular r:id="rId52"/>
      <p:bold r:id="rId53"/>
      <p:italic r:id="rId54"/>
      <p:boldItalic r:id="rId55"/>
    </p:embeddedFont>
    <p:embeddedFont>
      <p:font typeface="Poppins SemiBold" panose="000007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377a082df6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377a082df6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377a082df6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377a082df6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377a082df6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377a082df6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377a082df6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377a082df6_2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377a082df6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377a082df6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377a082df6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377a082df6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377a082df6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377a082df6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377a082df6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377a082df6_2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377a082df6_2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377a082df6_2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377a082df6_2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377a082df6_2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bc296355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bc296355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377a082df6_2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377a082df6_2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377a082df6_2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377a082df6_2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377a082df6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377a082df6_2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bcd4fe9472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bcd4fe9472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377a082df6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377a082df6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377a082df6_2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377a082df6_2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377a082df6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377a082df6_2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2377a082df6_2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2377a082df6_2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377a082df6_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377a082df6_2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21d32a98f2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21d32a98f2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bbdb670be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bbdb670be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1d32a98f2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1d32a98f2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bc99b2e56c_0_3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bc99b2e56c_0_3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1d32a98f2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1d32a98f2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1d32a98f23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1d32a98f23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1d32a98f2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1d32a98f2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21d32a98f23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21d32a98f23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21d32a992d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21d32a992d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1d32a992d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21d32a992d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1d32a992d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1d32a992d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21d32a992d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21d32a992d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cd4fe9472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cd4fe9472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1d32a992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1d32a992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bc99b2e56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bc99b2e56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21d32a98f23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21d32a98f23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bcd7bfbda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bcd7bfbda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bc99b2e56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bc99b2e56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377a082df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377a082df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bcd4fe9472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bcd4fe9472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cd4fe9472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cd4fe9472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377a082df6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377a082df6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27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886100"/>
            <a:ext cx="41769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225" y="1402650"/>
            <a:ext cx="4176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373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055400" y="364900"/>
            <a:ext cx="4088602" cy="34920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812" y="4215775"/>
            <a:ext cx="9145628" cy="275450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>
            <a:spLocks noGrp="1"/>
          </p:cNvSpPr>
          <p:nvPr>
            <p:ph type="title" hasCustomPrompt="1"/>
          </p:nvPr>
        </p:nvSpPr>
        <p:spPr>
          <a:xfrm>
            <a:off x="2123775" y="799125"/>
            <a:ext cx="60600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1"/>
          </p:nvPr>
        </p:nvSpPr>
        <p:spPr>
          <a:xfrm>
            <a:off x="5544870" y="2417550"/>
            <a:ext cx="2582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25" y="2900601"/>
            <a:ext cx="9144064" cy="2242873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2"/>
          </p:nvPr>
        </p:nvSpPr>
        <p:spPr>
          <a:xfrm>
            <a:off x="85337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85336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/>
          </p:nvPr>
        </p:nvSpPr>
        <p:spPr>
          <a:xfrm>
            <a:off x="3902925" y="169752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902913" y="216435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9" hasCustomPrompt="1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"/>
          <p:cNvSpPr/>
          <p:nvPr/>
        </p:nvSpPr>
        <p:spPr>
          <a:xfrm flipH="1">
            <a:off x="478153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3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202" name="Google Shape;202;p13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3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4"/>
          <p:cNvGrpSpPr/>
          <p:nvPr/>
        </p:nvGrpSpPr>
        <p:grpSpPr>
          <a:xfrm flipH="1">
            <a:off x="3172591" y="-491028"/>
            <a:ext cx="4295868" cy="4312634"/>
            <a:chOff x="870143" y="-491028"/>
            <a:chExt cx="4295868" cy="4312634"/>
          </a:xfrm>
        </p:grpSpPr>
        <p:sp>
          <p:nvSpPr>
            <p:cNvPr id="216" name="Google Shape;216;p14"/>
            <p:cNvSpPr/>
            <p:nvPr/>
          </p:nvSpPr>
          <p:spPr>
            <a:xfrm>
              <a:off x="870143" y="-491028"/>
              <a:ext cx="3985876" cy="1692025"/>
            </a:xfrm>
            <a:custGeom>
              <a:avLst/>
              <a:gdLst/>
              <a:ahLst/>
              <a:cxnLst/>
              <a:rect l="l" t="t" r="r" b="b"/>
              <a:pathLst>
                <a:path w="102941" h="43699" extrusionOk="0">
                  <a:moveTo>
                    <a:pt x="34358" y="0"/>
                  </a:moveTo>
                  <a:lnTo>
                    <a:pt x="26453" y="6538"/>
                  </a:lnTo>
                  <a:lnTo>
                    <a:pt x="21416" y="13944"/>
                  </a:lnTo>
                  <a:lnTo>
                    <a:pt x="11542" y="20281"/>
                  </a:lnTo>
                  <a:lnTo>
                    <a:pt x="8673" y="25352"/>
                  </a:lnTo>
                  <a:lnTo>
                    <a:pt x="2202" y="27453"/>
                  </a:lnTo>
                  <a:lnTo>
                    <a:pt x="1" y="29555"/>
                  </a:lnTo>
                  <a:lnTo>
                    <a:pt x="52505" y="43698"/>
                  </a:lnTo>
                  <a:lnTo>
                    <a:pt x="102941" y="32557"/>
                  </a:lnTo>
                  <a:lnTo>
                    <a:pt x="97737" y="26619"/>
                  </a:lnTo>
                  <a:lnTo>
                    <a:pt x="91099" y="26386"/>
                  </a:lnTo>
                  <a:lnTo>
                    <a:pt x="80858" y="21315"/>
                  </a:lnTo>
                  <a:lnTo>
                    <a:pt x="75121" y="24484"/>
                  </a:lnTo>
                  <a:lnTo>
                    <a:pt x="68816" y="18580"/>
                  </a:lnTo>
                  <a:lnTo>
                    <a:pt x="59677" y="13743"/>
                  </a:lnTo>
                  <a:lnTo>
                    <a:pt x="54273" y="17746"/>
                  </a:lnTo>
                  <a:lnTo>
                    <a:pt x="46934" y="15611"/>
                  </a:lnTo>
                  <a:lnTo>
                    <a:pt x="41530" y="4003"/>
                  </a:lnTo>
                  <a:lnTo>
                    <a:pt x="34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32883" y="676574"/>
              <a:ext cx="3823135" cy="842160"/>
            </a:xfrm>
            <a:custGeom>
              <a:avLst/>
              <a:gdLst/>
              <a:ahLst/>
              <a:cxnLst/>
              <a:rect l="l" t="t" r="r" b="b"/>
              <a:pathLst>
                <a:path w="98738" h="21750" extrusionOk="0">
                  <a:moveTo>
                    <a:pt x="5938" y="0"/>
                  </a:moveTo>
                  <a:lnTo>
                    <a:pt x="4971" y="100"/>
                  </a:lnTo>
                  <a:lnTo>
                    <a:pt x="1602" y="100"/>
                  </a:lnTo>
                  <a:lnTo>
                    <a:pt x="768" y="33"/>
                  </a:lnTo>
                  <a:lnTo>
                    <a:pt x="1" y="2268"/>
                  </a:lnTo>
                  <a:lnTo>
                    <a:pt x="768" y="21749"/>
                  </a:lnTo>
                  <a:lnTo>
                    <a:pt x="78623" y="21749"/>
                  </a:lnTo>
                  <a:lnTo>
                    <a:pt x="97003" y="6872"/>
                  </a:lnTo>
                  <a:lnTo>
                    <a:pt x="98738" y="2402"/>
                  </a:lnTo>
                  <a:lnTo>
                    <a:pt x="93634" y="2135"/>
                  </a:lnTo>
                  <a:lnTo>
                    <a:pt x="90332" y="67"/>
                  </a:lnTo>
                  <a:lnTo>
                    <a:pt x="80024" y="767"/>
                  </a:lnTo>
                  <a:lnTo>
                    <a:pt x="80024" y="2402"/>
                  </a:lnTo>
                  <a:lnTo>
                    <a:pt x="76022" y="3636"/>
                  </a:lnTo>
                  <a:lnTo>
                    <a:pt x="67182" y="1201"/>
                  </a:lnTo>
                  <a:lnTo>
                    <a:pt x="62745" y="3236"/>
                  </a:lnTo>
                  <a:lnTo>
                    <a:pt x="54706" y="1835"/>
                  </a:lnTo>
                  <a:lnTo>
                    <a:pt x="49503" y="3836"/>
                  </a:lnTo>
                  <a:lnTo>
                    <a:pt x="44099" y="1601"/>
                  </a:lnTo>
                  <a:lnTo>
                    <a:pt x="27654" y="3069"/>
                  </a:lnTo>
                  <a:lnTo>
                    <a:pt x="26219" y="2936"/>
                  </a:lnTo>
                  <a:lnTo>
                    <a:pt x="19615" y="3069"/>
                  </a:lnTo>
                  <a:lnTo>
                    <a:pt x="17613" y="767"/>
                  </a:lnTo>
                  <a:lnTo>
                    <a:pt x="59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70143" y="653303"/>
              <a:ext cx="3987192" cy="3168303"/>
            </a:xfrm>
            <a:custGeom>
              <a:avLst/>
              <a:gdLst/>
              <a:ahLst/>
              <a:cxnLst/>
              <a:rect l="l" t="t" r="r" b="b"/>
              <a:pathLst>
                <a:path w="102975" h="81826" extrusionOk="0">
                  <a:moveTo>
                    <a:pt x="97837" y="2736"/>
                  </a:moveTo>
                  <a:lnTo>
                    <a:pt x="94535" y="668"/>
                  </a:lnTo>
                  <a:lnTo>
                    <a:pt x="85528" y="1268"/>
                  </a:lnTo>
                  <a:lnTo>
                    <a:pt x="85295" y="7473"/>
                  </a:lnTo>
                  <a:lnTo>
                    <a:pt x="85061" y="15645"/>
                  </a:lnTo>
                  <a:lnTo>
                    <a:pt x="84227" y="3003"/>
                  </a:lnTo>
                  <a:lnTo>
                    <a:pt x="81592" y="3837"/>
                  </a:lnTo>
                  <a:cubicBezTo>
                    <a:pt x="81592" y="3837"/>
                    <a:pt x="82159" y="6839"/>
                    <a:pt x="82159" y="7139"/>
                  </a:cubicBezTo>
                  <a:cubicBezTo>
                    <a:pt x="82159" y="7206"/>
                    <a:pt x="81325" y="12977"/>
                    <a:pt x="81225" y="13177"/>
                  </a:cubicBezTo>
                  <a:lnTo>
                    <a:pt x="78757" y="7506"/>
                  </a:lnTo>
                  <a:lnTo>
                    <a:pt x="80258" y="4270"/>
                  </a:lnTo>
                  <a:lnTo>
                    <a:pt x="71418" y="1835"/>
                  </a:lnTo>
                  <a:lnTo>
                    <a:pt x="66982" y="3870"/>
                  </a:lnTo>
                  <a:lnTo>
                    <a:pt x="59576" y="2569"/>
                  </a:lnTo>
                  <a:lnTo>
                    <a:pt x="59943" y="7473"/>
                  </a:lnTo>
                  <a:lnTo>
                    <a:pt x="61078" y="16579"/>
                  </a:lnTo>
                  <a:lnTo>
                    <a:pt x="58309" y="2669"/>
                  </a:lnTo>
                  <a:lnTo>
                    <a:pt x="53739" y="4437"/>
                  </a:lnTo>
                  <a:cubicBezTo>
                    <a:pt x="53739" y="4437"/>
                    <a:pt x="55874" y="13377"/>
                    <a:pt x="56274" y="15078"/>
                  </a:cubicBezTo>
                  <a:lnTo>
                    <a:pt x="53739" y="14778"/>
                  </a:lnTo>
                  <a:lnTo>
                    <a:pt x="50737" y="19415"/>
                  </a:lnTo>
                  <a:lnTo>
                    <a:pt x="52405" y="7473"/>
                  </a:lnTo>
                  <a:lnTo>
                    <a:pt x="53706" y="4404"/>
                  </a:lnTo>
                  <a:lnTo>
                    <a:pt x="48302" y="2169"/>
                  </a:lnTo>
                  <a:lnTo>
                    <a:pt x="31857" y="3637"/>
                  </a:lnTo>
                  <a:lnTo>
                    <a:pt x="32390" y="7473"/>
                  </a:lnTo>
                  <a:lnTo>
                    <a:pt x="34125" y="21716"/>
                  </a:lnTo>
                  <a:lnTo>
                    <a:pt x="30422" y="3570"/>
                  </a:lnTo>
                  <a:lnTo>
                    <a:pt x="23818" y="3670"/>
                  </a:lnTo>
                  <a:lnTo>
                    <a:pt x="21516" y="18381"/>
                  </a:lnTo>
                  <a:lnTo>
                    <a:pt x="21116" y="7506"/>
                  </a:lnTo>
                  <a:lnTo>
                    <a:pt x="21816" y="1335"/>
                  </a:lnTo>
                  <a:lnTo>
                    <a:pt x="10141" y="601"/>
                  </a:lnTo>
                  <a:lnTo>
                    <a:pt x="9441" y="6572"/>
                  </a:lnTo>
                  <a:lnTo>
                    <a:pt x="14111" y="12276"/>
                  </a:lnTo>
                  <a:lnTo>
                    <a:pt x="9107" y="7506"/>
                  </a:lnTo>
                  <a:lnTo>
                    <a:pt x="8740" y="7039"/>
                  </a:lnTo>
                  <a:lnTo>
                    <a:pt x="9140" y="701"/>
                  </a:lnTo>
                  <a:lnTo>
                    <a:pt x="5805" y="701"/>
                  </a:lnTo>
                  <a:lnTo>
                    <a:pt x="6505" y="6038"/>
                  </a:lnTo>
                  <a:lnTo>
                    <a:pt x="4971" y="634"/>
                  </a:lnTo>
                  <a:lnTo>
                    <a:pt x="1" y="1"/>
                  </a:lnTo>
                  <a:lnTo>
                    <a:pt x="3103" y="5671"/>
                  </a:lnTo>
                  <a:lnTo>
                    <a:pt x="1402" y="7506"/>
                  </a:lnTo>
                  <a:lnTo>
                    <a:pt x="1402" y="19415"/>
                  </a:lnTo>
                  <a:lnTo>
                    <a:pt x="7239" y="25185"/>
                  </a:lnTo>
                  <a:lnTo>
                    <a:pt x="7873" y="31523"/>
                  </a:lnTo>
                  <a:lnTo>
                    <a:pt x="21816" y="52405"/>
                  </a:lnTo>
                  <a:lnTo>
                    <a:pt x="27921" y="54306"/>
                  </a:lnTo>
                  <a:lnTo>
                    <a:pt x="29121" y="56808"/>
                  </a:lnTo>
                  <a:lnTo>
                    <a:pt x="31990" y="62879"/>
                  </a:lnTo>
                  <a:lnTo>
                    <a:pt x="39295" y="65347"/>
                  </a:lnTo>
                  <a:lnTo>
                    <a:pt x="48735" y="75421"/>
                  </a:lnTo>
                  <a:cubicBezTo>
                    <a:pt x="48735" y="75421"/>
                    <a:pt x="52071" y="81826"/>
                    <a:pt x="53539" y="80925"/>
                  </a:cubicBezTo>
                  <a:cubicBezTo>
                    <a:pt x="55007" y="80058"/>
                    <a:pt x="60244" y="70018"/>
                    <a:pt x="60244" y="70018"/>
                  </a:cubicBezTo>
                  <a:lnTo>
                    <a:pt x="65647" y="66515"/>
                  </a:lnTo>
                  <a:lnTo>
                    <a:pt x="68183" y="61144"/>
                  </a:lnTo>
                  <a:lnTo>
                    <a:pt x="75555" y="59844"/>
                  </a:lnTo>
                  <a:lnTo>
                    <a:pt x="77689" y="56808"/>
                  </a:lnTo>
                  <a:lnTo>
                    <a:pt x="83427" y="48636"/>
                  </a:lnTo>
                  <a:lnTo>
                    <a:pt x="87997" y="42965"/>
                  </a:lnTo>
                  <a:lnTo>
                    <a:pt x="92900" y="41931"/>
                  </a:lnTo>
                  <a:lnTo>
                    <a:pt x="94668" y="26787"/>
                  </a:lnTo>
                  <a:lnTo>
                    <a:pt x="101206" y="15278"/>
                  </a:lnTo>
                  <a:lnTo>
                    <a:pt x="101206" y="7473"/>
                  </a:lnTo>
                  <a:lnTo>
                    <a:pt x="102974" y="30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924390" y="872884"/>
              <a:ext cx="161501" cy="71090"/>
            </a:xfrm>
            <a:custGeom>
              <a:avLst/>
              <a:gdLst/>
              <a:ahLst/>
              <a:cxnLst/>
              <a:rect l="l" t="t" r="r" b="b"/>
              <a:pathLst>
                <a:path w="4171" h="1836" extrusionOk="0">
                  <a:moveTo>
                    <a:pt x="1702" y="0"/>
                  </a:moveTo>
                  <a:lnTo>
                    <a:pt x="1" y="1835"/>
                  </a:lnTo>
                  <a:lnTo>
                    <a:pt x="4170" y="18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868912" y="816043"/>
              <a:ext cx="266084" cy="122742"/>
            </a:xfrm>
            <a:custGeom>
              <a:avLst/>
              <a:gdLst/>
              <a:ahLst/>
              <a:cxnLst/>
              <a:rect l="l" t="t" r="r" b="b"/>
              <a:pathLst>
                <a:path w="6872" h="3170" extrusionOk="0">
                  <a:moveTo>
                    <a:pt x="5204" y="1"/>
                  </a:moveTo>
                  <a:lnTo>
                    <a:pt x="3136" y="1502"/>
                  </a:lnTo>
                  <a:cubicBezTo>
                    <a:pt x="3136" y="1502"/>
                    <a:pt x="2732" y="910"/>
                    <a:pt x="2312" y="910"/>
                  </a:cubicBezTo>
                  <a:cubicBezTo>
                    <a:pt x="2264" y="910"/>
                    <a:pt x="2216" y="918"/>
                    <a:pt x="2169" y="935"/>
                  </a:cubicBezTo>
                  <a:cubicBezTo>
                    <a:pt x="1668" y="1068"/>
                    <a:pt x="0" y="3170"/>
                    <a:pt x="0" y="3170"/>
                  </a:cubicBezTo>
                  <a:lnTo>
                    <a:pt x="6872" y="3170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68912" y="912920"/>
              <a:ext cx="266084" cy="25865"/>
            </a:xfrm>
            <a:custGeom>
              <a:avLst/>
              <a:gdLst/>
              <a:ahLst/>
              <a:cxnLst/>
              <a:rect l="l" t="t" r="r" b="b"/>
              <a:pathLst>
                <a:path w="6872" h="668" extrusionOk="0">
                  <a:moveTo>
                    <a:pt x="567" y="1"/>
                  </a:moveTo>
                  <a:lnTo>
                    <a:pt x="0" y="668"/>
                  </a:lnTo>
                  <a:lnTo>
                    <a:pt x="6872" y="668"/>
                  </a:lnTo>
                  <a:lnTo>
                    <a:pt x="6505" y="1"/>
                  </a:lnTo>
                  <a:lnTo>
                    <a:pt x="1968" y="46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601551" y="938747"/>
              <a:ext cx="564460" cy="627767"/>
            </a:xfrm>
            <a:custGeom>
              <a:avLst/>
              <a:gdLst/>
              <a:ahLst/>
              <a:cxnLst/>
              <a:rect l="l" t="t" r="r" b="b"/>
              <a:pathLst>
                <a:path w="14578" h="16213" extrusionOk="0">
                  <a:moveTo>
                    <a:pt x="6805" y="1"/>
                  </a:moveTo>
                  <a:lnTo>
                    <a:pt x="6305" y="2169"/>
                  </a:lnTo>
                  <a:lnTo>
                    <a:pt x="5338" y="2969"/>
                  </a:lnTo>
                  <a:lnTo>
                    <a:pt x="4704" y="6772"/>
                  </a:lnTo>
                  <a:lnTo>
                    <a:pt x="0" y="16212"/>
                  </a:lnTo>
                  <a:lnTo>
                    <a:pt x="12576" y="8607"/>
                  </a:lnTo>
                  <a:lnTo>
                    <a:pt x="13577" y="7439"/>
                  </a:lnTo>
                  <a:lnTo>
                    <a:pt x="14577" y="5705"/>
                  </a:lnTo>
                  <a:lnTo>
                    <a:pt x="13944" y="1902"/>
                  </a:lnTo>
                  <a:lnTo>
                    <a:pt x="14444" y="1001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200485" y="-491028"/>
              <a:ext cx="486981" cy="604497"/>
            </a:xfrm>
            <a:custGeom>
              <a:avLst/>
              <a:gdLst/>
              <a:ahLst/>
              <a:cxnLst/>
              <a:rect l="l" t="t" r="r" b="b"/>
              <a:pathLst>
                <a:path w="12577" h="15612" extrusionOk="0">
                  <a:moveTo>
                    <a:pt x="0" y="0"/>
                  </a:moveTo>
                  <a:lnTo>
                    <a:pt x="3336" y="8073"/>
                  </a:lnTo>
                  <a:lnTo>
                    <a:pt x="12576" y="15611"/>
                  </a:lnTo>
                  <a:lnTo>
                    <a:pt x="7172" y="4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180798" y="41101"/>
              <a:ext cx="598030" cy="415930"/>
            </a:xfrm>
            <a:custGeom>
              <a:avLst/>
              <a:gdLst/>
              <a:ahLst/>
              <a:cxnLst/>
              <a:rect l="l" t="t" r="r" b="b"/>
              <a:pathLst>
                <a:path w="15445" h="10742" extrusionOk="0">
                  <a:moveTo>
                    <a:pt x="1" y="0"/>
                  </a:moveTo>
                  <a:cubicBezTo>
                    <a:pt x="1" y="1"/>
                    <a:pt x="2769" y="5638"/>
                    <a:pt x="3003" y="5638"/>
                  </a:cubicBezTo>
                  <a:cubicBezTo>
                    <a:pt x="3270" y="5638"/>
                    <a:pt x="15445" y="10741"/>
                    <a:pt x="15445" y="10741"/>
                  </a:cubicBezTo>
                  <a:lnTo>
                    <a:pt x="9140" y="48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000965" y="334289"/>
              <a:ext cx="396532" cy="196349"/>
            </a:xfrm>
            <a:custGeom>
              <a:avLst/>
              <a:gdLst/>
              <a:ahLst/>
              <a:cxnLst/>
              <a:rect l="l" t="t" r="r" b="b"/>
              <a:pathLst>
                <a:path w="10241" h="5071" extrusionOk="0">
                  <a:moveTo>
                    <a:pt x="0" y="0"/>
                  </a:moveTo>
                  <a:lnTo>
                    <a:pt x="1034" y="3870"/>
                  </a:lnTo>
                  <a:lnTo>
                    <a:pt x="3203" y="3169"/>
                  </a:lnTo>
                  <a:lnTo>
                    <a:pt x="4037" y="4871"/>
                  </a:lnTo>
                  <a:lnTo>
                    <a:pt x="10241" y="5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847862" y="249027"/>
              <a:ext cx="670398" cy="208004"/>
            </a:xfrm>
            <a:custGeom>
              <a:avLst/>
              <a:gdLst/>
              <a:ahLst/>
              <a:cxnLst/>
              <a:rect l="l" t="t" r="r" b="b"/>
              <a:pathLst>
                <a:path w="17314" h="5372" extrusionOk="0">
                  <a:moveTo>
                    <a:pt x="6772" y="1"/>
                  </a:moveTo>
                  <a:lnTo>
                    <a:pt x="1" y="5371"/>
                  </a:lnTo>
                  <a:lnTo>
                    <a:pt x="5405" y="3503"/>
                  </a:lnTo>
                  <a:lnTo>
                    <a:pt x="8640" y="4604"/>
                  </a:lnTo>
                  <a:lnTo>
                    <a:pt x="9107" y="2736"/>
                  </a:lnTo>
                  <a:lnTo>
                    <a:pt x="17313" y="3970"/>
                  </a:lnTo>
                  <a:lnTo>
                    <a:pt x="17313" y="3970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205962" y="294252"/>
              <a:ext cx="268678" cy="217026"/>
            </a:xfrm>
            <a:custGeom>
              <a:avLst/>
              <a:gdLst/>
              <a:ahLst/>
              <a:cxnLst/>
              <a:rect l="l" t="t" r="r" b="b"/>
              <a:pathLst>
                <a:path w="6939" h="5605" extrusionOk="0">
                  <a:moveTo>
                    <a:pt x="2869" y="0"/>
                  </a:moveTo>
                  <a:lnTo>
                    <a:pt x="2402" y="601"/>
                  </a:lnTo>
                  <a:lnTo>
                    <a:pt x="0" y="5071"/>
                  </a:lnTo>
                  <a:lnTo>
                    <a:pt x="6939" y="5604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593807" y="539660"/>
              <a:ext cx="262212" cy="229919"/>
            </a:xfrm>
            <a:custGeom>
              <a:avLst/>
              <a:gdLst/>
              <a:ahLst/>
              <a:cxnLst/>
              <a:rect l="l" t="t" r="r" b="b"/>
              <a:pathLst>
                <a:path w="6772" h="5938" extrusionOk="0">
                  <a:moveTo>
                    <a:pt x="1568" y="0"/>
                  </a:moveTo>
                  <a:lnTo>
                    <a:pt x="0" y="1201"/>
                  </a:lnTo>
                  <a:lnTo>
                    <a:pt x="6772" y="5938"/>
                  </a:lnTo>
                  <a:lnTo>
                    <a:pt x="6772" y="5938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772650" y="2757309"/>
              <a:ext cx="711712" cy="638106"/>
            </a:xfrm>
            <a:custGeom>
              <a:avLst/>
              <a:gdLst/>
              <a:ahLst/>
              <a:cxnLst/>
              <a:rect l="l" t="t" r="r" b="b"/>
              <a:pathLst>
                <a:path w="18381" h="16480" extrusionOk="0">
                  <a:moveTo>
                    <a:pt x="17780" y="1"/>
                  </a:moveTo>
                  <a:lnTo>
                    <a:pt x="8774" y="12876"/>
                  </a:lnTo>
                  <a:lnTo>
                    <a:pt x="6772" y="11809"/>
                  </a:lnTo>
                  <a:lnTo>
                    <a:pt x="6772" y="11809"/>
                  </a:lnTo>
                  <a:lnTo>
                    <a:pt x="7039" y="13243"/>
                  </a:lnTo>
                  <a:lnTo>
                    <a:pt x="1" y="15912"/>
                  </a:lnTo>
                  <a:lnTo>
                    <a:pt x="9641" y="16479"/>
                  </a:lnTo>
                  <a:lnTo>
                    <a:pt x="18380" y="3570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492068" y="928408"/>
              <a:ext cx="412058" cy="372022"/>
            </a:xfrm>
            <a:custGeom>
              <a:avLst/>
              <a:gdLst/>
              <a:ahLst/>
              <a:cxnLst/>
              <a:rect l="l" t="t" r="r" b="b"/>
              <a:pathLst>
                <a:path w="10642" h="9608" extrusionOk="0">
                  <a:moveTo>
                    <a:pt x="1" y="1"/>
                  </a:moveTo>
                  <a:lnTo>
                    <a:pt x="3203" y="4037"/>
                  </a:lnTo>
                  <a:lnTo>
                    <a:pt x="3970" y="3270"/>
                  </a:lnTo>
                  <a:lnTo>
                    <a:pt x="7339" y="9608"/>
                  </a:lnTo>
                  <a:lnTo>
                    <a:pt x="10375" y="3370"/>
                  </a:lnTo>
                  <a:lnTo>
                    <a:pt x="10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492068" y="890966"/>
              <a:ext cx="412058" cy="37481"/>
            </a:xfrm>
            <a:custGeom>
              <a:avLst/>
              <a:gdLst/>
              <a:ahLst/>
              <a:cxnLst/>
              <a:rect l="l" t="t" r="r" b="b"/>
              <a:pathLst>
                <a:path w="10642" h="968" extrusionOk="0">
                  <a:moveTo>
                    <a:pt x="10041" y="0"/>
                  </a:moveTo>
                  <a:lnTo>
                    <a:pt x="968" y="134"/>
                  </a:lnTo>
                  <a:lnTo>
                    <a:pt x="1" y="968"/>
                  </a:lnTo>
                  <a:lnTo>
                    <a:pt x="10642" y="968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529510" y="861268"/>
              <a:ext cx="351384" cy="67179"/>
            </a:xfrm>
            <a:custGeom>
              <a:avLst/>
              <a:gdLst/>
              <a:ahLst/>
              <a:cxnLst/>
              <a:rect l="l" t="t" r="r" b="b"/>
              <a:pathLst>
                <a:path w="9075" h="1735" extrusionOk="0">
                  <a:moveTo>
                    <a:pt x="2970" y="0"/>
                  </a:moveTo>
                  <a:cubicBezTo>
                    <a:pt x="2303" y="0"/>
                    <a:pt x="1" y="901"/>
                    <a:pt x="1" y="901"/>
                  </a:cubicBezTo>
                  <a:lnTo>
                    <a:pt x="1736" y="1368"/>
                  </a:lnTo>
                  <a:lnTo>
                    <a:pt x="1902" y="901"/>
                  </a:lnTo>
                  <a:lnTo>
                    <a:pt x="2036" y="1301"/>
                  </a:lnTo>
                  <a:lnTo>
                    <a:pt x="2803" y="1468"/>
                  </a:lnTo>
                  <a:lnTo>
                    <a:pt x="2970" y="634"/>
                  </a:lnTo>
                  <a:lnTo>
                    <a:pt x="3237" y="1468"/>
                  </a:lnTo>
                  <a:lnTo>
                    <a:pt x="6039" y="1735"/>
                  </a:lnTo>
                  <a:lnTo>
                    <a:pt x="9074" y="767"/>
                  </a:lnTo>
                  <a:cubicBezTo>
                    <a:pt x="9074" y="767"/>
                    <a:pt x="3637" y="0"/>
                    <a:pt x="297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596689" y="894838"/>
              <a:ext cx="12971" cy="87856"/>
            </a:xfrm>
            <a:custGeom>
              <a:avLst/>
              <a:gdLst/>
              <a:ahLst/>
              <a:cxnLst/>
              <a:rect l="l" t="t" r="r" b="b"/>
              <a:pathLst>
                <a:path w="335" h="2269" extrusionOk="0">
                  <a:moveTo>
                    <a:pt x="167" y="1"/>
                  </a:moveTo>
                  <a:lnTo>
                    <a:pt x="1" y="468"/>
                  </a:lnTo>
                  <a:lnTo>
                    <a:pt x="334" y="2269"/>
                  </a:lnTo>
                  <a:lnTo>
                    <a:pt x="301" y="4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638003" y="885816"/>
              <a:ext cx="16843" cy="135636"/>
            </a:xfrm>
            <a:custGeom>
              <a:avLst/>
              <a:gdLst/>
              <a:ahLst/>
              <a:cxnLst/>
              <a:rect l="l" t="t" r="r" b="b"/>
              <a:pathLst>
                <a:path w="435" h="3503" extrusionOk="0">
                  <a:moveTo>
                    <a:pt x="168" y="0"/>
                  </a:moveTo>
                  <a:lnTo>
                    <a:pt x="1" y="834"/>
                  </a:lnTo>
                  <a:lnTo>
                    <a:pt x="201" y="3503"/>
                  </a:lnTo>
                  <a:lnTo>
                    <a:pt x="435" y="8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834641" y="1225468"/>
              <a:ext cx="694908" cy="341046"/>
            </a:xfrm>
            <a:custGeom>
              <a:avLst/>
              <a:gdLst/>
              <a:ahLst/>
              <a:cxnLst/>
              <a:rect l="l" t="t" r="r" b="b"/>
              <a:pathLst>
                <a:path w="17947" h="8808" extrusionOk="0">
                  <a:moveTo>
                    <a:pt x="2970" y="1"/>
                  </a:moveTo>
                  <a:lnTo>
                    <a:pt x="1" y="4638"/>
                  </a:lnTo>
                  <a:lnTo>
                    <a:pt x="9374" y="8807"/>
                  </a:lnTo>
                  <a:lnTo>
                    <a:pt x="17947" y="4404"/>
                  </a:lnTo>
                  <a:lnTo>
                    <a:pt x="12743" y="1"/>
                  </a:lnTo>
                  <a:lnTo>
                    <a:pt x="10308" y="1802"/>
                  </a:lnTo>
                  <a:lnTo>
                    <a:pt x="5505" y="3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109747" y="1395991"/>
              <a:ext cx="419802" cy="662615"/>
            </a:xfrm>
            <a:custGeom>
              <a:avLst/>
              <a:gdLst/>
              <a:ahLst/>
              <a:cxnLst/>
              <a:rect l="l" t="t" r="r" b="b"/>
              <a:pathLst>
                <a:path w="10842" h="17113" extrusionOk="0">
                  <a:moveTo>
                    <a:pt x="10842" y="0"/>
                  </a:moveTo>
                  <a:lnTo>
                    <a:pt x="2269" y="4403"/>
                  </a:lnTo>
                  <a:lnTo>
                    <a:pt x="1" y="17112"/>
                  </a:lnTo>
                  <a:lnTo>
                    <a:pt x="8340" y="1060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400994" y="1364976"/>
              <a:ext cx="720734" cy="257062"/>
            </a:xfrm>
            <a:custGeom>
              <a:avLst/>
              <a:gdLst/>
              <a:ahLst/>
              <a:cxnLst/>
              <a:rect l="l" t="t" r="r" b="b"/>
              <a:pathLst>
                <a:path w="18614" h="6639" extrusionOk="0">
                  <a:moveTo>
                    <a:pt x="0" y="5071"/>
                  </a:moveTo>
                  <a:lnTo>
                    <a:pt x="7806" y="1"/>
                  </a:lnTo>
                  <a:lnTo>
                    <a:pt x="16112" y="2235"/>
                  </a:lnTo>
                  <a:lnTo>
                    <a:pt x="18614" y="4871"/>
                  </a:lnTo>
                  <a:lnTo>
                    <a:pt x="5137" y="66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599899" y="1553543"/>
              <a:ext cx="521829" cy="626451"/>
            </a:xfrm>
            <a:custGeom>
              <a:avLst/>
              <a:gdLst/>
              <a:ahLst/>
              <a:cxnLst/>
              <a:rect l="l" t="t" r="r" b="b"/>
              <a:pathLst>
                <a:path w="13477" h="16179" extrusionOk="0">
                  <a:moveTo>
                    <a:pt x="13477" y="1"/>
                  </a:moveTo>
                  <a:lnTo>
                    <a:pt x="0" y="1769"/>
                  </a:lnTo>
                  <a:lnTo>
                    <a:pt x="3403" y="10675"/>
                  </a:lnTo>
                  <a:lnTo>
                    <a:pt x="1702" y="16179"/>
                  </a:lnTo>
                  <a:lnTo>
                    <a:pt x="13477" y="7273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761361" y="1913910"/>
              <a:ext cx="1348424" cy="485665"/>
            </a:xfrm>
            <a:custGeom>
              <a:avLst/>
              <a:gdLst/>
              <a:ahLst/>
              <a:cxnLst/>
              <a:rect l="l" t="t" r="r" b="b"/>
              <a:pathLst>
                <a:path w="34825" h="12543" extrusionOk="0">
                  <a:moveTo>
                    <a:pt x="34825" y="3736"/>
                  </a:moveTo>
                  <a:lnTo>
                    <a:pt x="24784" y="0"/>
                  </a:lnTo>
                  <a:lnTo>
                    <a:pt x="20715" y="2702"/>
                  </a:lnTo>
                  <a:lnTo>
                    <a:pt x="19547" y="0"/>
                  </a:lnTo>
                  <a:lnTo>
                    <a:pt x="0" y="7472"/>
                  </a:lnTo>
                  <a:lnTo>
                    <a:pt x="10474" y="12543"/>
                  </a:lnTo>
                  <a:lnTo>
                    <a:pt x="26786" y="103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2166915" y="2314313"/>
              <a:ext cx="631601" cy="559272"/>
            </a:xfrm>
            <a:custGeom>
              <a:avLst/>
              <a:gdLst/>
              <a:ahLst/>
              <a:cxnLst/>
              <a:rect l="l" t="t" r="r" b="b"/>
              <a:pathLst>
                <a:path w="16312" h="14444" extrusionOk="0">
                  <a:moveTo>
                    <a:pt x="16312" y="0"/>
                  </a:moveTo>
                  <a:lnTo>
                    <a:pt x="0" y="2202"/>
                  </a:lnTo>
                  <a:lnTo>
                    <a:pt x="3970" y="14444"/>
                  </a:lnTo>
                  <a:lnTo>
                    <a:pt x="5371" y="4870"/>
                  </a:lnTo>
                  <a:lnTo>
                    <a:pt x="7139" y="6672"/>
                  </a:lnTo>
                  <a:lnTo>
                    <a:pt x="16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2582806" y="2058568"/>
              <a:ext cx="526979" cy="1053958"/>
            </a:xfrm>
            <a:custGeom>
              <a:avLst/>
              <a:gdLst/>
              <a:ahLst/>
              <a:cxnLst/>
              <a:rect l="l" t="t" r="r" b="b"/>
              <a:pathLst>
                <a:path w="13610" h="27220" extrusionOk="0">
                  <a:moveTo>
                    <a:pt x="13610" y="0"/>
                  </a:moveTo>
                  <a:lnTo>
                    <a:pt x="5571" y="6605"/>
                  </a:lnTo>
                  <a:lnTo>
                    <a:pt x="2702" y="18647"/>
                  </a:lnTo>
                  <a:lnTo>
                    <a:pt x="4904" y="16546"/>
                  </a:lnTo>
                  <a:lnTo>
                    <a:pt x="0" y="27220"/>
                  </a:lnTo>
                  <a:lnTo>
                    <a:pt x="0" y="27220"/>
                  </a:lnTo>
                  <a:lnTo>
                    <a:pt x="12609" y="13176"/>
                  </a:lnTo>
                  <a:lnTo>
                    <a:pt x="13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795594" y="2316869"/>
              <a:ext cx="481793" cy="653594"/>
            </a:xfrm>
            <a:custGeom>
              <a:avLst/>
              <a:gdLst/>
              <a:ahLst/>
              <a:cxnLst/>
              <a:rect l="l" t="t" r="r" b="b"/>
              <a:pathLst>
                <a:path w="12443" h="16880" extrusionOk="0">
                  <a:moveTo>
                    <a:pt x="12443" y="1"/>
                  </a:moveTo>
                  <a:lnTo>
                    <a:pt x="3536" y="3870"/>
                  </a:lnTo>
                  <a:lnTo>
                    <a:pt x="1" y="16880"/>
                  </a:lnTo>
                  <a:lnTo>
                    <a:pt x="124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932508" y="1690457"/>
              <a:ext cx="601902" cy="776297"/>
            </a:xfrm>
            <a:custGeom>
              <a:avLst/>
              <a:gdLst/>
              <a:ahLst/>
              <a:cxnLst/>
              <a:rect l="l" t="t" r="r" b="b"/>
              <a:pathLst>
                <a:path w="15545" h="20049" extrusionOk="0">
                  <a:moveTo>
                    <a:pt x="15545" y="1"/>
                  </a:moveTo>
                  <a:lnTo>
                    <a:pt x="9774" y="9507"/>
                  </a:lnTo>
                  <a:lnTo>
                    <a:pt x="0" y="20048"/>
                  </a:lnTo>
                  <a:lnTo>
                    <a:pt x="12009" y="11008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697439" y="1300391"/>
              <a:ext cx="781447" cy="321647"/>
            </a:xfrm>
            <a:custGeom>
              <a:avLst/>
              <a:gdLst/>
              <a:ahLst/>
              <a:cxnLst/>
              <a:rect l="l" t="t" r="r" b="b"/>
              <a:pathLst>
                <a:path w="20182" h="8307" extrusionOk="0">
                  <a:moveTo>
                    <a:pt x="20181" y="1"/>
                  </a:moveTo>
                  <a:lnTo>
                    <a:pt x="13844" y="8307"/>
                  </a:lnTo>
                  <a:lnTo>
                    <a:pt x="3736" y="8307"/>
                  </a:lnTo>
                  <a:lnTo>
                    <a:pt x="0" y="4971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135284" y="1300391"/>
              <a:ext cx="343601" cy="613557"/>
            </a:xfrm>
            <a:custGeom>
              <a:avLst/>
              <a:gdLst/>
              <a:ahLst/>
              <a:cxnLst/>
              <a:rect l="l" t="t" r="r" b="b"/>
              <a:pathLst>
                <a:path w="8874" h="15846" extrusionOk="0">
                  <a:moveTo>
                    <a:pt x="8873" y="1"/>
                  </a:moveTo>
                  <a:lnTo>
                    <a:pt x="2536" y="8307"/>
                  </a:lnTo>
                  <a:lnTo>
                    <a:pt x="0" y="15845"/>
                  </a:lnTo>
                  <a:lnTo>
                    <a:pt x="6772" y="10075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932508" y="1690457"/>
              <a:ext cx="601902" cy="776297"/>
            </a:xfrm>
            <a:custGeom>
              <a:avLst/>
              <a:gdLst/>
              <a:ahLst/>
              <a:cxnLst/>
              <a:rect l="l" t="t" r="r" b="b"/>
              <a:pathLst>
                <a:path w="15545" h="20049" extrusionOk="0">
                  <a:moveTo>
                    <a:pt x="0" y="20048"/>
                  </a:moveTo>
                  <a:lnTo>
                    <a:pt x="5237" y="5771"/>
                  </a:lnTo>
                  <a:lnTo>
                    <a:pt x="12009" y="1"/>
                  </a:lnTo>
                  <a:lnTo>
                    <a:pt x="15545" y="1"/>
                  </a:lnTo>
                  <a:lnTo>
                    <a:pt x="9774" y="95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109747" y="1740831"/>
              <a:ext cx="1025577" cy="725923"/>
            </a:xfrm>
            <a:custGeom>
              <a:avLst/>
              <a:gdLst/>
              <a:ahLst/>
              <a:cxnLst/>
              <a:rect l="l" t="t" r="r" b="b"/>
              <a:pathLst>
                <a:path w="26487" h="18748" extrusionOk="0">
                  <a:moveTo>
                    <a:pt x="1" y="8206"/>
                  </a:moveTo>
                  <a:lnTo>
                    <a:pt x="8340" y="1702"/>
                  </a:lnTo>
                  <a:lnTo>
                    <a:pt x="18447" y="0"/>
                  </a:lnTo>
                  <a:lnTo>
                    <a:pt x="26486" y="4470"/>
                  </a:lnTo>
                  <a:lnTo>
                    <a:pt x="21249" y="187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622515" y="1492830"/>
              <a:ext cx="219620" cy="281611"/>
            </a:xfrm>
            <a:custGeom>
              <a:avLst/>
              <a:gdLst/>
              <a:ahLst/>
              <a:cxnLst/>
              <a:rect l="l" t="t" r="r" b="b"/>
              <a:pathLst>
                <a:path w="5672" h="7273" extrusionOk="0">
                  <a:moveTo>
                    <a:pt x="1935" y="1"/>
                  </a:moveTo>
                  <a:lnTo>
                    <a:pt x="1" y="7273"/>
                  </a:lnTo>
                  <a:lnTo>
                    <a:pt x="5204" y="6405"/>
                  </a:lnTo>
                  <a:lnTo>
                    <a:pt x="5671" y="333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4593807" y="759241"/>
              <a:ext cx="262212" cy="400404"/>
            </a:xfrm>
            <a:custGeom>
              <a:avLst/>
              <a:gdLst/>
              <a:ahLst/>
              <a:cxnLst/>
              <a:rect l="l" t="t" r="r" b="b"/>
              <a:pathLst>
                <a:path w="6772" h="10341" extrusionOk="0">
                  <a:moveTo>
                    <a:pt x="1668" y="0"/>
                  </a:moveTo>
                  <a:lnTo>
                    <a:pt x="0" y="10341"/>
                  </a:lnTo>
                  <a:lnTo>
                    <a:pt x="5037" y="4737"/>
                  </a:lnTo>
                  <a:lnTo>
                    <a:pt x="6772" y="2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492068" y="928408"/>
              <a:ext cx="284205" cy="372022"/>
            </a:xfrm>
            <a:custGeom>
              <a:avLst/>
              <a:gdLst/>
              <a:ahLst/>
              <a:cxnLst/>
              <a:rect l="l" t="t" r="r" b="b"/>
              <a:pathLst>
                <a:path w="7340" h="9608" extrusionOk="0">
                  <a:moveTo>
                    <a:pt x="1" y="1"/>
                  </a:moveTo>
                  <a:lnTo>
                    <a:pt x="2869" y="5972"/>
                  </a:lnTo>
                  <a:lnTo>
                    <a:pt x="3770" y="4804"/>
                  </a:lnTo>
                  <a:lnTo>
                    <a:pt x="7339" y="9608"/>
                  </a:lnTo>
                  <a:lnTo>
                    <a:pt x="3970" y="3270"/>
                  </a:lnTo>
                  <a:lnTo>
                    <a:pt x="3203" y="40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772650" y="2757309"/>
              <a:ext cx="688480" cy="616113"/>
            </a:xfrm>
            <a:custGeom>
              <a:avLst/>
              <a:gdLst/>
              <a:ahLst/>
              <a:cxnLst/>
              <a:rect l="l" t="t" r="r" b="b"/>
              <a:pathLst>
                <a:path w="17781" h="15912" extrusionOk="0">
                  <a:moveTo>
                    <a:pt x="1" y="15912"/>
                  </a:moveTo>
                  <a:lnTo>
                    <a:pt x="4437" y="8240"/>
                  </a:lnTo>
                  <a:lnTo>
                    <a:pt x="17780" y="1"/>
                  </a:lnTo>
                  <a:lnTo>
                    <a:pt x="8774" y="12876"/>
                  </a:lnTo>
                  <a:lnTo>
                    <a:pt x="6772" y="11809"/>
                  </a:lnTo>
                  <a:lnTo>
                    <a:pt x="7039" y="13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391645" y="3184816"/>
              <a:ext cx="381044" cy="388826"/>
            </a:xfrm>
            <a:custGeom>
              <a:avLst/>
              <a:gdLst/>
              <a:ahLst/>
              <a:cxnLst/>
              <a:rect l="l" t="t" r="r" b="b"/>
              <a:pathLst>
                <a:path w="9841" h="10042" extrusionOk="0">
                  <a:moveTo>
                    <a:pt x="0" y="1"/>
                  </a:moveTo>
                  <a:lnTo>
                    <a:pt x="9841" y="4871"/>
                  </a:lnTo>
                  <a:lnTo>
                    <a:pt x="9474" y="10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714859" y="2203226"/>
              <a:ext cx="237663" cy="552844"/>
            </a:xfrm>
            <a:custGeom>
              <a:avLst/>
              <a:gdLst/>
              <a:ahLst/>
              <a:cxnLst/>
              <a:rect l="l" t="t" r="r" b="b"/>
              <a:pathLst>
                <a:path w="6138" h="14278" extrusionOk="0">
                  <a:moveTo>
                    <a:pt x="6138" y="14277"/>
                  </a:moveTo>
                  <a:lnTo>
                    <a:pt x="1201" y="0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76263" y="1561287"/>
              <a:ext cx="538634" cy="1122454"/>
            </a:xfrm>
            <a:custGeom>
              <a:avLst/>
              <a:gdLst/>
              <a:ahLst/>
              <a:cxnLst/>
              <a:rect l="l" t="t" r="r" b="b"/>
              <a:pathLst>
                <a:path w="13911" h="28989" extrusionOk="0">
                  <a:moveTo>
                    <a:pt x="5804" y="1"/>
                  </a:moveTo>
                  <a:lnTo>
                    <a:pt x="0" y="8107"/>
                  </a:lnTo>
                  <a:lnTo>
                    <a:pt x="13910" y="28988"/>
                  </a:lnTo>
                  <a:lnTo>
                    <a:pt x="5004" y="9107"/>
                  </a:lnTo>
                  <a:lnTo>
                    <a:pt x="5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4"/>
          <p:cNvSpPr/>
          <p:nvPr/>
        </p:nvSpPr>
        <p:spPr>
          <a:xfrm>
            <a:off x="-153" y="539686"/>
            <a:ext cx="9145628" cy="4597189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5964600" y="2894788"/>
            <a:ext cx="2339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1"/>
          </p:nvPr>
        </p:nvSpPr>
        <p:spPr>
          <a:xfrm>
            <a:off x="5964600" y="3361611"/>
            <a:ext cx="23397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flipH="1">
            <a:off x="217743" y="3195952"/>
            <a:ext cx="4635706" cy="1407974"/>
            <a:chOff x="3712152" y="3195952"/>
            <a:chExt cx="4635706" cy="1407974"/>
          </a:xfrm>
        </p:grpSpPr>
        <p:sp>
          <p:nvSpPr>
            <p:cNvPr id="259" name="Google Shape;259;p14"/>
            <p:cNvSpPr/>
            <p:nvPr/>
          </p:nvSpPr>
          <p:spPr>
            <a:xfrm>
              <a:off x="3712152" y="3946096"/>
              <a:ext cx="164057" cy="104621"/>
            </a:xfrm>
            <a:custGeom>
              <a:avLst/>
              <a:gdLst/>
              <a:ahLst/>
              <a:cxnLst/>
              <a:rect l="l" t="t" r="r" b="b"/>
              <a:pathLst>
                <a:path w="4237" h="2702" extrusionOk="0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715417" y="4499886"/>
              <a:ext cx="162779" cy="104041"/>
            </a:xfrm>
            <a:custGeom>
              <a:avLst/>
              <a:gdLst/>
              <a:ahLst/>
              <a:cxnLst/>
              <a:rect l="l" t="t" r="r" b="b"/>
              <a:pathLst>
                <a:path w="4204" h="2687" extrusionOk="0">
                  <a:moveTo>
                    <a:pt x="1623" y="0"/>
                  </a:moveTo>
                  <a:cubicBezTo>
                    <a:pt x="1570" y="0"/>
                    <a:pt x="1517" y="8"/>
                    <a:pt x="1468" y="20"/>
                  </a:cubicBezTo>
                  <a:cubicBezTo>
                    <a:pt x="1401" y="87"/>
                    <a:pt x="1335" y="154"/>
                    <a:pt x="1268" y="220"/>
                  </a:cubicBezTo>
                  <a:cubicBezTo>
                    <a:pt x="1235" y="254"/>
                    <a:pt x="1235" y="287"/>
                    <a:pt x="1201" y="320"/>
                  </a:cubicBezTo>
                  <a:cubicBezTo>
                    <a:pt x="1101" y="354"/>
                    <a:pt x="1034" y="387"/>
                    <a:pt x="968" y="420"/>
                  </a:cubicBezTo>
                  <a:cubicBezTo>
                    <a:pt x="768" y="487"/>
                    <a:pt x="601" y="587"/>
                    <a:pt x="434" y="721"/>
                  </a:cubicBezTo>
                  <a:cubicBezTo>
                    <a:pt x="267" y="821"/>
                    <a:pt x="134" y="954"/>
                    <a:pt x="34" y="1121"/>
                  </a:cubicBezTo>
                  <a:cubicBezTo>
                    <a:pt x="0" y="1188"/>
                    <a:pt x="0" y="1254"/>
                    <a:pt x="0" y="1321"/>
                  </a:cubicBezTo>
                  <a:cubicBezTo>
                    <a:pt x="34" y="1421"/>
                    <a:pt x="67" y="1488"/>
                    <a:pt x="134" y="1555"/>
                  </a:cubicBezTo>
                  <a:cubicBezTo>
                    <a:pt x="234" y="1721"/>
                    <a:pt x="334" y="1855"/>
                    <a:pt x="501" y="1921"/>
                  </a:cubicBezTo>
                  <a:cubicBezTo>
                    <a:pt x="668" y="1988"/>
                    <a:pt x="801" y="2022"/>
                    <a:pt x="968" y="2055"/>
                  </a:cubicBezTo>
                  <a:cubicBezTo>
                    <a:pt x="1168" y="2088"/>
                    <a:pt x="1368" y="2088"/>
                    <a:pt x="1568" y="2088"/>
                  </a:cubicBezTo>
                  <a:cubicBezTo>
                    <a:pt x="1602" y="2122"/>
                    <a:pt x="1635" y="2188"/>
                    <a:pt x="1668" y="2222"/>
                  </a:cubicBezTo>
                  <a:cubicBezTo>
                    <a:pt x="1702" y="2322"/>
                    <a:pt x="1735" y="2422"/>
                    <a:pt x="1802" y="2489"/>
                  </a:cubicBezTo>
                  <a:cubicBezTo>
                    <a:pt x="1874" y="2561"/>
                    <a:pt x="1982" y="2686"/>
                    <a:pt x="2086" y="2686"/>
                  </a:cubicBezTo>
                  <a:cubicBezTo>
                    <a:pt x="2126" y="2686"/>
                    <a:pt x="2165" y="2668"/>
                    <a:pt x="2202" y="2622"/>
                  </a:cubicBezTo>
                  <a:cubicBezTo>
                    <a:pt x="2235" y="2555"/>
                    <a:pt x="2269" y="2489"/>
                    <a:pt x="2302" y="2422"/>
                  </a:cubicBezTo>
                  <a:cubicBezTo>
                    <a:pt x="2302" y="2355"/>
                    <a:pt x="2335" y="2288"/>
                    <a:pt x="2402" y="2255"/>
                  </a:cubicBezTo>
                  <a:cubicBezTo>
                    <a:pt x="2435" y="2255"/>
                    <a:pt x="2469" y="2222"/>
                    <a:pt x="2469" y="2188"/>
                  </a:cubicBezTo>
                  <a:cubicBezTo>
                    <a:pt x="2502" y="2155"/>
                    <a:pt x="2435" y="2122"/>
                    <a:pt x="2402" y="2088"/>
                  </a:cubicBezTo>
                  <a:cubicBezTo>
                    <a:pt x="2335" y="2055"/>
                    <a:pt x="2302" y="2055"/>
                    <a:pt x="2235" y="2022"/>
                  </a:cubicBezTo>
                  <a:cubicBezTo>
                    <a:pt x="2302" y="2022"/>
                    <a:pt x="2369" y="1988"/>
                    <a:pt x="2435" y="1988"/>
                  </a:cubicBezTo>
                  <a:cubicBezTo>
                    <a:pt x="2536" y="1955"/>
                    <a:pt x="2602" y="1888"/>
                    <a:pt x="2702" y="1855"/>
                  </a:cubicBezTo>
                  <a:cubicBezTo>
                    <a:pt x="2869" y="1721"/>
                    <a:pt x="3069" y="1621"/>
                    <a:pt x="3269" y="1588"/>
                  </a:cubicBezTo>
                  <a:cubicBezTo>
                    <a:pt x="3325" y="1569"/>
                    <a:pt x="3381" y="1561"/>
                    <a:pt x="3436" y="1561"/>
                  </a:cubicBezTo>
                  <a:cubicBezTo>
                    <a:pt x="3579" y="1561"/>
                    <a:pt x="3716" y="1616"/>
                    <a:pt x="3836" y="1688"/>
                  </a:cubicBezTo>
                  <a:cubicBezTo>
                    <a:pt x="3903" y="1721"/>
                    <a:pt x="3970" y="1788"/>
                    <a:pt x="4037" y="1855"/>
                  </a:cubicBezTo>
                  <a:cubicBezTo>
                    <a:pt x="4070" y="1888"/>
                    <a:pt x="4103" y="1955"/>
                    <a:pt x="4170" y="1955"/>
                  </a:cubicBezTo>
                  <a:cubicBezTo>
                    <a:pt x="4203" y="1921"/>
                    <a:pt x="4203" y="1821"/>
                    <a:pt x="4203" y="1788"/>
                  </a:cubicBezTo>
                  <a:cubicBezTo>
                    <a:pt x="4203" y="1688"/>
                    <a:pt x="4170" y="1588"/>
                    <a:pt x="4137" y="1488"/>
                  </a:cubicBezTo>
                  <a:cubicBezTo>
                    <a:pt x="4103" y="1388"/>
                    <a:pt x="4037" y="1321"/>
                    <a:pt x="4003" y="1288"/>
                  </a:cubicBezTo>
                  <a:cubicBezTo>
                    <a:pt x="3937" y="1188"/>
                    <a:pt x="3937" y="1154"/>
                    <a:pt x="4003" y="1088"/>
                  </a:cubicBezTo>
                  <a:cubicBezTo>
                    <a:pt x="4170" y="921"/>
                    <a:pt x="4203" y="654"/>
                    <a:pt x="4170" y="420"/>
                  </a:cubicBezTo>
                  <a:cubicBezTo>
                    <a:pt x="4070" y="420"/>
                    <a:pt x="3970" y="454"/>
                    <a:pt x="3937" y="520"/>
                  </a:cubicBezTo>
                  <a:lnTo>
                    <a:pt x="3870" y="587"/>
                  </a:lnTo>
                  <a:cubicBezTo>
                    <a:pt x="3803" y="621"/>
                    <a:pt x="3770" y="687"/>
                    <a:pt x="3703" y="721"/>
                  </a:cubicBezTo>
                  <a:cubicBezTo>
                    <a:pt x="3550" y="823"/>
                    <a:pt x="3397" y="866"/>
                    <a:pt x="3244" y="866"/>
                  </a:cubicBezTo>
                  <a:cubicBezTo>
                    <a:pt x="3197" y="866"/>
                    <a:pt x="3150" y="862"/>
                    <a:pt x="3103" y="854"/>
                  </a:cubicBezTo>
                  <a:cubicBezTo>
                    <a:pt x="3003" y="821"/>
                    <a:pt x="2902" y="787"/>
                    <a:pt x="2836" y="721"/>
                  </a:cubicBezTo>
                  <a:cubicBezTo>
                    <a:pt x="2869" y="721"/>
                    <a:pt x="2869" y="654"/>
                    <a:pt x="2869" y="621"/>
                  </a:cubicBezTo>
                  <a:cubicBezTo>
                    <a:pt x="2836" y="554"/>
                    <a:pt x="2769" y="520"/>
                    <a:pt x="2702" y="487"/>
                  </a:cubicBezTo>
                  <a:cubicBezTo>
                    <a:pt x="2669" y="487"/>
                    <a:pt x="2536" y="387"/>
                    <a:pt x="2435" y="354"/>
                  </a:cubicBezTo>
                  <a:cubicBezTo>
                    <a:pt x="2269" y="220"/>
                    <a:pt x="2069" y="187"/>
                    <a:pt x="1868" y="87"/>
                  </a:cubicBezTo>
                  <a:cubicBezTo>
                    <a:pt x="1805" y="23"/>
                    <a:pt x="1715" y="0"/>
                    <a:pt x="1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624298" y="4337514"/>
              <a:ext cx="162779" cy="104118"/>
            </a:xfrm>
            <a:custGeom>
              <a:avLst/>
              <a:gdLst/>
              <a:ahLst/>
              <a:cxnLst/>
              <a:rect l="l" t="t" r="r" b="b"/>
              <a:pathLst>
                <a:path w="4204" h="2689" extrusionOk="0">
                  <a:moveTo>
                    <a:pt x="1632" y="1"/>
                  </a:moveTo>
                  <a:cubicBezTo>
                    <a:pt x="1575" y="1"/>
                    <a:pt x="1519" y="12"/>
                    <a:pt x="1468" y="37"/>
                  </a:cubicBezTo>
                  <a:cubicBezTo>
                    <a:pt x="1401" y="70"/>
                    <a:pt x="1334" y="137"/>
                    <a:pt x="1268" y="204"/>
                  </a:cubicBezTo>
                  <a:cubicBezTo>
                    <a:pt x="1234" y="237"/>
                    <a:pt x="1234" y="304"/>
                    <a:pt x="1201" y="337"/>
                  </a:cubicBezTo>
                  <a:cubicBezTo>
                    <a:pt x="1134" y="337"/>
                    <a:pt x="1034" y="371"/>
                    <a:pt x="968" y="404"/>
                  </a:cubicBezTo>
                  <a:cubicBezTo>
                    <a:pt x="767" y="471"/>
                    <a:pt x="601" y="571"/>
                    <a:pt x="434" y="704"/>
                  </a:cubicBezTo>
                  <a:cubicBezTo>
                    <a:pt x="267" y="804"/>
                    <a:pt x="134" y="971"/>
                    <a:pt x="34" y="1138"/>
                  </a:cubicBezTo>
                  <a:cubicBezTo>
                    <a:pt x="0" y="1205"/>
                    <a:pt x="0" y="1271"/>
                    <a:pt x="0" y="1338"/>
                  </a:cubicBezTo>
                  <a:cubicBezTo>
                    <a:pt x="34" y="1405"/>
                    <a:pt x="67" y="1471"/>
                    <a:pt x="134" y="1538"/>
                  </a:cubicBezTo>
                  <a:cubicBezTo>
                    <a:pt x="234" y="1705"/>
                    <a:pt x="367" y="1838"/>
                    <a:pt x="501" y="1938"/>
                  </a:cubicBezTo>
                  <a:cubicBezTo>
                    <a:pt x="667" y="2005"/>
                    <a:pt x="834" y="2039"/>
                    <a:pt x="968" y="2039"/>
                  </a:cubicBezTo>
                  <a:cubicBezTo>
                    <a:pt x="1168" y="2072"/>
                    <a:pt x="1368" y="2105"/>
                    <a:pt x="1568" y="2105"/>
                  </a:cubicBezTo>
                  <a:cubicBezTo>
                    <a:pt x="1601" y="2139"/>
                    <a:pt x="1635" y="2172"/>
                    <a:pt x="1668" y="2239"/>
                  </a:cubicBezTo>
                  <a:cubicBezTo>
                    <a:pt x="1701" y="2305"/>
                    <a:pt x="1735" y="2405"/>
                    <a:pt x="1801" y="2506"/>
                  </a:cubicBezTo>
                  <a:cubicBezTo>
                    <a:pt x="1875" y="2579"/>
                    <a:pt x="1985" y="2689"/>
                    <a:pt x="2090" y="2689"/>
                  </a:cubicBezTo>
                  <a:cubicBezTo>
                    <a:pt x="2129" y="2689"/>
                    <a:pt x="2166" y="2674"/>
                    <a:pt x="2202" y="2639"/>
                  </a:cubicBezTo>
                  <a:cubicBezTo>
                    <a:pt x="2235" y="2572"/>
                    <a:pt x="2268" y="2506"/>
                    <a:pt x="2302" y="2405"/>
                  </a:cubicBezTo>
                  <a:cubicBezTo>
                    <a:pt x="2302" y="2339"/>
                    <a:pt x="2335" y="2305"/>
                    <a:pt x="2402" y="2272"/>
                  </a:cubicBezTo>
                  <a:cubicBezTo>
                    <a:pt x="2435" y="2239"/>
                    <a:pt x="2469" y="2205"/>
                    <a:pt x="2469" y="2205"/>
                  </a:cubicBezTo>
                  <a:cubicBezTo>
                    <a:pt x="2502" y="2172"/>
                    <a:pt x="2435" y="2105"/>
                    <a:pt x="2402" y="2072"/>
                  </a:cubicBezTo>
                  <a:cubicBezTo>
                    <a:pt x="2335" y="2072"/>
                    <a:pt x="2302" y="2039"/>
                    <a:pt x="2235" y="2005"/>
                  </a:cubicBezTo>
                  <a:cubicBezTo>
                    <a:pt x="2302" y="2005"/>
                    <a:pt x="2369" y="2005"/>
                    <a:pt x="2469" y="1972"/>
                  </a:cubicBezTo>
                  <a:cubicBezTo>
                    <a:pt x="2535" y="1938"/>
                    <a:pt x="2635" y="1905"/>
                    <a:pt x="2702" y="1838"/>
                  </a:cubicBezTo>
                  <a:cubicBezTo>
                    <a:pt x="2869" y="1738"/>
                    <a:pt x="3069" y="1638"/>
                    <a:pt x="3269" y="1572"/>
                  </a:cubicBezTo>
                  <a:cubicBezTo>
                    <a:pt x="3311" y="1563"/>
                    <a:pt x="3355" y="1559"/>
                    <a:pt x="3399" y="1559"/>
                  </a:cubicBezTo>
                  <a:cubicBezTo>
                    <a:pt x="3534" y="1559"/>
                    <a:pt x="3678" y="1597"/>
                    <a:pt x="3803" y="1672"/>
                  </a:cubicBezTo>
                  <a:cubicBezTo>
                    <a:pt x="3870" y="1705"/>
                    <a:pt x="3936" y="1772"/>
                    <a:pt x="4003" y="1838"/>
                  </a:cubicBezTo>
                  <a:cubicBezTo>
                    <a:pt x="4003" y="1872"/>
                    <a:pt x="4070" y="1938"/>
                    <a:pt x="4103" y="1938"/>
                  </a:cubicBezTo>
                  <a:cubicBezTo>
                    <a:pt x="4170" y="1905"/>
                    <a:pt x="4170" y="1805"/>
                    <a:pt x="4170" y="1772"/>
                  </a:cubicBezTo>
                  <a:cubicBezTo>
                    <a:pt x="4170" y="1672"/>
                    <a:pt x="4170" y="1572"/>
                    <a:pt x="4136" y="1471"/>
                  </a:cubicBezTo>
                  <a:cubicBezTo>
                    <a:pt x="4103" y="1371"/>
                    <a:pt x="4070" y="1305"/>
                    <a:pt x="4003" y="1271"/>
                  </a:cubicBezTo>
                  <a:cubicBezTo>
                    <a:pt x="3970" y="1205"/>
                    <a:pt x="3970" y="1138"/>
                    <a:pt x="4003" y="1071"/>
                  </a:cubicBezTo>
                  <a:cubicBezTo>
                    <a:pt x="4036" y="1038"/>
                    <a:pt x="4070" y="1004"/>
                    <a:pt x="4103" y="971"/>
                  </a:cubicBezTo>
                  <a:cubicBezTo>
                    <a:pt x="4170" y="804"/>
                    <a:pt x="4203" y="604"/>
                    <a:pt x="4170" y="404"/>
                  </a:cubicBezTo>
                  <a:cubicBezTo>
                    <a:pt x="4070" y="404"/>
                    <a:pt x="4003" y="471"/>
                    <a:pt x="3936" y="537"/>
                  </a:cubicBezTo>
                  <a:lnTo>
                    <a:pt x="3870" y="571"/>
                  </a:lnTo>
                  <a:cubicBezTo>
                    <a:pt x="3836" y="638"/>
                    <a:pt x="3770" y="671"/>
                    <a:pt x="3703" y="738"/>
                  </a:cubicBezTo>
                  <a:cubicBezTo>
                    <a:pt x="3578" y="813"/>
                    <a:pt x="3434" y="850"/>
                    <a:pt x="3285" y="850"/>
                  </a:cubicBezTo>
                  <a:cubicBezTo>
                    <a:pt x="3236" y="850"/>
                    <a:pt x="3186" y="846"/>
                    <a:pt x="3136" y="838"/>
                  </a:cubicBezTo>
                  <a:cubicBezTo>
                    <a:pt x="3036" y="838"/>
                    <a:pt x="2936" y="771"/>
                    <a:pt x="2836" y="738"/>
                  </a:cubicBezTo>
                  <a:cubicBezTo>
                    <a:pt x="2869" y="704"/>
                    <a:pt x="2902" y="671"/>
                    <a:pt x="2869" y="638"/>
                  </a:cubicBezTo>
                  <a:cubicBezTo>
                    <a:pt x="2836" y="571"/>
                    <a:pt x="2769" y="537"/>
                    <a:pt x="2735" y="504"/>
                  </a:cubicBezTo>
                  <a:cubicBezTo>
                    <a:pt x="2669" y="471"/>
                    <a:pt x="2535" y="404"/>
                    <a:pt x="2435" y="337"/>
                  </a:cubicBezTo>
                  <a:cubicBezTo>
                    <a:pt x="2268" y="237"/>
                    <a:pt x="2068" y="171"/>
                    <a:pt x="1902" y="70"/>
                  </a:cubicBezTo>
                  <a:cubicBezTo>
                    <a:pt x="1819" y="29"/>
                    <a:pt x="1724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286790" y="3665558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489987" y="3616574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274348" y="3946713"/>
              <a:ext cx="165373" cy="103382"/>
            </a:xfrm>
            <a:custGeom>
              <a:avLst/>
              <a:gdLst/>
              <a:ahLst/>
              <a:cxnLst/>
              <a:rect l="l" t="t" r="r" b="b"/>
              <a:pathLst>
                <a:path w="4271" h="2670" extrusionOk="0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781525" y="3300532"/>
              <a:ext cx="161462" cy="104312"/>
            </a:xfrm>
            <a:custGeom>
              <a:avLst/>
              <a:gdLst/>
              <a:ahLst/>
              <a:cxnLst/>
              <a:rect l="l" t="t" r="r" b="b"/>
              <a:pathLst>
                <a:path w="4170" h="2694" extrusionOk="0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8"/>
                    <a:pt x="1268" y="214"/>
                  </a:cubicBezTo>
                  <a:cubicBezTo>
                    <a:pt x="1234" y="248"/>
                    <a:pt x="1201" y="281"/>
                    <a:pt x="1168" y="348"/>
                  </a:cubicBezTo>
                  <a:cubicBezTo>
                    <a:pt x="1101" y="348"/>
                    <a:pt x="1034" y="381"/>
                    <a:pt x="934" y="414"/>
                  </a:cubicBezTo>
                  <a:cubicBezTo>
                    <a:pt x="734" y="481"/>
                    <a:pt x="567" y="581"/>
                    <a:pt x="400" y="715"/>
                  </a:cubicBezTo>
                  <a:cubicBezTo>
                    <a:pt x="234" y="815"/>
                    <a:pt x="133" y="948"/>
                    <a:pt x="33" y="1115"/>
                  </a:cubicBezTo>
                  <a:cubicBezTo>
                    <a:pt x="0" y="1182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9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6"/>
                  </a:cubicBezTo>
                  <a:cubicBezTo>
                    <a:pt x="1668" y="2316"/>
                    <a:pt x="1735" y="2416"/>
                    <a:pt x="1801" y="2483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02" y="2549"/>
                    <a:pt x="2235" y="2449"/>
                    <a:pt x="2235" y="2382"/>
                  </a:cubicBezTo>
                  <a:cubicBezTo>
                    <a:pt x="2235" y="2316"/>
                    <a:pt x="2268" y="2249"/>
                    <a:pt x="2335" y="2216"/>
                  </a:cubicBezTo>
                  <a:cubicBezTo>
                    <a:pt x="2335" y="2216"/>
                    <a:pt x="2402" y="2182"/>
                    <a:pt x="2402" y="2149"/>
                  </a:cubicBezTo>
                  <a:cubicBezTo>
                    <a:pt x="2402" y="2116"/>
                    <a:pt x="2368" y="2049"/>
                    <a:pt x="2335" y="2049"/>
                  </a:cubicBezTo>
                  <a:cubicBezTo>
                    <a:pt x="2268" y="2016"/>
                    <a:pt x="2202" y="1982"/>
                    <a:pt x="2168" y="1982"/>
                  </a:cubicBezTo>
                  <a:cubicBezTo>
                    <a:pt x="2235" y="1949"/>
                    <a:pt x="2302" y="1949"/>
                    <a:pt x="2368" y="1915"/>
                  </a:cubicBezTo>
                  <a:cubicBezTo>
                    <a:pt x="2468" y="1882"/>
                    <a:pt x="2535" y="1849"/>
                    <a:pt x="2635" y="1815"/>
                  </a:cubicBezTo>
                  <a:cubicBezTo>
                    <a:pt x="2802" y="1682"/>
                    <a:pt x="3002" y="1582"/>
                    <a:pt x="3202" y="1515"/>
                  </a:cubicBezTo>
                  <a:cubicBezTo>
                    <a:pt x="3252" y="1507"/>
                    <a:pt x="3302" y="1503"/>
                    <a:pt x="3352" y="1503"/>
                  </a:cubicBezTo>
                  <a:cubicBezTo>
                    <a:pt x="3500" y="1503"/>
                    <a:pt x="3644" y="1540"/>
                    <a:pt x="3769" y="1615"/>
                  </a:cubicBezTo>
                  <a:cubicBezTo>
                    <a:pt x="3836" y="1682"/>
                    <a:pt x="3903" y="1749"/>
                    <a:pt x="3970" y="1815"/>
                  </a:cubicBezTo>
                  <a:cubicBezTo>
                    <a:pt x="3997" y="1842"/>
                    <a:pt x="4024" y="1891"/>
                    <a:pt x="4068" y="1891"/>
                  </a:cubicBezTo>
                  <a:cubicBezTo>
                    <a:pt x="4079" y="1891"/>
                    <a:pt x="4090" y="1888"/>
                    <a:pt x="4103" y="1882"/>
                  </a:cubicBezTo>
                  <a:cubicBezTo>
                    <a:pt x="4136" y="1882"/>
                    <a:pt x="4136" y="1782"/>
                    <a:pt x="4136" y="1749"/>
                  </a:cubicBezTo>
                  <a:cubicBezTo>
                    <a:pt x="4136" y="1649"/>
                    <a:pt x="4136" y="1549"/>
                    <a:pt x="4103" y="1448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2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5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15"/>
                    <a:pt x="3736" y="681"/>
                    <a:pt x="3669" y="748"/>
                  </a:cubicBezTo>
                  <a:cubicBezTo>
                    <a:pt x="3544" y="823"/>
                    <a:pt x="3400" y="861"/>
                    <a:pt x="3252" y="861"/>
                  </a:cubicBezTo>
                  <a:cubicBezTo>
                    <a:pt x="3202" y="861"/>
                    <a:pt x="3152" y="856"/>
                    <a:pt x="3102" y="848"/>
                  </a:cubicBezTo>
                  <a:cubicBezTo>
                    <a:pt x="3002" y="815"/>
                    <a:pt x="2902" y="781"/>
                    <a:pt x="2835" y="748"/>
                  </a:cubicBezTo>
                  <a:cubicBezTo>
                    <a:pt x="2869" y="715"/>
                    <a:pt x="2869" y="648"/>
                    <a:pt x="2869" y="615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8"/>
                  </a:cubicBezTo>
                  <a:cubicBezTo>
                    <a:pt x="2235" y="248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069095" y="4065658"/>
              <a:ext cx="162779" cy="104583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601" y="0"/>
                  </a:moveTo>
                  <a:cubicBezTo>
                    <a:pt x="1549" y="0"/>
                    <a:pt x="1494" y="11"/>
                    <a:pt x="1435" y="35"/>
                  </a:cubicBezTo>
                  <a:cubicBezTo>
                    <a:pt x="1368" y="102"/>
                    <a:pt x="1302" y="168"/>
                    <a:pt x="1268" y="235"/>
                  </a:cubicBezTo>
                  <a:cubicBezTo>
                    <a:pt x="1235" y="268"/>
                    <a:pt x="1202" y="302"/>
                    <a:pt x="1168" y="335"/>
                  </a:cubicBezTo>
                  <a:cubicBezTo>
                    <a:pt x="1101" y="368"/>
                    <a:pt x="1001" y="402"/>
                    <a:pt x="935" y="435"/>
                  </a:cubicBezTo>
                  <a:cubicBezTo>
                    <a:pt x="735" y="502"/>
                    <a:pt x="568" y="602"/>
                    <a:pt x="401" y="735"/>
                  </a:cubicBezTo>
                  <a:cubicBezTo>
                    <a:pt x="234" y="835"/>
                    <a:pt x="134" y="969"/>
                    <a:pt x="34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01" y="1569"/>
                  </a:cubicBezTo>
                  <a:cubicBezTo>
                    <a:pt x="201" y="1703"/>
                    <a:pt x="334" y="1836"/>
                    <a:pt x="501" y="1936"/>
                  </a:cubicBezTo>
                  <a:cubicBezTo>
                    <a:pt x="634" y="2003"/>
                    <a:pt x="801" y="2036"/>
                    <a:pt x="968" y="2070"/>
                  </a:cubicBezTo>
                  <a:cubicBezTo>
                    <a:pt x="1168" y="2070"/>
                    <a:pt x="1368" y="2103"/>
                    <a:pt x="1568" y="2103"/>
                  </a:cubicBezTo>
                  <a:cubicBezTo>
                    <a:pt x="1602" y="2136"/>
                    <a:pt x="1602" y="2203"/>
                    <a:pt x="1635" y="2236"/>
                  </a:cubicBezTo>
                  <a:cubicBezTo>
                    <a:pt x="1669" y="2336"/>
                    <a:pt x="1735" y="2403"/>
                    <a:pt x="1802" y="2503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0"/>
                    <a:pt x="2269" y="2503"/>
                    <a:pt x="2269" y="2437"/>
                  </a:cubicBezTo>
                  <a:cubicBezTo>
                    <a:pt x="2302" y="2370"/>
                    <a:pt x="2336" y="2303"/>
                    <a:pt x="2369" y="2270"/>
                  </a:cubicBezTo>
                  <a:cubicBezTo>
                    <a:pt x="2402" y="2270"/>
                    <a:pt x="2436" y="2236"/>
                    <a:pt x="2469" y="2203"/>
                  </a:cubicBezTo>
                  <a:cubicBezTo>
                    <a:pt x="2469" y="2170"/>
                    <a:pt x="2436" y="2103"/>
                    <a:pt x="2369" y="2103"/>
                  </a:cubicBezTo>
                  <a:cubicBezTo>
                    <a:pt x="2336" y="2070"/>
                    <a:pt x="2269" y="2070"/>
                    <a:pt x="2236" y="2036"/>
                  </a:cubicBezTo>
                  <a:cubicBezTo>
                    <a:pt x="2302" y="2003"/>
                    <a:pt x="2369" y="2003"/>
                    <a:pt x="2436" y="1970"/>
                  </a:cubicBezTo>
                  <a:cubicBezTo>
                    <a:pt x="2502" y="1936"/>
                    <a:pt x="2603" y="1903"/>
                    <a:pt x="2669" y="1869"/>
                  </a:cubicBezTo>
                  <a:cubicBezTo>
                    <a:pt x="2836" y="1736"/>
                    <a:pt x="3036" y="1636"/>
                    <a:pt x="3270" y="1569"/>
                  </a:cubicBezTo>
                  <a:cubicBezTo>
                    <a:pt x="3311" y="1561"/>
                    <a:pt x="3355" y="1557"/>
                    <a:pt x="3400" y="1557"/>
                  </a:cubicBezTo>
                  <a:cubicBezTo>
                    <a:pt x="3534" y="1557"/>
                    <a:pt x="3678" y="1594"/>
                    <a:pt x="3803" y="1669"/>
                  </a:cubicBezTo>
                  <a:cubicBezTo>
                    <a:pt x="3903" y="1736"/>
                    <a:pt x="3970" y="1803"/>
                    <a:pt x="4004" y="1869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6"/>
                    <a:pt x="4204" y="1836"/>
                    <a:pt x="4204" y="1803"/>
                  </a:cubicBezTo>
                  <a:cubicBezTo>
                    <a:pt x="4170" y="1703"/>
                    <a:pt x="4170" y="1569"/>
                    <a:pt x="4104" y="1469"/>
                  </a:cubicBezTo>
                  <a:cubicBezTo>
                    <a:pt x="4070" y="1402"/>
                    <a:pt x="4037" y="1336"/>
                    <a:pt x="4004" y="1269"/>
                  </a:cubicBezTo>
                  <a:cubicBezTo>
                    <a:pt x="3937" y="1236"/>
                    <a:pt x="3937" y="1136"/>
                    <a:pt x="4004" y="1102"/>
                  </a:cubicBezTo>
                  <a:lnTo>
                    <a:pt x="4070" y="1002"/>
                  </a:lnTo>
                  <a:cubicBezTo>
                    <a:pt x="4137" y="802"/>
                    <a:pt x="4170" y="602"/>
                    <a:pt x="4137" y="435"/>
                  </a:cubicBezTo>
                  <a:cubicBezTo>
                    <a:pt x="4070" y="435"/>
                    <a:pt x="3970" y="468"/>
                    <a:pt x="3903" y="535"/>
                  </a:cubicBezTo>
                  <a:lnTo>
                    <a:pt x="3870" y="602"/>
                  </a:lnTo>
                  <a:cubicBezTo>
                    <a:pt x="3803" y="635"/>
                    <a:pt x="3737" y="702"/>
                    <a:pt x="3670" y="735"/>
                  </a:cubicBezTo>
                  <a:cubicBezTo>
                    <a:pt x="3543" y="837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5"/>
                    <a:pt x="2903" y="802"/>
                    <a:pt x="2836" y="735"/>
                  </a:cubicBezTo>
                  <a:cubicBezTo>
                    <a:pt x="2869" y="735"/>
                    <a:pt x="2869" y="669"/>
                    <a:pt x="2869" y="635"/>
                  </a:cubicBezTo>
                  <a:cubicBezTo>
                    <a:pt x="2836" y="569"/>
                    <a:pt x="2769" y="535"/>
                    <a:pt x="2703" y="502"/>
                  </a:cubicBezTo>
                  <a:cubicBezTo>
                    <a:pt x="2669" y="502"/>
                    <a:pt x="2536" y="402"/>
                    <a:pt x="2436" y="368"/>
                  </a:cubicBezTo>
                  <a:cubicBezTo>
                    <a:pt x="2236" y="235"/>
                    <a:pt x="2035" y="202"/>
                    <a:pt x="1869" y="102"/>
                  </a:cubicBezTo>
                  <a:cubicBezTo>
                    <a:pt x="1783" y="37"/>
                    <a:pt x="1696" y="0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353725" y="4125912"/>
              <a:ext cx="162779" cy="104312"/>
            </a:xfrm>
            <a:custGeom>
              <a:avLst/>
              <a:gdLst/>
              <a:ahLst/>
              <a:cxnLst/>
              <a:rect l="l" t="t" r="r" b="b"/>
              <a:pathLst>
                <a:path w="4204" h="2694" extrusionOk="0">
                  <a:moveTo>
                    <a:pt x="1642" y="1"/>
                  </a:moveTo>
                  <a:cubicBezTo>
                    <a:pt x="1578" y="1"/>
                    <a:pt x="1509" y="17"/>
                    <a:pt x="1434" y="47"/>
                  </a:cubicBezTo>
                  <a:cubicBezTo>
                    <a:pt x="1368" y="81"/>
                    <a:pt x="1301" y="147"/>
                    <a:pt x="1268" y="214"/>
                  </a:cubicBezTo>
                  <a:cubicBezTo>
                    <a:pt x="1234" y="247"/>
                    <a:pt x="1201" y="281"/>
                    <a:pt x="1168" y="347"/>
                  </a:cubicBezTo>
                  <a:cubicBezTo>
                    <a:pt x="1101" y="347"/>
                    <a:pt x="1001" y="381"/>
                    <a:pt x="934" y="414"/>
                  </a:cubicBezTo>
                  <a:cubicBezTo>
                    <a:pt x="734" y="481"/>
                    <a:pt x="567" y="581"/>
                    <a:pt x="400" y="714"/>
                  </a:cubicBezTo>
                  <a:cubicBezTo>
                    <a:pt x="234" y="814"/>
                    <a:pt x="133" y="981"/>
                    <a:pt x="33" y="1148"/>
                  </a:cubicBezTo>
                  <a:cubicBezTo>
                    <a:pt x="0" y="1181"/>
                    <a:pt x="0" y="1248"/>
                    <a:pt x="0" y="1315"/>
                  </a:cubicBezTo>
                  <a:cubicBezTo>
                    <a:pt x="33" y="1415"/>
                    <a:pt x="67" y="1482"/>
                    <a:pt x="100" y="1548"/>
                  </a:cubicBezTo>
                  <a:cubicBezTo>
                    <a:pt x="200" y="1715"/>
                    <a:pt x="334" y="1849"/>
                    <a:pt x="500" y="1915"/>
                  </a:cubicBezTo>
                  <a:cubicBezTo>
                    <a:pt x="634" y="1982"/>
                    <a:pt x="801" y="2049"/>
                    <a:pt x="967" y="2049"/>
                  </a:cubicBezTo>
                  <a:cubicBezTo>
                    <a:pt x="1168" y="2082"/>
                    <a:pt x="1368" y="2082"/>
                    <a:pt x="1568" y="2082"/>
                  </a:cubicBezTo>
                  <a:cubicBezTo>
                    <a:pt x="1601" y="2149"/>
                    <a:pt x="1601" y="2182"/>
                    <a:pt x="1635" y="2215"/>
                  </a:cubicBezTo>
                  <a:cubicBezTo>
                    <a:pt x="1668" y="2316"/>
                    <a:pt x="1735" y="2416"/>
                    <a:pt x="1801" y="2482"/>
                  </a:cubicBezTo>
                  <a:cubicBezTo>
                    <a:pt x="1852" y="2559"/>
                    <a:pt x="1981" y="2694"/>
                    <a:pt x="2099" y="2694"/>
                  </a:cubicBezTo>
                  <a:cubicBezTo>
                    <a:pt x="2135" y="2694"/>
                    <a:pt x="2170" y="2681"/>
                    <a:pt x="2202" y="2649"/>
                  </a:cubicBezTo>
                  <a:cubicBezTo>
                    <a:pt x="2235" y="2582"/>
                    <a:pt x="2268" y="2482"/>
                    <a:pt x="2268" y="2416"/>
                  </a:cubicBezTo>
                  <a:cubicBezTo>
                    <a:pt x="2302" y="2349"/>
                    <a:pt x="2335" y="2282"/>
                    <a:pt x="2402" y="2249"/>
                  </a:cubicBezTo>
                  <a:cubicBezTo>
                    <a:pt x="2402" y="2249"/>
                    <a:pt x="2468" y="2215"/>
                    <a:pt x="2468" y="2182"/>
                  </a:cubicBezTo>
                  <a:cubicBezTo>
                    <a:pt x="2468" y="2149"/>
                    <a:pt x="2435" y="2115"/>
                    <a:pt x="2402" y="2082"/>
                  </a:cubicBezTo>
                  <a:cubicBezTo>
                    <a:pt x="2335" y="2082"/>
                    <a:pt x="2268" y="2049"/>
                    <a:pt x="2235" y="2015"/>
                  </a:cubicBezTo>
                  <a:cubicBezTo>
                    <a:pt x="2302" y="2015"/>
                    <a:pt x="2368" y="1982"/>
                    <a:pt x="2435" y="1982"/>
                  </a:cubicBezTo>
                  <a:cubicBezTo>
                    <a:pt x="2535" y="1949"/>
                    <a:pt x="2602" y="1915"/>
                    <a:pt x="2669" y="1849"/>
                  </a:cubicBezTo>
                  <a:cubicBezTo>
                    <a:pt x="2869" y="1715"/>
                    <a:pt x="3069" y="1648"/>
                    <a:pt x="3269" y="1582"/>
                  </a:cubicBezTo>
                  <a:cubicBezTo>
                    <a:pt x="3319" y="1573"/>
                    <a:pt x="3369" y="1569"/>
                    <a:pt x="3419" y="1569"/>
                  </a:cubicBezTo>
                  <a:cubicBezTo>
                    <a:pt x="3567" y="1569"/>
                    <a:pt x="3711" y="1607"/>
                    <a:pt x="3836" y="1682"/>
                  </a:cubicBezTo>
                  <a:cubicBezTo>
                    <a:pt x="3903" y="1715"/>
                    <a:pt x="3970" y="1782"/>
                    <a:pt x="4036" y="1882"/>
                  </a:cubicBezTo>
                  <a:cubicBezTo>
                    <a:pt x="4063" y="1909"/>
                    <a:pt x="4090" y="1958"/>
                    <a:pt x="4135" y="1958"/>
                  </a:cubicBezTo>
                  <a:cubicBezTo>
                    <a:pt x="4145" y="1958"/>
                    <a:pt x="4157" y="1955"/>
                    <a:pt x="4170" y="1949"/>
                  </a:cubicBezTo>
                  <a:cubicBezTo>
                    <a:pt x="4203" y="1915"/>
                    <a:pt x="4203" y="1815"/>
                    <a:pt x="4203" y="1782"/>
                  </a:cubicBezTo>
                  <a:cubicBezTo>
                    <a:pt x="4203" y="1682"/>
                    <a:pt x="4170" y="1548"/>
                    <a:pt x="4103" y="1482"/>
                  </a:cubicBezTo>
                  <a:cubicBezTo>
                    <a:pt x="4070" y="1382"/>
                    <a:pt x="4036" y="1315"/>
                    <a:pt x="3970" y="1248"/>
                  </a:cubicBezTo>
                  <a:cubicBezTo>
                    <a:pt x="3936" y="1215"/>
                    <a:pt x="3936" y="1115"/>
                    <a:pt x="3970" y="1081"/>
                  </a:cubicBezTo>
                  <a:cubicBezTo>
                    <a:pt x="4003" y="1048"/>
                    <a:pt x="4036" y="1015"/>
                    <a:pt x="4070" y="981"/>
                  </a:cubicBezTo>
                  <a:cubicBezTo>
                    <a:pt x="4136" y="781"/>
                    <a:pt x="4170" y="614"/>
                    <a:pt x="4136" y="414"/>
                  </a:cubicBezTo>
                  <a:cubicBezTo>
                    <a:pt x="4070" y="414"/>
                    <a:pt x="3970" y="448"/>
                    <a:pt x="3903" y="548"/>
                  </a:cubicBezTo>
                  <a:lnTo>
                    <a:pt x="3869" y="581"/>
                  </a:lnTo>
                  <a:cubicBezTo>
                    <a:pt x="3803" y="648"/>
                    <a:pt x="3736" y="681"/>
                    <a:pt x="3669" y="748"/>
                  </a:cubicBezTo>
                  <a:cubicBezTo>
                    <a:pt x="3544" y="823"/>
                    <a:pt x="3400" y="860"/>
                    <a:pt x="3252" y="860"/>
                  </a:cubicBezTo>
                  <a:cubicBezTo>
                    <a:pt x="3202" y="860"/>
                    <a:pt x="3152" y="856"/>
                    <a:pt x="3102" y="848"/>
                  </a:cubicBezTo>
                  <a:cubicBezTo>
                    <a:pt x="3002" y="814"/>
                    <a:pt x="2902" y="781"/>
                    <a:pt x="2835" y="748"/>
                  </a:cubicBezTo>
                  <a:cubicBezTo>
                    <a:pt x="2869" y="714"/>
                    <a:pt x="2869" y="681"/>
                    <a:pt x="2869" y="614"/>
                  </a:cubicBezTo>
                  <a:cubicBezTo>
                    <a:pt x="2835" y="581"/>
                    <a:pt x="2769" y="548"/>
                    <a:pt x="2702" y="514"/>
                  </a:cubicBezTo>
                  <a:cubicBezTo>
                    <a:pt x="2635" y="481"/>
                    <a:pt x="2535" y="381"/>
                    <a:pt x="2435" y="347"/>
                  </a:cubicBezTo>
                  <a:cubicBezTo>
                    <a:pt x="2235" y="247"/>
                    <a:pt x="2035" y="181"/>
                    <a:pt x="1868" y="81"/>
                  </a:cubicBezTo>
                  <a:cubicBezTo>
                    <a:pt x="1795" y="26"/>
                    <a:pt x="1721" y="1"/>
                    <a:pt x="1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5623658" y="3195952"/>
              <a:ext cx="164057" cy="104583"/>
            </a:xfrm>
            <a:custGeom>
              <a:avLst/>
              <a:gdLst/>
              <a:ahLst/>
              <a:cxnLst/>
              <a:rect l="l" t="t" r="r" b="b"/>
              <a:pathLst>
                <a:path w="4237" h="2701" extrusionOk="0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185080" y="3961698"/>
              <a:ext cx="162779" cy="104621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601" y="1"/>
                  </a:moveTo>
                  <a:cubicBezTo>
                    <a:pt x="1549" y="1"/>
                    <a:pt x="1494" y="12"/>
                    <a:pt x="1435" y="35"/>
                  </a:cubicBezTo>
                  <a:cubicBezTo>
                    <a:pt x="1368" y="102"/>
                    <a:pt x="1302" y="136"/>
                    <a:pt x="1268" y="236"/>
                  </a:cubicBezTo>
                  <a:cubicBezTo>
                    <a:pt x="1235" y="269"/>
                    <a:pt x="1202" y="302"/>
                    <a:pt x="1168" y="336"/>
                  </a:cubicBezTo>
                  <a:cubicBezTo>
                    <a:pt x="1101" y="369"/>
                    <a:pt x="1001" y="369"/>
                    <a:pt x="935" y="402"/>
                  </a:cubicBezTo>
                  <a:cubicBezTo>
                    <a:pt x="735" y="502"/>
                    <a:pt x="568" y="603"/>
                    <a:pt x="401" y="736"/>
                  </a:cubicBezTo>
                  <a:cubicBezTo>
                    <a:pt x="234" y="836"/>
                    <a:pt x="134" y="969"/>
                    <a:pt x="34" y="1136"/>
                  </a:cubicBezTo>
                  <a:cubicBezTo>
                    <a:pt x="1" y="1203"/>
                    <a:pt x="1" y="1270"/>
                    <a:pt x="1" y="1336"/>
                  </a:cubicBezTo>
                  <a:cubicBezTo>
                    <a:pt x="34" y="1403"/>
                    <a:pt x="67" y="1503"/>
                    <a:pt x="101" y="1570"/>
                  </a:cubicBezTo>
                  <a:cubicBezTo>
                    <a:pt x="201" y="1703"/>
                    <a:pt x="334" y="1837"/>
                    <a:pt x="501" y="1937"/>
                  </a:cubicBezTo>
                  <a:cubicBezTo>
                    <a:pt x="634" y="2004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cubicBezTo>
                    <a:pt x="1602" y="2137"/>
                    <a:pt x="1602" y="2170"/>
                    <a:pt x="1635" y="2237"/>
                  </a:cubicBezTo>
                  <a:cubicBezTo>
                    <a:pt x="1669" y="2337"/>
                    <a:pt x="1735" y="2404"/>
                    <a:pt x="1802" y="2504"/>
                  </a:cubicBezTo>
                  <a:cubicBezTo>
                    <a:pt x="1850" y="2576"/>
                    <a:pt x="1969" y="2701"/>
                    <a:pt x="2068" y="2701"/>
                  </a:cubicBezTo>
                  <a:cubicBezTo>
                    <a:pt x="2106" y="2701"/>
                    <a:pt x="2141" y="2683"/>
                    <a:pt x="2169" y="2637"/>
                  </a:cubicBezTo>
                  <a:cubicBezTo>
                    <a:pt x="2236" y="2571"/>
                    <a:pt x="2269" y="2504"/>
                    <a:pt x="2269" y="2437"/>
                  </a:cubicBezTo>
                  <a:cubicBezTo>
                    <a:pt x="2302" y="2370"/>
                    <a:pt x="2336" y="2304"/>
                    <a:pt x="2369" y="2270"/>
                  </a:cubicBezTo>
                  <a:cubicBezTo>
                    <a:pt x="2402" y="2270"/>
                    <a:pt x="2436" y="2237"/>
                    <a:pt x="2469" y="2204"/>
                  </a:cubicBezTo>
                  <a:cubicBezTo>
                    <a:pt x="2469" y="2170"/>
                    <a:pt x="2436" y="2104"/>
                    <a:pt x="2369" y="2104"/>
                  </a:cubicBezTo>
                  <a:cubicBezTo>
                    <a:pt x="2336" y="2070"/>
                    <a:pt x="2269" y="2037"/>
                    <a:pt x="2236" y="2037"/>
                  </a:cubicBezTo>
                  <a:cubicBezTo>
                    <a:pt x="2302" y="2004"/>
                    <a:pt x="2369" y="2004"/>
                    <a:pt x="2436" y="1970"/>
                  </a:cubicBezTo>
                  <a:cubicBezTo>
                    <a:pt x="2502" y="1937"/>
                    <a:pt x="2603" y="1903"/>
                    <a:pt x="2669" y="1870"/>
                  </a:cubicBezTo>
                  <a:cubicBezTo>
                    <a:pt x="2836" y="1737"/>
                    <a:pt x="3036" y="1637"/>
                    <a:pt x="3270" y="1570"/>
                  </a:cubicBezTo>
                  <a:cubicBezTo>
                    <a:pt x="3311" y="1562"/>
                    <a:pt x="3355" y="1557"/>
                    <a:pt x="3400" y="1557"/>
                  </a:cubicBezTo>
                  <a:cubicBezTo>
                    <a:pt x="3534" y="1557"/>
                    <a:pt x="3678" y="1595"/>
                    <a:pt x="3803" y="1670"/>
                  </a:cubicBezTo>
                  <a:cubicBezTo>
                    <a:pt x="3903" y="1737"/>
                    <a:pt x="3970" y="1803"/>
                    <a:pt x="4037" y="1870"/>
                  </a:cubicBezTo>
                  <a:cubicBezTo>
                    <a:pt x="4037" y="1903"/>
                    <a:pt x="4104" y="1970"/>
                    <a:pt x="4137" y="1970"/>
                  </a:cubicBezTo>
                  <a:cubicBezTo>
                    <a:pt x="4204" y="1937"/>
                    <a:pt x="4204" y="1837"/>
                    <a:pt x="4204" y="1803"/>
                  </a:cubicBezTo>
                  <a:cubicBezTo>
                    <a:pt x="4170" y="1670"/>
                    <a:pt x="4137" y="1570"/>
                    <a:pt x="4104" y="1470"/>
                  </a:cubicBezTo>
                  <a:cubicBezTo>
                    <a:pt x="4070" y="1403"/>
                    <a:pt x="4037" y="1336"/>
                    <a:pt x="3970" y="1270"/>
                  </a:cubicBezTo>
                  <a:cubicBezTo>
                    <a:pt x="3937" y="1203"/>
                    <a:pt x="3937" y="1170"/>
                    <a:pt x="3970" y="1103"/>
                  </a:cubicBezTo>
                  <a:cubicBezTo>
                    <a:pt x="4004" y="1070"/>
                    <a:pt x="4037" y="1036"/>
                    <a:pt x="4070" y="969"/>
                  </a:cubicBezTo>
                  <a:cubicBezTo>
                    <a:pt x="4137" y="803"/>
                    <a:pt x="4170" y="603"/>
                    <a:pt x="4137" y="436"/>
                  </a:cubicBezTo>
                  <a:cubicBezTo>
                    <a:pt x="4070" y="436"/>
                    <a:pt x="3970" y="469"/>
                    <a:pt x="3903" y="536"/>
                  </a:cubicBezTo>
                  <a:lnTo>
                    <a:pt x="3870" y="603"/>
                  </a:lnTo>
                  <a:cubicBezTo>
                    <a:pt x="3803" y="636"/>
                    <a:pt x="3737" y="703"/>
                    <a:pt x="3670" y="736"/>
                  </a:cubicBezTo>
                  <a:cubicBezTo>
                    <a:pt x="3543" y="838"/>
                    <a:pt x="3396" y="881"/>
                    <a:pt x="3244" y="881"/>
                  </a:cubicBezTo>
                  <a:cubicBezTo>
                    <a:pt x="3197" y="881"/>
                    <a:pt x="3150" y="877"/>
                    <a:pt x="3103" y="869"/>
                  </a:cubicBezTo>
                  <a:cubicBezTo>
                    <a:pt x="3003" y="836"/>
                    <a:pt x="2903" y="803"/>
                    <a:pt x="2836" y="736"/>
                  </a:cubicBezTo>
                  <a:cubicBezTo>
                    <a:pt x="2869" y="703"/>
                    <a:pt x="2869" y="669"/>
                    <a:pt x="2869" y="636"/>
                  </a:cubicBezTo>
                  <a:cubicBezTo>
                    <a:pt x="2836" y="569"/>
                    <a:pt x="2769" y="536"/>
                    <a:pt x="2703" y="502"/>
                  </a:cubicBezTo>
                  <a:cubicBezTo>
                    <a:pt x="2636" y="469"/>
                    <a:pt x="2536" y="402"/>
                    <a:pt x="2436" y="336"/>
                  </a:cubicBezTo>
                  <a:cubicBezTo>
                    <a:pt x="2236" y="236"/>
                    <a:pt x="2035" y="202"/>
                    <a:pt x="1869" y="102"/>
                  </a:cubicBezTo>
                  <a:cubicBezTo>
                    <a:pt x="1783" y="38"/>
                    <a:pt x="1696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063797" y="4126895"/>
              <a:ext cx="164057" cy="102337"/>
            </a:xfrm>
            <a:custGeom>
              <a:avLst/>
              <a:gdLst/>
              <a:ahLst/>
              <a:cxnLst/>
              <a:rect l="l" t="t" r="r" b="b"/>
              <a:pathLst>
                <a:path w="4237" h="2643" extrusionOk="0">
                  <a:moveTo>
                    <a:pt x="1554" y="0"/>
                  </a:moveTo>
                  <a:cubicBezTo>
                    <a:pt x="1503" y="0"/>
                    <a:pt x="1452" y="11"/>
                    <a:pt x="1401" y="37"/>
                  </a:cubicBezTo>
                  <a:cubicBezTo>
                    <a:pt x="1301" y="103"/>
                    <a:pt x="1268" y="170"/>
                    <a:pt x="1201" y="237"/>
                  </a:cubicBezTo>
                  <a:cubicBezTo>
                    <a:pt x="1168" y="270"/>
                    <a:pt x="1168" y="337"/>
                    <a:pt x="1134" y="370"/>
                  </a:cubicBezTo>
                  <a:cubicBezTo>
                    <a:pt x="1068" y="404"/>
                    <a:pt x="968" y="404"/>
                    <a:pt x="901" y="470"/>
                  </a:cubicBezTo>
                  <a:cubicBezTo>
                    <a:pt x="701" y="537"/>
                    <a:pt x="534" y="670"/>
                    <a:pt x="367" y="804"/>
                  </a:cubicBezTo>
                  <a:cubicBezTo>
                    <a:pt x="234" y="904"/>
                    <a:pt x="100" y="1037"/>
                    <a:pt x="34" y="1204"/>
                  </a:cubicBezTo>
                  <a:cubicBezTo>
                    <a:pt x="0" y="1271"/>
                    <a:pt x="0" y="1338"/>
                    <a:pt x="0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1" y="1905"/>
                    <a:pt x="567" y="1971"/>
                  </a:cubicBezTo>
                  <a:cubicBezTo>
                    <a:pt x="701" y="2038"/>
                    <a:pt x="868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668" y="2172"/>
                    <a:pt x="1702" y="2205"/>
                  </a:cubicBezTo>
                  <a:cubicBezTo>
                    <a:pt x="1768" y="2305"/>
                    <a:pt x="1802" y="2372"/>
                    <a:pt x="1868" y="2472"/>
                  </a:cubicBezTo>
                  <a:cubicBezTo>
                    <a:pt x="1938" y="2541"/>
                    <a:pt x="2055" y="2643"/>
                    <a:pt x="2154" y="2643"/>
                  </a:cubicBezTo>
                  <a:cubicBezTo>
                    <a:pt x="2198" y="2643"/>
                    <a:pt x="2238" y="2623"/>
                    <a:pt x="2269" y="2572"/>
                  </a:cubicBezTo>
                  <a:cubicBezTo>
                    <a:pt x="2335" y="2505"/>
                    <a:pt x="2335" y="2438"/>
                    <a:pt x="2369" y="2372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02" y="2138"/>
                    <a:pt x="2535" y="2105"/>
                  </a:cubicBezTo>
                  <a:cubicBezTo>
                    <a:pt x="2569" y="2071"/>
                    <a:pt x="2502" y="2038"/>
                    <a:pt x="2435" y="2005"/>
                  </a:cubicBezTo>
                  <a:cubicBezTo>
                    <a:pt x="2402" y="2005"/>
                    <a:pt x="2335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6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62" y="1447"/>
                    <a:pt x="3425" y="1436"/>
                    <a:pt x="3491" y="1436"/>
                  </a:cubicBezTo>
                  <a:cubicBezTo>
                    <a:pt x="3611" y="1436"/>
                    <a:pt x="3741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37" y="1771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7"/>
                  </a:cubicBezTo>
                  <a:cubicBezTo>
                    <a:pt x="3936" y="1071"/>
                    <a:pt x="3936" y="1004"/>
                    <a:pt x="3970" y="937"/>
                  </a:cubicBezTo>
                  <a:cubicBezTo>
                    <a:pt x="4003" y="904"/>
                    <a:pt x="4037" y="871"/>
                    <a:pt x="4037" y="837"/>
                  </a:cubicBezTo>
                  <a:cubicBezTo>
                    <a:pt x="4103" y="637"/>
                    <a:pt x="4137" y="470"/>
                    <a:pt x="4103" y="270"/>
                  </a:cubicBezTo>
                  <a:cubicBezTo>
                    <a:pt x="4003" y="270"/>
                    <a:pt x="3936" y="337"/>
                    <a:pt x="3870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31" y="714"/>
                    <a:pt x="3370" y="779"/>
                    <a:pt x="3205" y="779"/>
                  </a:cubicBezTo>
                  <a:cubicBezTo>
                    <a:pt x="3171" y="779"/>
                    <a:pt x="3137" y="776"/>
                    <a:pt x="3103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36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cubicBezTo>
                    <a:pt x="2602" y="437"/>
                    <a:pt x="2469" y="337"/>
                    <a:pt x="2402" y="304"/>
                  </a:cubicBezTo>
                  <a:cubicBezTo>
                    <a:pt x="2202" y="203"/>
                    <a:pt x="2002" y="170"/>
                    <a:pt x="1802" y="70"/>
                  </a:cubicBezTo>
                  <a:cubicBezTo>
                    <a:pt x="1719" y="29"/>
                    <a:pt x="1637" y="0"/>
                    <a:pt x="1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108985" y="3373177"/>
              <a:ext cx="165373" cy="100672"/>
            </a:xfrm>
            <a:custGeom>
              <a:avLst/>
              <a:gdLst/>
              <a:ahLst/>
              <a:cxnLst/>
              <a:rect l="l" t="t" r="r" b="b"/>
              <a:pathLst>
                <a:path w="4271" h="2600" extrusionOk="0">
                  <a:moveTo>
                    <a:pt x="1485" y="0"/>
                  </a:moveTo>
                  <a:cubicBezTo>
                    <a:pt x="1410" y="0"/>
                    <a:pt x="1335" y="25"/>
                    <a:pt x="1268" y="75"/>
                  </a:cubicBezTo>
                  <a:cubicBezTo>
                    <a:pt x="1168" y="142"/>
                    <a:pt x="1101" y="275"/>
                    <a:pt x="1068" y="409"/>
                  </a:cubicBezTo>
                  <a:cubicBezTo>
                    <a:pt x="968" y="442"/>
                    <a:pt x="901" y="475"/>
                    <a:pt x="834" y="509"/>
                  </a:cubicBezTo>
                  <a:cubicBezTo>
                    <a:pt x="634" y="609"/>
                    <a:pt x="467" y="742"/>
                    <a:pt x="334" y="876"/>
                  </a:cubicBezTo>
                  <a:cubicBezTo>
                    <a:pt x="201" y="1009"/>
                    <a:pt x="101" y="1176"/>
                    <a:pt x="34" y="1343"/>
                  </a:cubicBezTo>
                  <a:cubicBezTo>
                    <a:pt x="0" y="1409"/>
                    <a:pt x="0" y="1476"/>
                    <a:pt x="34" y="1543"/>
                  </a:cubicBezTo>
                  <a:cubicBezTo>
                    <a:pt x="67" y="1610"/>
                    <a:pt x="101" y="1710"/>
                    <a:pt x="167" y="1743"/>
                  </a:cubicBezTo>
                  <a:cubicBezTo>
                    <a:pt x="267" y="1910"/>
                    <a:pt x="434" y="2010"/>
                    <a:pt x="601" y="2077"/>
                  </a:cubicBezTo>
                  <a:cubicBezTo>
                    <a:pt x="695" y="2100"/>
                    <a:pt x="806" y="2124"/>
                    <a:pt x="922" y="2124"/>
                  </a:cubicBezTo>
                  <a:cubicBezTo>
                    <a:pt x="970" y="2124"/>
                    <a:pt x="1019" y="2120"/>
                    <a:pt x="1068" y="2110"/>
                  </a:cubicBezTo>
                  <a:cubicBezTo>
                    <a:pt x="1268" y="2110"/>
                    <a:pt x="1468" y="2110"/>
                    <a:pt x="1668" y="2077"/>
                  </a:cubicBezTo>
                  <a:cubicBezTo>
                    <a:pt x="1702" y="2110"/>
                    <a:pt x="1735" y="2143"/>
                    <a:pt x="1768" y="2210"/>
                  </a:cubicBezTo>
                  <a:cubicBezTo>
                    <a:pt x="1802" y="2277"/>
                    <a:pt x="1868" y="2377"/>
                    <a:pt x="1969" y="2444"/>
                  </a:cubicBezTo>
                  <a:cubicBezTo>
                    <a:pt x="2015" y="2513"/>
                    <a:pt x="2143" y="2600"/>
                    <a:pt x="2250" y="2600"/>
                  </a:cubicBezTo>
                  <a:cubicBezTo>
                    <a:pt x="2297" y="2600"/>
                    <a:pt x="2339" y="2584"/>
                    <a:pt x="2369" y="2544"/>
                  </a:cubicBezTo>
                  <a:cubicBezTo>
                    <a:pt x="2402" y="2444"/>
                    <a:pt x="2436" y="2377"/>
                    <a:pt x="2436" y="2310"/>
                  </a:cubicBezTo>
                  <a:cubicBezTo>
                    <a:pt x="2436" y="2243"/>
                    <a:pt x="2469" y="2177"/>
                    <a:pt x="2502" y="2110"/>
                  </a:cubicBezTo>
                  <a:cubicBezTo>
                    <a:pt x="2536" y="2110"/>
                    <a:pt x="2569" y="2077"/>
                    <a:pt x="2602" y="2043"/>
                  </a:cubicBezTo>
                  <a:cubicBezTo>
                    <a:pt x="2602" y="2010"/>
                    <a:pt x="2536" y="1977"/>
                    <a:pt x="2502" y="1943"/>
                  </a:cubicBezTo>
                  <a:cubicBezTo>
                    <a:pt x="2436" y="1943"/>
                    <a:pt x="2369" y="1943"/>
                    <a:pt x="2335" y="1910"/>
                  </a:cubicBezTo>
                  <a:cubicBezTo>
                    <a:pt x="2402" y="1876"/>
                    <a:pt x="2469" y="1876"/>
                    <a:pt x="2536" y="1843"/>
                  </a:cubicBezTo>
                  <a:cubicBezTo>
                    <a:pt x="2602" y="1810"/>
                    <a:pt x="2669" y="1743"/>
                    <a:pt x="2769" y="1676"/>
                  </a:cubicBezTo>
                  <a:cubicBezTo>
                    <a:pt x="2903" y="1543"/>
                    <a:pt x="3103" y="1409"/>
                    <a:pt x="3303" y="1343"/>
                  </a:cubicBezTo>
                  <a:cubicBezTo>
                    <a:pt x="3386" y="1293"/>
                    <a:pt x="3478" y="1268"/>
                    <a:pt x="3574" y="1268"/>
                  </a:cubicBezTo>
                  <a:cubicBezTo>
                    <a:pt x="3670" y="1268"/>
                    <a:pt x="3770" y="1293"/>
                    <a:pt x="3870" y="1343"/>
                  </a:cubicBezTo>
                  <a:cubicBezTo>
                    <a:pt x="3937" y="1376"/>
                    <a:pt x="4003" y="1443"/>
                    <a:pt x="4103" y="1510"/>
                  </a:cubicBezTo>
                  <a:cubicBezTo>
                    <a:pt x="4103" y="1510"/>
                    <a:pt x="4146" y="1552"/>
                    <a:pt x="4197" y="1552"/>
                  </a:cubicBezTo>
                  <a:cubicBezTo>
                    <a:pt x="4210" y="1552"/>
                    <a:pt x="4224" y="1550"/>
                    <a:pt x="4237" y="1543"/>
                  </a:cubicBezTo>
                  <a:cubicBezTo>
                    <a:pt x="4270" y="1510"/>
                    <a:pt x="4237" y="1409"/>
                    <a:pt x="4237" y="1376"/>
                  </a:cubicBezTo>
                  <a:cubicBezTo>
                    <a:pt x="4237" y="1276"/>
                    <a:pt x="4203" y="1209"/>
                    <a:pt x="4137" y="1109"/>
                  </a:cubicBezTo>
                  <a:cubicBezTo>
                    <a:pt x="4103" y="1043"/>
                    <a:pt x="4037" y="976"/>
                    <a:pt x="4003" y="942"/>
                  </a:cubicBezTo>
                  <a:cubicBezTo>
                    <a:pt x="3937" y="876"/>
                    <a:pt x="3903" y="809"/>
                    <a:pt x="3970" y="742"/>
                  </a:cubicBezTo>
                  <a:cubicBezTo>
                    <a:pt x="3970" y="709"/>
                    <a:pt x="4003" y="676"/>
                    <a:pt x="4003" y="642"/>
                  </a:cubicBezTo>
                  <a:cubicBezTo>
                    <a:pt x="4070" y="442"/>
                    <a:pt x="4070" y="242"/>
                    <a:pt x="4003" y="75"/>
                  </a:cubicBezTo>
                  <a:cubicBezTo>
                    <a:pt x="3937" y="75"/>
                    <a:pt x="3837" y="142"/>
                    <a:pt x="3803" y="209"/>
                  </a:cubicBezTo>
                  <a:lnTo>
                    <a:pt x="3770" y="275"/>
                  </a:lnTo>
                  <a:cubicBezTo>
                    <a:pt x="3703" y="342"/>
                    <a:pt x="3670" y="409"/>
                    <a:pt x="3603" y="442"/>
                  </a:cubicBezTo>
                  <a:cubicBezTo>
                    <a:pt x="3436" y="576"/>
                    <a:pt x="3236" y="642"/>
                    <a:pt x="3036" y="642"/>
                  </a:cubicBezTo>
                  <a:cubicBezTo>
                    <a:pt x="2936" y="642"/>
                    <a:pt x="2836" y="609"/>
                    <a:pt x="2769" y="576"/>
                  </a:cubicBezTo>
                  <a:cubicBezTo>
                    <a:pt x="2769" y="542"/>
                    <a:pt x="2769" y="475"/>
                    <a:pt x="2769" y="475"/>
                  </a:cubicBezTo>
                  <a:cubicBezTo>
                    <a:pt x="2736" y="409"/>
                    <a:pt x="2636" y="375"/>
                    <a:pt x="2569" y="375"/>
                  </a:cubicBezTo>
                  <a:lnTo>
                    <a:pt x="2302" y="242"/>
                  </a:lnTo>
                  <a:cubicBezTo>
                    <a:pt x="2102" y="175"/>
                    <a:pt x="1868" y="142"/>
                    <a:pt x="1702" y="75"/>
                  </a:cubicBezTo>
                  <a:cubicBezTo>
                    <a:pt x="1635" y="25"/>
                    <a:pt x="1560" y="0"/>
                    <a:pt x="1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308513" y="3445091"/>
              <a:ext cx="165334" cy="100362"/>
            </a:xfrm>
            <a:custGeom>
              <a:avLst/>
              <a:gdLst/>
              <a:ahLst/>
              <a:cxnLst/>
              <a:rect l="l" t="t" r="r" b="b"/>
              <a:pathLst>
                <a:path w="4270" h="2592" extrusionOk="0">
                  <a:moveTo>
                    <a:pt x="1489" y="1"/>
                  </a:moveTo>
                  <a:cubicBezTo>
                    <a:pt x="1418" y="1"/>
                    <a:pt x="1351" y="17"/>
                    <a:pt x="1301" y="51"/>
                  </a:cubicBezTo>
                  <a:cubicBezTo>
                    <a:pt x="1234" y="117"/>
                    <a:pt x="1168" y="184"/>
                    <a:pt x="1134" y="251"/>
                  </a:cubicBezTo>
                  <a:cubicBezTo>
                    <a:pt x="1101" y="318"/>
                    <a:pt x="1068" y="351"/>
                    <a:pt x="1068" y="384"/>
                  </a:cubicBezTo>
                  <a:cubicBezTo>
                    <a:pt x="967" y="418"/>
                    <a:pt x="901" y="451"/>
                    <a:pt x="834" y="484"/>
                  </a:cubicBezTo>
                  <a:cubicBezTo>
                    <a:pt x="667" y="618"/>
                    <a:pt x="500" y="718"/>
                    <a:pt x="367" y="885"/>
                  </a:cubicBezTo>
                  <a:cubicBezTo>
                    <a:pt x="200" y="1018"/>
                    <a:pt x="100" y="1152"/>
                    <a:pt x="33" y="1352"/>
                  </a:cubicBezTo>
                  <a:cubicBezTo>
                    <a:pt x="0" y="1418"/>
                    <a:pt x="0" y="1485"/>
                    <a:pt x="33" y="1552"/>
                  </a:cubicBezTo>
                  <a:cubicBezTo>
                    <a:pt x="67" y="1619"/>
                    <a:pt x="134" y="1685"/>
                    <a:pt x="200" y="1752"/>
                  </a:cubicBezTo>
                  <a:cubicBezTo>
                    <a:pt x="300" y="1885"/>
                    <a:pt x="434" y="1986"/>
                    <a:pt x="601" y="2052"/>
                  </a:cubicBezTo>
                  <a:cubicBezTo>
                    <a:pt x="767" y="2119"/>
                    <a:pt x="934" y="2119"/>
                    <a:pt x="1068" y="2119"/>
                  </a:cubicBezTo>
                  <a:cubicBezTo>
                    <a:pt x="1268" y="2119"/>
                    <a:pt x="1468" y="2086"/>
                    <a:pt x="1668" y="2086"/>
                  </a:cubicBezTo>
                  <a:lnTo>
                    <a:pt x="1768" y="2186"/>
                  </a:lnTo>
                  <a:cubicBezTo>
                    <a:pt x="1835" y="2286"/>
                    <a:pt x="1901" y="2352"/>
                    <a:pt x="1968" y="2453"/>
                  </a:cubicBezTo>
                  <a:cubicBezTo>
                    <a:pt x="2037" y="2498"/>
                    <a:pt x="2153" y="2591"/>
                    <a:pt x="2251" y="2591"/>
                  </a:cubicBezTo>
                  <a:cubicBezTo>
                    <a:pt x="2296" y="2591"/>
                    <a:pt x="2337" y="2572"/>
                    <a:pt x="2368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086"/>
                    <a:pt x="2602" y="2086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52"/>
                    <a:pt x="2402" y="1919"/>
                    <a:pt x="2335" y="1919"/>
                  </a:cubicBezTo>
                  <a:cubicBezTo>
                    <a:pt x="2402" y="1885"/>
                    <a:pt x="2469" y="1852"/>
                    <a:pt x="2535" y="1819"/>
                  </a:cubicBezTo>
                  <a:cubicBezTo>
                    <a:pt x="2602" y="1785"/>
                    <a:pt x="2702" y="1752"/>
                    <a:pt x="2769" y="1685"/>
                  </a:cubicBezTo>
                  <a:cubicBezTo>
                    <a:pt x="2902" y="1519"/>
                    <a:pt x="3102" y="1385"/>
                    <a:pt x="3302" y="1318"/>
                  </a:cubicBezTo>
                  <a:cubicBezTo>
                    <a:pt x="3386" y="1268"/>
                    <a:pt x="3478" y="1243"/>
                    <a:pt x="3569" y="1243"/>
                  </a:cubicBezTo>
                  <a:cubicBezTo>
                    <a:pt x="3661" y="1243"/>
                    <a:pt x="3753" y="1268"/>
                    <a:pt x="3836" y="1318"/>
                  </a:cubicBezTo>
                  <a:cubicBezTo>
                    <a:pt x="3936" y="1352"/>
                    <a:pt x="4003" y="1418"/>
                    <a:pt x="4070" y="1485"/>
                  </a:cubicBezTo>
                  <a:cubicBezTo>
                    <a:pt x="4096" y="1485"/>
                    <a:pt x="4144" y="1528"/>
                    <a:pt x="4180" y="1528"/>
                  </a:cubicBezTo>
                  <a:cubicBezTo>
                    <a:pt x="4188" y="1528"/>
                    <a:pt x="4196" y="1525"/>
                    <a:pt x="4203" y="1519"/>
                  </a:cubicBezTo>
                  <a:cubicBezTo>
                    <a:pt x="4270" y="1485"/>
                    <a:pt x="4236" y="1385"/>
                    <a:pt x="4236" y="1352"/>
                  </a:cubicBezTo>
                  <a:cubicBezTo>
                    <a:pt x="4236" y="1285"/>
                    <a:pt x="4203" y="1185"/>
                    <a:pt x="4136" y="1118"/>
                  </a:cubicBezTo>
                  <a:cubicBezTo>
                    <a:pt x="4103" y="1018"/>
                    <a:pt x="4070" y="985"/>
                    <a:pt x="4003" y="918"/>
                  </a:cubicBezTo>
                  <a:cubicBezTo>
                    <a:pt x="3936" y="885"/>
                    <a:pt x="3903" y="785"/>
                    <a:pt x="3970" y="751"/>
                  </a:cubicBezTo>
                  <a:cubicBezTo>
                    <a:pt x="3970" y="685"/>
                    <a:pt x="4003" y="651"/>
                    <a:pt x="4036" y="618"/>
                  </a:cubicBezTo>
                  <a:cubicBezTo>
                    <a:pt x="4070" y="418"/>
                    <a:pt x="4070" y="251"/>
                    <a:pt x="4036" y="51"/>
                  </a:cubicBezTo>
                  <a:cubicBezTo>
                    <a:pt x="3936" y="84"/>
                    <a:pt x="3870" y="117"/>
                    <a:pt x="3803" y="218"/>
                  </a:cubicBezTo>
                  <a:lnTo>
                    <a:pt x="3769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314" y="624"/>
                    <a:pt x="3148" y="624"/>
                  </a:cubicBezTo>
                  <a:cubicBezTo>
                    <a:pt x="3122" y="624"/>
                    <a:pt x="3096" y="622"/>
                    <a:pt x="3069" y="618"/>
                  </a:cubicBezTo>
                  <a:cubicBezTo>
                    <a:pt x="2936" y="618"/>
                    <a:pt x="2869" y="618"/>
                    <a:pt x="2769" y="551"/>
                  </a:cubicBezTo>
                  <a:cubicBezTo>
                    <a:pt x="2802" y="518"/>
                    <a:pt x="2802" y="484"/>
                    <a:pt x="2769" y="451"/>
                  </a:cubicBezTo>
                  <a:cubicBezTo>
                    <a:pt x="2702" y="418"/>
                    <a:pt x="2669" y="351"/>
                    <a:pt x="2602" y="351"/>
                  </a:cubicBezTo>
                  <a:cubicBezTo>
                    <a:pt x="2502" y="318"/>
                    <a:pt x="2402" y="284"/>
                    <a:pt x="2302" y="218"/>
                  </a:cubicBezTo>
                  <a:cubicBezTo>
                    <a:pt x="2102" y="151"/>
                    <a:pt x="1901" y="117"/>
                    <a:pt x="1701" y="51"/>
                  </a:cubicBezTo>
                  <a:cubicBezTo>
                    <a:pt x="1635" y="17"/>
                    <a:pt x="1560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119441" y="3445105"/>
              <a:ext cx="165334" cy="100324"/>
            </a:xfrm>
            <a:custGeom>
              <a:avLst/>
              <a:gdLst/>
              <a:ahLst/>
              <a:cxnLst/>
              <a:rect l="l" t="t" r="r" b="b"/>
              <a:pathLst>
                <a:path w="4270" h="2591" extrusionOk="0">
                  <a:moveTo>
                    <a:pt x="1485" y="1"/>
                  </a:moveTo>
                  <a:cubicBezTo>
                    <a:pt x="1410" y="1"/>
                    <a:pt x="1334" y="18"/>
                    <a:pt x="1268" y="51"/>
                  </a:cubicBezTo>
                  <a:cubicBezTo>
                    <a:pt x="1201" y="118"/>
                    <a:pt x="1134" y="184"/>
                    <a:pt x="1101" y="251"/>
                  </a:cubicBezTo>
                  <a:cubicBezTo>
                    <a:pt x="1101" y="284"/>
                    <a:pt x="1068" y="351"/>
                    <a:pt x="1068" y="384"/>
                  </a:cubicBezTo>
                  <a:cubicBezTo>
                    <a:pt x="968" y="418"/>
                    <a:pt x="901" y="451"/>
                    <a:pt x="834" y="485"/>
                  </a:cubicBezTo>
                  <a:cubicBezTo>
                    <a:pt x="634" y="585"/>
                    <a:pt x="467" y="718"/>
                    <a:pt x="334" y="885"/>
                  </a:cubicBezTo>
                  <a:cubicBezTo>
                    <a:pt x="200" y="985"/>
                    <a:pt x="100" y="1152"/>
                    <a:pt x="34" y="1318"/>
                  </a:cubicBezTo>
                  <a:cubicBezTo>
                    <a:pt x="0" y="1385"/>
                    <a:pt x="0" y="1485"/>
                    <a:pt x="34" y="1552"/>
                  </a:cubicBezTo>
                  <a:cubicBezTo>
                    <a:pt x="67" y="1619"/>
                    <a:pt x="100" y="1685"/>
                    <a:pt x="167" y="1752"/>
                  </a:cubicBezTo>
                  <a:cubicBezTo>
                    <a:pt x="300" y="1886"/>
                    <a:pt x="434" y="1986"/>
                    <a:pt x="601" y="2052"/>
                  </a:cubicBezTo>
                  <a:cubicBezTo>
                    <a:pt x="734" y="2086"/>
                    <a:pt x="901" y="2119"/>
                    <a:pt x="1068" y="2119"/>
                  </a:cubicBezTo>
                  <a:cubicBezTo>
                    <a:pt x="1268" y="2119"/>
                    <a:pt x="1468" y="2086"/>
                    <a:pt x="1668" y="2052"/>
                  </a:cubicBezTo>
                  <a:lnTo>
                    <a:pt x="1768" y="2186"/>
                  </a:lnTo>
                  <a:cubicBezTo>
                    <a:pt x="1801" y="2286"/>
                    <a:pt x="1868" y="2353"/>
                    <a:pt x="1968" y="2419"/>
                  </a:cubicBezTo>
                  <a:cubicBezTo>
                    <a:pt x="2015" y="2489"/>
                    <a:pt x="2141" y="2590"/>
                    <a:pt x="2248" y="2590"/>
                  </a:cubicBezTo>
                  <a:cubicBezTo>
                    <a:pt x="2295" y="2590"/>
                    <a:pt x="2338" y="2570"/>
                    <a:pt x="2369" y="2519"/>
                  </a:cubicBezTo>
                  <a:cubicBezTo>
                    <a:pt x="2402" y="2453"/>
                    <a:pt x="2435" y="2386"/>
                    <a:pt x="2435" y="2286"/>
                  </a:cubicBezTo>
                  <a:cubicBezTo>
                    <a:pt x="2435" y="2219"/>
                    <a:pt x="2469" y="2152"/>
                    <a:pt x="2535" y="2119"/>
                  </a:cubicBezTo>
                  <a:cubicBezTo>
                    <a:pt x="2535" y="2119"/>
                    <a:pt x="2569" y="2052"/>
                    <a:pt x="2602" y="2052"/>
                  </a:cubicBezTo>
                  <a:cubicBezTo>
                    <a:pt x="2602" y="2019"/>
                    <a:pt x="2535" y="1952"/>
                    <a:pt x="2502" y="1952"/>
                  </a:cubicBezTo>
                  <a:cubicBezTo>
                    <a:pt x="2435" y="1919"/>
                    <a:pt x="2402" y="1919"/>
                    <a:pt x="2335" y="1886"/>
                  </a:cubicBezTo>
                  <a:cubicBezTo>
                    <a:pt x="2402" y="1886"/>
                    <a:pt x="2469" y="1852"/>
                    <a:pt x="2535" y="1819"/>
                  </a:cubicBezTo>
                  <a:cubicBezTo>
                    <a:pt x="2602" y="1785"/>
                    <a:pt x="2702" y="1719"/>
                    <a:pt x="2769" y="1685"/>
                  </a:cubicBezTo>
                  <a:cubicBezTo>
                    <a:pt x="2902" y="1519"/>
                    <a:pt x="3102" y="1419"/>
                    <a:pt x="3303" y="1318"/>
                  </a:cubicBezTo>
                  <a:cubicBezTo>
                    <a:pt x="3386" y="1285"/>
                    <a:pt x="3478" y="1268"/>
                    <a:pt x="3574" y="1268"/>
                  </a:cubicBezTo>
                  <a:cubicBezTo>
                    <a:pt x="3669" y="1268"/>
                    <a:pt x="3770" y="1285"/>
                    <a:pt x="3870" y="1318"/>
                  </a:cubicBezTo>
                  <a:cubicBezTo>
                    <a:pt x="3936" y="1352"/>
                    <a:pt x="4003" y="1419"/>
                    <a:pt x="4103" y="1485"/>
                  </a:cubicBezTo>
                  <a:cubicBezTo>
                    <a:pt x="4136" y="1519"/>
                    <a:pt x="4170" y="1552"/>
                    <a:pt x="4237" y="1552"/>
                  </a:cubicBezTo>
                  <a:cubicBezTo>
                    <a:pt x="4270" y="1519"/>
                    <a:pt x="4237" y="1419"/>
                    <a:pt x="4237" y="1385"/>
                  </a:cubicBezTo>
                  <a:cubicBezTo>
                    <a:pt x="4237" y="1285"/>
                    <a:pt x="4203" y="1185"/>
                    <a:pt x="4136" y="1085"/>
                  </a:cubicBezTo>
                  <a:cubicBezTo>
                    <a:pt x="4103" y="1018"/>
                    <a:pt x="4036" y="952"/>
                    <a:pt x="4003" y="918"/>
                  </a:cubicBezTo>
                  <a:cubicBezTo>
                    <a:pt x="3936" y="851"/>
                    <a:pt x="3903" y="818"/>
                    <a:pt x="3970" y="751"/>
                  </a:cubicBezTo>
                  <a:cubicBezTo>
                    <a:pt x="4003" y="651"/>
                    <a:pt x="4003" y="651"/>
                    <a:pt x="4003" y="618"/>
                  </a:cubicBezTo>
                  <a:cubicBezTo>
                    <a:pt x="4070" y="418"/>
                    <a:pt x="4070" y="251"/>
                    <a:pt x="4003" y="51"/>
                  </a:cubicBezTo>
                  <a:cubicBezTo>
                    <a:pt x="3936" y="84"/>
                    <a:pt x="3836" y="118"/>
                    <a:pt x="3803" y="218"/>
                  </a:cubicBezTo>
                  <a:lnTo>
                    <a:pt x="3770" y="251"/>
                  </a:lnTo>
                  <a:cubicBezTo>
                    <a:pt x="3703" y="318"/>
                    <a:pt x="3669" y="384"/>
                    <a:pt x="3603" y="451"/>
                  </a:cubicBezTo>
                  <a:cubicBezTo>
                    <a:pt x="3458" y="538"/>
                    <a:pt x="3289" y="624"/>
                    <a:pt x="3116" y="624"/>
                  </a:cubicBezTo>
                  <a:cubicBezTo>
                    <a:pt x="3089" y="624"/>
                    <a:pt x="3063" y="622"/>
                    <a:pt x="3036" y="618"/>
                  </a:cubicBezTo>
                  <a:cubicBezTo>
                    <a:pt x="2936" y="618"/>
                    <a:pt x="2836" y="585"/>
                    <a:pt x="2769" y="551"/>
                  </a:cubicBezTo>
                  <a:cubicBezTo>
                    <a:pt x="2769" y="518"/>
                    <a:pt x="2769" y="485"/>
                    <a:pt x="2769" y="451"/>
                  </a:cubicBezTo>
                  <a:cubicBezTo>
                    <a:pt x="2702" y="384"/>
                    <a:pt x="2635" y="351"/>
                    <a:pt x="2569" y="351"/>
                  </a:cubicBezTo>
                  <a:cubicBezTo>
                    <a:pt x="2502" y="318"/>
                    <a:pt x="2402" y="251"/>
                    <a:pt x="2302" y="218"/>
                  </a:cubicBezTo>
                  <a:cubicBezTo>
                    <a:pt x="2102" y="151"/>
                    <a:pt x="1868" y="118"/>
                    <a:pt x="1701" y="51"/>
                  </a:cubicBezTo>
                  <a:cubicBezTo>
                    <a:pt x="1635" y="18"/>
                    <a:pt x="1560" y="1"/>
                    <a:pt x="1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987126" y="4290502"/>
              <a:ext cx="165334" cy="102337"/>
            </a:xfrm>
            <a:custGeom>
              <a:avLst/>
              <a:gdLst/>
              <a:ahLst/>
              <a:cxnLst/>
              <a:rect l="l" t="t" r="r" b="b"/>
              <a:pathLst>
                <a:path w="4270" h="2643" extrusionOk="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652142" y="3666205"/>
              <a:ext cx="165373" cy="102066"/>
            </a:xfrm>
            <a:custGeom>
              <a:avLst/>
              <a:gdLst/>
              <a:ahLst/>
              <a:cxnLst/>
              <a:rect l="l" t="t" r="r" b="b"/>
              <a:pathLst>
                <a:path w="4271" h="2636" extrusionOk="0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643469" y="3573581"/>
              <a:ext cx="165373" cy="102105"/>
            </a:xfrm>
            <a:custGeom>
              <a:avLst/>
              <a:gdLst/>
              <a:ahLst/>
              <a:cxnLst/>
              <a:rect l="l" t="t" r="r" b="b"/>
              <a:pathLst>
                <a:path w="4271" h="2637" extrusionOk="0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898431" y="3573818"/>
              <a:ext cx="165373" cy="101601"/>
            </a:xfrm>
            <a:custGeom>
              <a:avLst/>
              <a:gdLst/>
              <a:ahLst/>
              <a:cxnLst/>
              <a:rect l="l" t="t" r="r" b="b"/>
              <a:pathLst>
                <a:path w="4271" h="2624" extrusionOk="0">
                  <a:moveTo>
                    <a:pt x="1518" y="0"/>
                  </a:moveTo>
                  <a:cubicBezTo>
                    <a:pt x="1443" y="0"/>
                    <a:pt x="1368" y="17"/>
                    <a:pt x="1302" y="50"/>
                  </a:cubicBezTo>
                  <a:cubicBezTo>
                    <a:pt x="1235" y="117"/>
                    <a:pt x="1201" y="184"/>
                    <a:pt x="1135" y="251"/>
                  </a:cubicBezTo>
                  <a:cubicBezTo>
                    <a:pt x="1135" y="284"/>
                    <a:pt x="1101" y="351"/>
                    <a:pt x="1068" y="384"/>
                  </a:cubicBezTo>
                  <a:cubicBezTo>
                    <a:pt x="1001" y="417"/>
                    <a:pt x="935" y="451"/>
                    <a:pt x="835" y="484"/>
                  </a:cubicBezTo>
                  <a:cubicBezTo>
                    <a:pt x="668" y="584"/>
                    <a:pt x="501" y="684"/>
                    <a:pt x="368" y="851"/>
                  </a:cubicBezTo>
                  <a:cubicBezTo>
                    <a:pt x="201" y="951"/>
                    <a:pt x="101" y="1118"/>
                    <a:pt x="34" y="1285"/>
                  </a:cubicBezTo>
                  <a:cubicBezTo>
                    <a:pt x="1" y="1351"/>
                    <a:pt x="1" y="1418"/>
                    <a:pt x="34" y="1485"/>
                  </a:cubicBezTo>
                  <a:cubicBezTo>
                    <a:pt x="67" y="1585"/>
                    <a:pt x="101" y="1652"/>
                    <a:pt x="167" y="1718"/>
                  </a:cubicBezTo>
                  <a:cubicBezTo>
                    <a:pt x="267" y="1852"/>
                    <a:pt x="434" y="1952"/>
                    <a:pt x="601" y="2019"/>
                  </a:cubicBezTo>
                  <a:cubicBezTo>
                    <a:pt x="734" y="2085"/>
                    <a:pt x="901" y="2119"/>
                    <a:pt x="1068" y="2119"/>
                  </a:cubicBezTo>
                  <a:cubicBezTo>
                    <a:pt x="1268" y="2119"/>
                    <a:pt x="1468" y="2085"/>
                    <a:pt x="1668" y="2085"/>
                  </a:cubicBezTo>
                  <a:cubicBezTo>
                    <a:pt x="1702" y="2119"/>
                    <a:pt x="1735" y="2152"/>
                    <a:pt x="1735" y="2185"/>
                  </a:cubicBezTo>
                  <a:cubicBezTo>
                    <a:pt x="1802" y="2285"/>
                    <a:pt x="1869" y="2385"/>
                    <a:pt x="1935" y="2452"/>
                  </a:cubicBezTo>
                  <a:cubicBezTo>
                    <a:pt x="2005" y="2522"/>
                    <a:pt x="2122" y="2623"/>
                    <a:pt x="2232" y="2623"/>
                  </a:cubicBezTo>
                  <a:cubicBezTo>
                    <a:pt x="2281" y="2623"/>
                    <a:pt x="2328" y="2603"/>
                    <a:pt x="2369" y="2552"/>
                  </a:cubicBezTo>
                  <a:cubicBezTo>
                    <a:pt x="2402" y="2486"/>
                    <a:pt x="2402" y="2385"/>
                    <a:pt x="2436" y="2319"/>
                  </a:cubicBezTo>
                  <a:cubicBezTo>
                    <a:pt x="2436" y="2252"/>
                    <a:pt x="2469" y="2185"/>
                    <a:pt x="2502" y="2152"/>
                  </a:cubicBezTo>
                  <a:cubicBezTo>
                    <a:pt x="2536" y="2119"/>
                    <a:pt x="2569" y="2119"/>
                    <a:pt x="2569" y="2085"/>
                  </a:cubicBezTo>
                  <a:cubicBezTo>
                    <a:pt x="2602" y="2052"/>
                    <a:pt x="2536" y="1985"/>
                    <a:pt x="2502" y="1985"/>
                  </a:cubicBezTo>
                  <a:cubicBezTo>
                    <a:pt x="2436" y="1985"/>
                    <a:pt x="2369" y="1952"/>
                    <a:pt x="2336" y="1918"/>
                  </a:cubicBezTo>
                  <a:cubicBezTo>
                    <a:pt x="2402" y="1918"/>
                    <a:pt x="2469" y="1885"/>
                    <a:pt x="2536" y="1852"/>
                  </a:cubicBezTo>
                  <a:cubicBezTo>
                    <a:pt x="2602" y="1818"/>
                    <a:pt x="2703" y="1785"/>
                    <a:pt x="2769" y="1718"/>
                  </a:cubicBezTo>
                  <a:cubicBezTo>
                    <a:pt x="2936" y="1585"/>
                    <a:pt x="3103" y="1451"/>
                    <a:pt x="3303" y="1385"/>
                  </a:cubicBezTo>
                  <a:cubicBezTo>
                    <a:pt x="3393" y="1355"/>
                    <a:pt x="3483" y="1338"/>
                    <a:pt x="3570" y="1338"/>
                  </a:cubicBezTo>
                  <a:cubicBezTo>
                    <a:pt x="3676" y="1338"/>
                    <a:pt x="3778" y="1363"/>
                    <a:pt x="3870" y="1418"/>
                  </a:cubicBezTo>
                  <a:cubicBezTo>
                    <a:pt x="3970" y="1451"/>
                    <a:pt x="4037" y="1518"/>
                    <a:pt x="4104" y="1585"/>
                  </a:cubicBezTo>
                  <a:cubicBezTo>
                    <a:pt x="4131" y="1612"/>
                    <a:pt x="4179" y="1661"/>
                    <a:pt x="4215" y="1661"/>
                  </a:cubicBezTo>
                  <a:cubicBezTo>
                    <a:pt x="4223" y="1661"/>
                    <a:pt x="4231" y="1658"/>
                    <a:pt x="4237" y="1652"/>
                  </a:cubicBezTo>
                  <a:cubicBezTo>
                    <a:pt x="4270" y="1618"/>
                    <a:pt x="4270" y="1518"/>
                    <a:pt x="4270" y="1485"/>
                  </a:cubicBezTo>
                  <a:cubicBezTo>
                    <a:pt x="4237" y="1385"/>
                    <a:pt x="4170" y="1251"/>
                    <a:pt x="4137" y="1185"/>
                  </a:cubicBezTo>
                  <a:cubicBezTo>
                    <a:pt x="4070" y="1118"/>
                    <a:pt x="4037" y="1051"/>
                    <a:pt x="3970" y="984"/>
                  </a:cubicBezTo>
                  <a:cubicBezTo>
                    <a:pt x="3937" y="918"/>
                    <a:pt x="3903" y="884"/>
                    <a:pt x="3937" y="818"/>
                  </a:cubicBezTo>
                  <a:cubicBezTo>
                    <a:pt x="3970" y="784"/>
                    <a:pt x="4003" y="718"/>
                    <a:pt x="4003" y="684"/>
                  </a:cubicBezTo>
                  <a:cubicBezTo>
                    <a:pt x="4070" y="517"/>
                    <a:pt x="4070" y="317"/>
                    <a:pt x="4037" y="117"/>
                  </a:cubicBezTo>
                  <a:lnTo>
                    <a:pt x="4037" y="117"/>
                  </a:lnTo>
                  <a:cubicBezTo>
                    <a:pt x="3937" y="151"/>
                    <a:pt x="3870" y="184"/>
                    <a:pt x="3803" y="284"/>
                  </a:cubicBezTo>
                  <a:lnTo>
                    <a:pt x="3770" y="317"/>
                  </a:lnTo>
                  <a:cubicBezTo>
                    <a:pt x="3703" y="384"/>
                    <a:pt x="3670" y="451"/>
                    <a:pt x="3603" y="484"/>
                  </a:cubicBezTo>
                  <a:cubicBezTo>
                    <a:pt x="3463" y="604"/>
                    <a:pt x="3287" y="664"/>
                    <a:pt x="3111" y="664"/>
                  </a:cubicBezTo>
                  <a:cubicBezTo>
                    <a:pt x="2993" y="664"/>
                    <a:pt x="2876" y="638"/>
                    <a:pt x="2769" y="584"/>
                  </a:cubicBezTo>
                  <a:cubicBezTo>
                    <a:pt x="2803" y="551"/>
                    <a:pt x="2803" y="517"/>
                    <a:pt x="2769" y="484"/>
                  </a:cubicBezTo>
                  <a:cubicBezTo>
                    <a:pt x="2736" y="417"/>
                    <a:pt x="2669" y="384"/>
                    <a:pt x="2602" y="384"/>
                  </a:cubicBezTo>
                  <a:cubicBezTo>
                    <a:pt x="2569" y="351"/>
                    <a:pt x="2436" y="284"/>
                    <a:pt x="2336" y="251"/>
                  </a:cubicBezTo>
                  <a:cubicBezTo>
                    <a:pt x="2135" y="151"/>
                    <a:pt x="1902" y="117"/>
                    <a:pt x="1735" y="50"/>
                  </a:cubicBezTo>
                  <a:cubicBezTo>
                    <a:pt x="1668" y="17"/>
                    <a:pt x="1593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>
            <a:off x="6564836" y="4708398"/>
            <a:ext cx="2580631" cy="22039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-150" y="2815525"/>
            <a:ext cx="2508310" cy="226808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2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1185625" y="3221925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1"/>
          </p:nvPr>
        </p:nvSpPr>
        <p:spPr>
          <a:xfrm>
            <a:off x="853375" y="3645774"/>
            <a:ext cx="2339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title" idx="2"/>
          </p:nvPr>
        </p:nvSpPr>
        <p:spPr>
          <a:xfrm>
            <a:off x="713225" y="537600"/>
            <a:ext cx="50286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title" idx="3"/>
          </p:nvPr>
        </p:nvSpPr>
        <p:spPr>
          <a:xfrm>
            <a:off x="3734400" y="1576500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4"/>
          </p:nvPr>
        </p:nvSpPr>
        <p:spPr>
          <a:xfrm>
            <a:off x="3402150" y="2000887"/>
            <a:ext cx="2339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title" idx="5"/>
          </p:nvPr>
        </p:nvSpPr>
        <p:spPr>
          <a:xfrm>
            <a:off x="6283175" y="3221925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subTitle" idx="6"/>
          </p:nvPr>
        </p:nvSpPr>
        <p:spPr>
          <a:xfrm>
            <a:off x="5950925" y="3645774"/>
            <a:ext cx="2339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6376691" y="361400"/>
            <a:ext cx="4108170" cy="74575"/>
          </a:xfrm>
          <a:custGeom>
            <a:avLst/>
            <a:gdLst/>
            <a:ahLst/>
            <a:cxnLst/>
            <a:rect l="l" t="t" r="r" b="b"/>
            <a:pathLst>
              <a:path w="37074" h="673" extrusionOk="0">
                <a:moveTo>
                  <a:pt x="9314" y="320"/>
                </a:moveTo>
                <a:cubicBezTo>
                  <a:pt x="6368" y="320"/>
                  <a:pt x="1" y="666"/>
                  <a:pt x="1" y="666"/>
                </a:cubicBezTo>
                <a:lnTo>
                  <a:pt x="13976" y="666"/>
                </a:lnTo>
                <a:cubicBezTo>
                  <a:pt x="12819" y="628"/>
                  <a:pt x="11444" y="443"/>
                  <a:pt x="10415" y="349"/>
                </a:cubicBezTo>
                <a:cubicBezTo>
                  <a:pt x="10159" y="329"/>
                  <a:pt x="9779" y="320"/>
                  <a:pt x="9314" y="320"/>
                </a:cubicBezTo>
                <a:close/>
                <a:moveTo>
                  <a:pt x="18194" y="0"/>
                </a:moveTo>
                <a:cubicBezTo>
                  <a:pt x="17226" y="0"/>
                  <a:pt x="16376" y="93"/>
                  <a:pt x="16049" y="349"/>
                </a:cubicBezTo>
                <a:cubicBezTo>
                  <a:pt x="15792" y="551"/>
                  <a:pt x="15313" y="642"/>
                  <a:pt x="14720" y="666"/>
                </a:cubicBezTo>
                <a:lnTo>
                  <a:pt x="37073" y="666"/>
                </a:lnTo>
                <a:cubicBezTo>
                  <a:pt x="36293" y="519"/>
                  <a:pt x="35463" y="397"/>
                  <a:pt x="34659" y="349"/>
                </a:cubicBezTo>
                <a:cubicBezTo>
                  <a:pt x="34138" y="349"/>
                  <a:pt x="31808" y="489"/>
                  <a:pt x="29943" y="489"/>
                </a:cubicBezTo>
                <a:cubicBezTo>
                  <a:pt x="29011" y="489"/>
                  <a:pt x="28195" y="454"/>
                  <a:pt x="27781" y="349"/>
                </a:cubicBezTo>
                <a:cubicBezTo>
                  <a:pt x="27521" y="289"/>
                  <a:pt x="27172" y="267"/>
                  <a:pt x="26770" y="267"/>
                </a:cubicBezTo>
                <a:cubicBezTo>
                  <a:pt x="25634" y="267"/>
                  <a:pt x="24075" y="443"/>
                  <a:pt x="22920" y="443"/>
                </a:cubicBezTo>
                <a:cubicBezTo>
                  <a:pt x="22484" y="443"/>
                  <a:pt x="22106" y="418"/>
                  <a:pt x="21830" y="349"/>
                </a:cubicBezTo>
                <a:cubicBezTo>
                  <a:pt x="21107" y="179"/>
                  <a:pt x="19537" y="0"/>
                  <a:pt x="18194" y="0"/>
                </a:cubicBezTo>
                <a:close/>
                <a:moveTo>
                  <a:pt x="13976" y="666"/>
                </a:moveTo>
                <a:lnTo>
                  <a:pt x="13976" y="666"/>
                </a:lnTo>
                <a:cubicBezTo>
                  <a:pt x="14110" y="670"/>
                  <a:pt x="14241" y="672"/>
                  <a:pt x="14368" y="672"/>
                </a:cubicBezTo>
                <a:cubicBezTo>
                  <a:pt x="14489" y="672"/>
                  <a:pt x="14607" y="670"/>
                  <a:pt x="14720" y="6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-185975" y="4861275"/>
            <a:ext cx="2410139" cy="109675"/>
          </a:xfrm>
          <a:custGeom>
            <a:avLst/>
            <a:gdLst/>
            <a:ahLst/>
            <a:cxnLst/>
            <a:rect l="l" t="t" r="r" b="b"/>
            <a:pathLst>
              <a:path w="27513" h="1252" extrusionOk="0">
                <a:moveTo>
                  <a:pt x="17700" y="1"/>
                </a:moveTo>
                <a:cubicBezTo>
                  <a:pt x="17361" y="1"/>
                  <a:pt x="17043" y="51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8"/>
                  <a:pt x="10806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50" y="557"/>
                  <a:pt x="6903" y="642"/>
                </a:cubicBezTo>
                <a:cubicBezTo>
                  <a:pt x="6715" y="671"/>
                  <a:pt x="6496" y="682"/>
                  <a:pt x="6259" y="682"/>
                </a:cubicBezTo>
                <a:cubicBezTo>
                  <a:pt x="5567" y="682"/>
                  <a:pt x="4713" y="590"/>
                  <a:pt x="3961" y="590"/>
                </a:cubicBezTo>
                <a:cubicBezTo>
                  <a:pt x="3669" y="590"/>
                  <a:pt x="3393" y="604"/>
                  <a:pt x="3147" y="642"/>
                </a:cubicBezTo>
                <a:cubicBezTo>
                  <a:pt x="2050" y="789"/>
                  <a:pt x="1" y="1252"/>
                  <a:pt x="1" y="1252"/>
                </a:cubicBezTo>
                <a:lnTo>
                  <a:pt x="27512" y="1252"/>
                </a:lnTo>
                <a:cubicBezTo>
                  <a:pt x="27512" y="1252"/>
                  <a:pt x="22196" y="959"/>
                  <a:pt x="20805" y="642"/>
                </a:cubicBezTo>
                <a:cubicBezTo>
                  <a:pt x="19778" y="408"/>
                  <a:pt x="18658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title" idx="2"/>
          </p:nvPr>
        </p:nvSpPr>
        <p:spPr>
          <a:xfrm>
            <a:off x="840425" y="3287275"/>
            <a:ext cx="15687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subTitle" idx="1"/>
          </p:nvPr>
        </p:nvSpPr>
        <p:spPr>
          <a:xfrm>
            <a:off x="840450" y="3711125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6"/>
          <p:cNvSpPr txBox="1">
            <a:spLocks noGrp="1"/>
          </p:cNvSpPr>
          <p:nvPr>
            <p:ph type="title" idx="3" hasCustomPrompt="1"/>
          </p:nvPr>
        </p:nvSpPr>
        <p:spPr>
          <a:xfrm>
            <a:off x="1364225" y="125888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6" name="Google Shape;296;p16"/>
          <p:cNvSpPr txBox="1">
            <a:spLocks noGrp="1"/>
          </p:cNvSpPr>
          <p:nvPr>
            <p:ph type="title" idx="4"/>
          </p:nvPr>
        </p:nvSpPr>
        <p:spPr>
          <a:xfrm>
            <a:off x="2789125" y="3287275"/>
            <a:ext cx="15687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subTitle" idx="5"/>
          </p:nvPr>
        </p:nvSpPr>
        <p:spPr>
          <a:xfrm>
            <a:off x="2789125" y="3711125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title" idx="6" hasCustomPrompt="1"/>
          </p:nvPr>
        </p:nvSpPr>
        <p:spPr>
          <a:xfrm>
            <a:off x="3312925" y="125888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9" name="Google Shape;299;p16"/>
          <p:cNvSpPr txBox="1">
            <a:spLocks noGrp="1"/>
          </p:cNvSpPr>
          <p:nvPr>
            <p:ph type="title" idx="7"/>
          </p:nvPr>
        </p:nvSpPr>
        <p:spPr>
          <a:xfrm>
            <a:off x="4737931" y="3287275"/>
            <a:ext cx="15687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8"/>
          </p:nvPr>
        </p:nvSpPr>
        <p:spPr>
          <a:xfrm>
            <a:off x="4737956" y="3711125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title" idx="9" hasCustomPrompt="1"/>
          </p:nvPr>
        </p:nvSpPr>
        <p:spPr>
          <a:xfrm>
            <a:off x="5261719" y="125888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2" name="Google Shape;302;p16"/>
          <p:cNvSpPr txBox="1">
            <a:spLocks noGrp="1"/>
          </p:cNvSpPr>
          <p:nvPr>
            <p:ph type="title" idx="13"/>
          </p:nvPr>
        </p:nvSpPr>
        <p:spPr>
          <a:xfrm>
            <a:off x="6686775" y="3287275"/>
            <a:ext cx="15687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ubTitle" idx="14"/>
          </p:nvPr>
        </p:nvSpPr>
        <p:spPr>
          <a:xfrm>
            <a:off x="6686800" y="3711125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 idx="15" hasCustomPrompt="1"/>
          </p:nvPr>
        </p:nvSpPr>
        <p:spPr>
          <a:xfrm>
            <a:off x="7210575" y="125888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5415415" y="12992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5415412" y="17097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5415415" y="243920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5415412" y="284973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5415415" y="35791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5415412" y="39896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 flipH="1">
            <a:off x="2410673" y="12992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 flipH="1">
            <a:off x="1455775" y="17097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 flipH="1">
            <a:off x="2410673" y="243920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 flipH="1">
            <a:off x="1455775" y="284973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 flipH="1">
            <a:off x="2410673" y="3579150"/>
            <a:ext cx="13179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 flipH="1">
            <a:off x="1455775" y="3989685"/>
            <a:ext cx="2272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/>
          <p:nvPr/>
        </p:nvSpPr>
        <p:spPr>
          <a:xfrm rot="10800000">
            <a:off x="6616075" y="428613"/>
            <a:ext cx="2527925" cy="221766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0" y="4759501"/>
            <a:ext cx="3212165" cy="290473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888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089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143617" y="256125"/>
            <a:ext cx="4021473" cy="448394"/>
          </a:xfrm>
          <a:custGeom>
            <a:avLst/>
            <a:gdLst/>
            <a:ahLst/>
            <a:cxnLst/>
            <a:rect l="l" t="t" r="r" b="b"/>
            <a:pathLst>
              <a:path w="100852" h="11245" extrusionOk="0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-34350" y="4546104"/>
            <a:ext cx="895752" cy="115797"/>
          </a:xfrm>
          <a:custGeom>
            <a:avLst/>
            <a:gdLst/>
            <a:ahLst/>
            <a:cxnLst/>
            <a:rect l="l" t="t" r="r" b="b"/>
            <a:pathLst>
              <a:path w="22464" h="2904" extrusionOk="0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61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2705025" y="4809054"/>
            <a:ext cx="2578083" cy="119556"/>
          </a:xfrm>
          <a:custGeom>
            <a:avLst/>
            <a:gdLst/>
            <a:ahLst/>
            <a:cxnLst/>
            <a:rect l="l" t="t" r="r" b="b"/>
            <a:pathLst>
              <a:path w="27537" h="1277" extrusionOk="0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7924606" y="4427966"/>
            <a:ext cx="2575742" cy="119556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8016450" y="660450"/>
            <a:ext cx="1208011" cy="56325"/>
          </a:xfrm>
          <a:custGeom>
            <a:avLst/>
            <a:gdLst/>
            <a:ahLst/>
            <a:cxnLst/>
            <a:rect l="l" t="t" r="r" b="b"/>
            <a:pathLst>
              <a:path w="12903" h="241" extrusionOk="0">
                <a:moveTo>
                  <a:pt x="3226" y="121"/>
                </a:moveTo>
                <a:cubicBezTo>
                  <a:pt x="2187" y="121"/>
                  <a:pt x="1" y="228"/>
                  <a:pt x="1" y="228"/>
                </a:cubicBezTo>
                <a:lnTo>
                  <a:pt x="4697" y="228"/>
                </a:lnTo>
                <a:cubicBezTo>
                  <a:pt x="4335" y="205"/>
                  <a:pt x="3938" y="154"/>
                  <a:pt x="3635" y="131"/>
                </a:cubicBezTo>
                <a:cubicBezTo>
                  <a:pt x="3541" y="124"/>
                  <a:pt x="3399" y="121"/>
                  <a:pt x="3226" y="121"/>
                </a:cubicBezTo>
                <a:close/>
                <a:moveTo>
                  <a:pt x="6365" y="0"/>
                </a:moveTo>
                <a:cubicBezTo>
                  <a:pt x="6014" y="0"/>
                  <a:pt x="5702" y="36"/>
                  <a:pt x="5586" y="131"/>
                </a:cubicBezTo>
                <a:cubicBezTo>
                  <a:pt x="5522" y="183"/>
                  <a:pt x="5413" y="213"/>
                  <a:pt x="5276" y="228"/>
                </a:cubicBezTo>
                <a:lnTo>
                  <a:pt x="12903" y="228"/>
                </a:lnTo>
                <a:cubicBezTo>
                  <a:pt x="12635" y="180"/>
                  <a:pt x="12342" y="155"/>
                  <a:pt x="12049" y="131"/>
                </a:cubicBezTo>
                <a:cubicBezTo>
                  <a:pt x="11887" y="131"/>
                  <a:pt x="11074" y="174"/>
                  <a:pt x="10420" y="174"/>
                </a:cubicBezTo>
                <a:cubicBezTo>
                  <a:pt x="10093" y="174"/>
                  <a:pt x="9805" y="163"/>
                  <a:pt x="9659" y="131"/>
                </a:cubicBezTo>
                <a:cubicBezTo>
                  <a:pt x="9558" y="103"/>
                  <a:pt x="9418" y="93"/>
                  <a:pt x="9256" y="93"/>
                </a:cubicBezTo>
                <a:cubicBezTo>
                  <a:pt x="8848" y="93"/>
                  <a:pt x="8302" y="157"/>
                  <a:pt x="7912" y="157"/>
                </a:cubicBezTo>
                <a:cubicBezTo>
                  <a:pt x="7783" y="157"/>
                  <a:pt x="7670" y="149"/>
                  <a:pt x="7586" y="131"/>
                </a:cubicBezTo>
                <a:cubicBezTo>
                  <a:pt x="7351" y="62"/>
                  <a:pt x="6825" y="0"/>
                  <a:pt x="6365" y="0"/>
                </a:cubicBezTo>
                <a:close/>
                <a:moveTo>
                  <a:pt x="4697" y="228"/>
                </a:moveTo>
                <a:lnTo>
                  <a:pt x="4697" y="228"/>
                </a:lnTo>
                <a:cubicBezTo>
                  <a:pt x="4811" y="236"/>
                  <a:pt x="4921" y="240"/>
                  <a:pt x="5024" y="240"/>
                </a:cubicBezTo>
                <a:cubicBezTo>
                  <a:pt x="5115" y="240"/>
                  <a:pt x="5200" y="237"/>
                  <a:pt x="5276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7909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/>
          <p:nvPr/>
        </p:nvSpPr>
        <p:spPr>
          <a:xfrm rot="10800000">
            <a:off x="-114400" y="4604000"/>
            <a:ext cx="3023750" cy="416125"/>
          </a:xfrm>
          <a:custGeom>
            <a:avLst/>
            <a:gdLst/>
            <a:ahLst/>
            <a:cxnLst/>
            <a:rect l="l" t="t" r="r" b="b"/>
            <a:pathLst>
              <a:path w="120950" h="16645" extrusionOk="0">
                <a:moveTo>
                  <a:pt x="26830" y="0"/>
                </a:moveTo>
                <a:cubicBezTo>
                  <a:pt x="17860" y="0"/>
                  <a:pt x="8893" y="637"/>
                  <a:pt x="1" y="1903"/>
                </a:cubicBezTo>
                <a:cubicBezTo>
                  <a:pt x="1088" y="1891"/>
                  <a:pt x="2175" y="1884"/>
                  <a:pt x="3261" y="1884"/>
                </a:cubicBezTo>
                <a:cubicBezTo>
                  <a:pt x="17390" y="1884"/>
                  <a:pt x="31491" y="2915"/>
                  <a:pt x="45487" y="4976"/>
                </a:cubicBezTo>
                <a:cubicBezTo>
                  <a:pt x="47516" y="5278"/>
                  <a:pt x="49591" y="5591"/>
                  <a:pt x="51641" y="5591"/>
                </a:cubicBezTo>
                <a:cubicBezTo>
                  <a:pt x="52573" y="5591"/>
                  <a:pt x="53499" y="5526"/>
                  <a:pt x="54414" y="5366"/>
                </a:cubicBezTo>
                <a:cubicBezTo>
                  <a:pt x="56755" y="4951"/>
                  <a:pt x="58853" y="3927"/>
                  <a:pt x="61194" y="3561"/>
                </a:cubicBezTo>
                <a:cubicBezTo>
                  <a:pt x="62019" y="3425"/>
                  <a:pt x="62844" y="3372"/>
                  <a:pt x="63669" y="3372"/>
                </a:cubicBezTo>
                <a:cubicBezTo>
                  <a:pt x="65210" y="3372"/>
                  <a:pt x="66751" y="3557"/>
                  <a:pt x="68292" y="3732"/>
                </a:cubicBezTo>
                <a:cubicBezTo>
                  <a:pt x="81828" y="5269"/>
                  <a:pt x="95438" y="6073"/>
                  <a:pt x="109071" y="6171"/>
                </a:cubicBezTo>
                <a:lnTo>
                  <a:pt x="87828" y="9293"/>
                </a:lnTo>
                <a:cubicBezTo>
                  <a:pt x="90177" y="9235"/>
                  <a:pt x="92527" y="9206"/>
                  <a:pt x="94877" y="9206"/>
                </a:cubicBezTo>
                <a:cubicBezTo>
                  <a:pt x="102510" y="9206"/>
                  <a:pt x="110146" y="9512"/>
                  <a:pt x="117754" y="10146"/>
                </a:cubicBezTo>
                <a:cubicBezTo>
                  <a:pt x="119120" y="10268"/>
                  <a:pt x="120949" y="11268"/>
                  <a:pt x="119949" y="12024"/>
                </a:cubicBezTo>
                <a:cubicBezTo>
                  <a:pt x="116638" y="11686"/>
                  <a:pt x="113307" y="11558"/>
                  <a:pt x="109970" y="11558"/>
                </a:cubicBezTo>
                <a:cubicBezTo>
                  <a:pt x="104900" y="11558"/>
                  <a:pt x="99814" y="11852"/>
                  <a:pt x="94755" y="12146"/>
                </a:cubicBezTo>
                <a:lnTo>
                  <a:pt x="42878" y="15195"/>
                </a:lnTo>
                <a:cubicBezTo>
                  <a:pt x="49048" y="16463"/>
                  <a:pt x="55512" y="16610"/>
                  <a:pt x="61926" y="16634"/>
                </a:cubicBezTo>
                <a:cubicBezTo>
                  <a:pt x="62971" y="16641"/>
                  <a:pt x="64016" y="16645"/>
                  <a:pt x="65062" y="16645"/>
                </a:cubicBezTo>
                <a:cubicBezTo>
                  <a:pt x="71407" y="16645"/>
                  <a:pt x="77751" y="16516"/>
                  <a:pt x="84096" y="16244"/>
                </a:cubicBezTo>
                <a:cubicBezTo>
                  <a:pt x="90962" y="15930"/>
                  <a:pt x="97846" y="15418"/>
                  <a:pt x="104732" y="15418"/>
                </a:cubicBezTo>
                <a:cubicBezTo>
                  <a:pt x="105869" y="15418"/>
                  <a:pt x="107007" y="15432"/>
                  <a:pt x="108145" y="15463"/>
                </a:cubicBezTo>
                <a:cubicBezTo>
                  <a:pt x="112291" y="15561"/>
                  <a:pt x="116437" y="15902"/>
                  <a:pt x="120559" y="16463"/>
                </a:cubicBezTo>
                <a:lnTo>
                  <a:pt x="120559" y="464"/>
                </a:lnTo>
                <a:cubicBezTo>
                  <a:pt x="118090" y="297"/>
                  <a:pt x="115621" y="227"/>
                  <a:pt x="113150" y="227"/>
                </a:cubicBezTo>
                <a:cubicBezTo>
                  <a:pt x="99085" y="227"/>
                  <a:pt x="84990" y="2521"/>
                  <a:pt x="70878" y="2521"/>
                </a:cubicBezTo>
                <a:cubicBezTo>
                  <a:pt x="70398" y="2521"/>
                  <a:pt x="69918" y="2518"/>
                  <a:pt x="69438" y="2513"/>
                </a:cubicBezTo>
                <a:cubicBezTo>
                  <a:pt x="58829" y="2391"/>
                  <a:pt x="48341" y="903"/>
                  <a:pt x="37780" y="317"/>
                </a:cubicBezTo>
                <a:cubicBezTo>
                  <a:pt x="34133" y="106"/>
                  <a:pt x="30481" y="0"/>
                  <a:pt x="268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0"/>
          <p:cNvSpPr/>
          <p:nvPr/>
        </p:nvSpPr>
        <p:spPr>
          <a:xfrm rot="10800000">
            <a:off x="7600397" y="4536283"/>
            <a:ext cx="1543604" cy="135425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468563" y="231322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767314" y="591725"/>
            <a:ext cx="276146" cy="124940"/>
          </a:xfrm>
          <a:custGeom>
            <a:avLst/>
            <a:gdLst/>
            <a:ahLst/>
            <a:cxnLst/>
            <a:rect l="l" t="t" r="r" b="b"/>
            <a:pathLst>
              <a:path w="8474" h="3834" extrusionOk="0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827799" y="337464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746098" y="1334686"/>
            <a:ext cx="276114" cy="126016"/>
          </a:xfrm>
          <a:custGeom>
            <a:avLst/>
            <a:gdLst/>
            <a:ahLst/>
            <a:cxnLst/>
            <a:rect l="l" t="t" r="r" b="b"/>
            <a:pathLst>
              <a:path w="8473" h="3867" extrusionOk="0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959136" y="3860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4264" y="211500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092898" y="974118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393610" y="4243696"/>
            <a:ext cx="8471400" cy="733051"/>
            <a:chOff x="393610" y="4243696"/>
            <a:chExt cx="8471400" cy="733051"/>
          </a:xfrm>
        </p:grpSpPr>
        <p:sp>
          <p:nvSpPr>
            <p:cNvPr id="26" name="Google Shape;26;p3"/>
            <p:cNvSpPr/>
            <p:nvPr/>
          </p:nvSpPr>
          <p:spPr>
            <a:xfrm>
              <a:off x="7465842" y="4243696"/>
              <a:ext cx="164057" cy="104621"/>
            </a:xfrm>
            <a:custGeom>
              <a:avLst/>
              <a:gdLst/>
              <a:ahLst/>
              <a:cxnLst/>
              <a:rect l="l" t="t" r="r" b="b"/>
              <a:pathLst>
                <a:path w="4237" h="2702" extrusionOk="0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7973364" y="4768808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737942" y="4552324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2" y="17"/>
                    <a:pt x="1335" y="51"/>
                  </a:cubicBezTo>
                  <a:cubicBezTo>
                    <a:pt x="1268" y="117"/>
                    <a:pt x="1202" y="184"/>
                    <a:pt x="1168" y="251"/>
                  </a:cubicBezTo>
                  <a:cubicBezTo>
                    <a:pt x="1135" y="284"/>
                    <a:pt x="1135" y="351"/>
                    <a:pt x="1101" y="384"/>
                  </a:cubicBezTo>
                  <a:cubicBezTo>
                    <a:pt x="1035" y="418"/>
                    <a:pt x="935" y="451"/>
                    <a:pt x="868" y="484"/>
                  </a:cubicBezTo>
                  <a:cubicBezTo>
                    <a:pt x="701" y="585"/>
                    <a:pt x="501" y="685"/>
                    <a:pt x="368" y="818"/>
                  </a:cubicBezTo>
                  <a:cubicBezTo>
                    <a:pt x="234" y="951"/>
                    <a:pt x="101" y="1085"/>
                    <a:pt x="34" y="1285"/>
                  </a:cubicBezTo>
                  <a:cubicBezTo>
                    <a:pt x="1" y="1352"/>
                    <a:pt x="1" y="1418"/>
                    <a:pt x="34" y="1485"/>
                  </a:cubicBezTo>
                  <a:cubicBezTo>
                    <a:pt x="67" y="1552"/>
                    <a:pt x="101" y="1619"/>
                    <a:pt x="167" y="1685"/>
                  </a:cubicBezTo>
                  <a:cubicBezTo>
                    <a:pt x="268" y="1819"/>
                    <a:pt x="401" y="1952"/>
                    <a:pt x="568" y="2019"/>
                  </a:cubicBezTo>
                  <a:cubicBezTo>
                    <a:pt x="735" y="2086"/>
                    <a:pt x="901" y="2119"/>
                    <a:pt x="1068" y="2119"/>
                  </a:cubicBezTo>
                  <a:lnTo>
                    <a:pt x="1669" y="2119"/>
                  </a:lnTo>
                  <a:cubicBezTo>
                    <a:pt x="1702" y="2152"/>
                    <a:pt x="1702" y="2186"/>
                    <a:pt x="1735" y="2252"/>
                  </a:cubicBezTo>
                  <a:cubicBezTo>
                    <a:pt x="1802" y="2319"/>
                    <a:pt x="1869" y="2419"/>
                    <a:pt x="1935" y="2486"/>
                  </a:cubicBezTo>
                  <a:cubicBezTo>
                    <a:pt x="1984" y="2559"/>
                    <a:pt x="2105" y="2669"/>
                    <a:pt x="2206" y="2669"/>
                  </a:cubicBezTo>
                  <a:cubicBezTo>
                    <a:pt x="2242" y="2669"/>
                    <a:pt x="2276" y="2655"/>
                    <a:pt x="2302" y="2619"/>
                  </a:cubicBezTo>
                  <a:cubicBezTo>
                    <a:pt x="2369" y="2519"/>
                    <a:pt x="2402" y="2453"/>
                    <a:pt x="2402" y="2386"/>
                  </a:cubicBezTo>
                  <a:cubicBezTo>
                    <a:pt x="2402" y="2319"/>
                    <a:pt x="2436" y="2252"/>
                    <a:pt x="2469" y="2219"/>
                  </a:cubicBezTo>
                  <a:cubicBezTo>
                    <a:pt x="2502" y="2186"/>
                    <a:pt x="2536" y="2152"/>
                    <a:pt x="2569" y="2119"/>
                  </a:cubicBezTo>
                  <a:cubicBezTo>
                    <a:pt x="2569" y="2086"/>
                    <a:pt x="2502" y="2052"/>
                    <a:pt x="2469" y="2019"/>
                  </a:cubicBezTo>
                  <a:cubicBezTo>
                    <a:pt x="2402" y="2019"/>
                    <a:pt x="2369" y="2019"/>
                    <a:pt x="2302" y="1986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3" y="1885"/>
                    <a:pt x="2669" y="1819"/>
                    <a:pt x="2736" y="1785"/>
                  </a:cubicBezTo>
                  <a:cubicBezTo>
                    <a:pt x="2903" y="1652"/>
                    <a:pt x="3103" y="1519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9"/>
                  </a:cubicBezTo>
                  <a:cubicBezTo>
                    <a:pt x="3937" y="1552"/>
                    <a:pt x="4037" y="1619"/>
                    <a:pt x="4104" y="1685"/>
                  </a:cubicBezTo>
                  <a:cubicBezTo>
                    <a:pt x="4104" y="1712"/>
                    <a:pt x="4147" y="1761"/>
                    <a:pt x="4182" y="1761"/>
                  </a:cubicBezTo>
                  <a:cubicBezTo>
                    <a:pt x="4190" y="1761"/>
                    <a:pt x="4197" y="1758"/>
                    <a:pt x="4204" y="1752"/>
                  </a:cubicBezTo>
                  <a:cubicBezTo>
                    <a:pt x="4270" y="1719"/>
                    <a:pt x="4237" y="1619"/>
                    <a:pt x="4237" y="1585"/>
                  </a:cubicBezTo>
                  <a:cubicBezTo>
                    <a:pt x="4237" y="1452"/>
                    <a:pt x="4170" y="1352"/>
                    <a:pt x="4137" y="1252"/>
                  </a:cubicBezTo>
                  <a:cubicBezTo>
                    <a:pt x="4070" y="1185"/>
                    <a:pt x="4037" y="1118"/>
                    <a:pt x="3970" y="1052"/>
                  </a:cubicBezTo>
                  <a:cubicBezTo>
                    <a:pt x="3937" y="985"/>
                    <a:pt x="3903" y="951"/>
                    <a:pt x="3970" y="885"/>
                  </a:cubicBezTo>
                  <a:cubicBezTo>
                    <a:pt x="3970" y="851"/>
                    <a:pt x="4004" y="785"/>
                    <a:pt x="4037" y="751"/>
                  </a:cubicBezTo>
                  <a:cubicBezTo>
                    <a:pt x="4070" y="585"/>
                    <a:pt x="4104" y="384"/>
                    <a:pt x="4070" y="218"/>
                  </a:cubicBezTo>
                  <a:cubicBezTo>
                    <a:pt x="3970" y="218"/>
                    <a:pt x="3903" y="251"/>
                    <a:pt x="3837" y="351"/>
                  </a:cubicBezTo>
                  <a:lnTo>
                    <a:pt x="3803" y="384"/>
                  </a:lnTo>
                  <a:cubicBezTo>
                    <a:pt x="3737" y="451"/>
                    <a:pt x="3670" y="518"/>
                    <a:pt x="3637" y="551"/>
                  </a:cubicBezTo>
                  <a:cubicBezTo>
                    <a:pt x="3498" y="662"/>
                    <a:pt x="3337" y="726"/>
                    <a:pt x="3172" y="726"/>
                  </a:cubicBezTo>
                  <a:cubicBezTo>
                    <a:pt x="3138" y="726"/>
                    <a:pt x="3104" y="724"/>
                    <a:pt x="3070" y="718"/>
                  </a:cubicBezTo>
                  <a:cubicBezTo>
                    <a:pt x="2969" y="718"/>
                    <a:pt x="2869" y="685"/>
                    <a:pt x="2769" y="618"/>
                  </a:cubicBezTo>
                  <a:cubicBezTo>
                    <a:pt x="2803" y="618"/>
                    <a:pt x="2803" y="551"/>
                    <a:pt x="2803" y="518"/>
                  </a:cubicBezTo>
                  <a:cubicBezTo>
                    <a:pt x="2769" y="451"/>
                    <a:pt x="2703" y="418"/>
                    <a:pt x="2636" y="418"/>
                  </a:cubicBezTo>
                  <a:cubicBezTo>
                    <a:pt x="2536" y="384"/>
                    <a:pt x="2436" y="318"/>
                    <a:pt x="2336" y="284"/>
                  </a:cubicBezTo>
                  <a:cubicBezTo>
                    <a:pt x="2169" y="184"/>
                    <a:pt x="1969" y="151"/>
                    <a:pt x="1769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2008217" y="4450526"/>
              <a:ext cx="165373" cy="103382"/>
            </a:xfrm>
            <a:custGeom>
              <a:avLst/>
              <a:gdLst/>
              <a:ahLst/>
              <a:cxnLst/>
              <a:rect l="l" t="t" r="r" b="b"/>
              <a:pathLst>
                <a:path w="4271" h="2670" extrusionOk="0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1385462" y="4872165"/>
              <a:ext cx="164057" cy="104583"/>
            </a:xfrm>
            <a:custGeom>
              <a:avLst/>
              <a:gdLst/>
              <a:ahLst/>
              <a:cxnLst/>
              <a:rect l="l" t="t" r="r" b="b"/>
              <a:pathLst>
                <a:path w="4237" h="2701" extrusionOk="0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948716" y="4348314"/>
              <a:ext cx="165334" cy="102337"/>
            </a:xfrm>
            <a:custGeom>
              <a:avLst/>
              <a:gdLst/>
              <a:ahLst/>
              <a:cxnLst/>
              <a:rect l="l" t="t" r="r" b="b"/>
              <a:pathLst>
                <a:path w="4270" h="2643" extrusionOk="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699636" y="4348455"/>
              <a:ext cx="165373" cy="102066"/>
            </a:xfrm>
            <a:custGeom>
              <a:avLst/>
              <a:gdLst/>
              <a:ahLst/>
              <a:cxnLst/>
              <a:rect l="l" t="t" r="r" b="b"/>
              <a:pathLst>
                <a:path w="4271" h="2636" extrusionOk="0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93610" y="4873393"/>
              <a:ext cx="165373" cy="102105"/>
            </a:xfrm>
            <a:custGeom>
              <a:avLst/>
              <a:gdLst/>
              <a:ahLst/>
              <a:cxnLst/>
              <a:rect l="l" t="t" r="r" b="b"/>
              <a:pathLst>
                <a:path w="4271" h="2637" extrusionOk="0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5_1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21"/>
          <p:cNvSpPr/>
          <p:nvPr/>
        </p:nvSpPr>
        <p:spPr>
          <a:xfrm flipH="1">
            <a:off x="7765048" y="461025"/>
            <a:ext cx="1378953" cy="178277"/>
          </a:xfrm>
          <a:custGeom>
            <a:avLst/>
            <a:gdLst/>
            <a:ahLst/>
            <a:cxnLst/>
            <a:rect l="l" t="t" r="r" b="b"/>
            <a:pathLst>
              <a:path w="22464" h="2904" extrusionOk="0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0" y="4709026"/>
            <a:ext cx="2443034" cy="220921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5_1_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6043499" y="4714062"/>
            <a:ext cx="3100498" cy="264811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-34349" y="199100"/>
            <a:ext cx="1866605" cy="163751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5_1_1_1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5_1_1_1_1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4"/>
          <p:cNvSpPr/>
          <p:nvPr/>
        </p:nvSpPr>
        <p:spPr>
          <a:xfrm flipH="1">
            <a:off x="3" y="4692001"/>
            <a:ext cx="3230542" cy="360205"/>
          </a:xfrm>
          <a:custGeom>
            <a:avLst/>
            <a:gdLst/>
            <a:ahLst/>
            <a:cxnLst/>
            <a:rect l="l" t="t" r="r" b="b"/>
            <a:pathLst>
              <a:path w="100852" h="11245" extrusionOk="0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flipH="1">
            <a:off x="7382063" y="397825"/>
            <a:ext cx="2097424" cy="206101"/>
          </a:xfrm>
          <a:custGeom>
            <a:avLst/>
            <a:gdLst/>
            <a:ahLst/>
            <a:cxnLst/>
            <a:rect l="l" t="t" r="r" b="b"/>
            <a:pathLst>
              <a:path w="27537" h="1277" extrusionOk="0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5_1_1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8349385" y="423053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4847698" y="4747962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 flipH="1">
            <a:off x="318173" y="449968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7553961" y="768100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/>
          <p:nvPr/>
        </p:nvSpPr>
        <p:spPr>
          <a:xfrm>
            <a:off x="247375" y="190336"/>
            <a:ext cx="1167900" cy="1167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hasCustomPrompt="1"/>
          </p:nvPr>
        </p:nvSpPr>
        <p:spPr>
          <a:xfrm>
            <a:off x="2726150" y="994875"/>
            <a:ext cx="36918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1"/>
          </p:nvPr>
        </p:nvSpPr>
        <p:spPr>
          <a:xfrm>
            <a:off x="2832000" y="1990925"/>
            <a:ext cx="34800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title" idx="2" hasCustomPrompt="1"/>
          </p:nvPr>
        </p:nvSpPr>
        <p:spPr>
          <a:xfrm>
            <a:off x="1023625" y="2844175"/>
            <a:ext cx="28593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3"/>
          </p:nvPr>
        </p:nvSpPr>
        <p:spPr>
          <a:xfrm>
            <a:off x="713275" y="3840225"/>
            <a:ext cx="34800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title" idx="4" hasCustomPrompt="1"/>
          </p:nvPr>
        </p:nvSpPr>
        <p:spPr>
          <a:xfrm>
            <a:off x="5261075" y="2844175"/>
            <a:ext cx="2859300" cy="8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5"/>
          </p:nvPr>
        </p:nvSpPr>
        <p:spPr>
          <a:xfrm>
            <a:off x="4950725" y="3840225"/>
            <a:ext cx="34800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917911" y="71128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flipH="1">
            <a:off x="7574289" y="1063950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4637123" y="257368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6"/>
          <p:cNvGrpSpPr/>
          <p:nvPr/>
        </p:nvGrpSpPr>
        <p:grpSpPr>
          <a:xfrm>
            <a:off x="144387" y="4772783"/>
            <a:ext cx="8972822" cy="310243"/>
            <a:chOff x="144387" y="4772783"/>
            <a:chExt cx="8972822" cy="310243"/>
          </a:xfrm>
        </p:grpSpPr>
        <p:sp>
          <p:nvSpPr>
            <p:cNvPr id="366" name="Google Shape;366;p26"/>
            <p:cNvSpPr/>
            <p:nvPr/>
          </p:nvSpPr>
          <p:spPr>
            <a:xfrm>
              <a:off x="7665017" y="4924571"/>
              <a:ext cx="164057" cy="104621"/>
            </a:xfrm>
            <a:custGeom>
              <a:avLst/>
              <a:gdLst/>
              <a:ahLst/>
              <a:cxnLst/>
              <a:rect l="l" t="t" r="r" b="b"/>
              <a:pathLst>
                <a:path w="4237" h="2702" extrusionOk="0">
                  <a:moveTo>
                    <a:pt x="1618" y="1"/>
                  </a:moveTo>
                  <a:cubicBezTo>
                    <a:pt x="1567" y="1"/>
                    <a:pt x="1515" y="12"/>
                    <a:pt x="1468" y="35"/>
                  </a:cubicBezTo>
                  <a:cubicBezTo>
                    <a:pt x="1401" y="102"/>
                    <a:pt x="1334" y="169"/>
                    <a:pt x="1268" y="236"/>
                  </a:cubicBezTo>
                  <a:cubicBezTo>
                    <a:pt x="1234" y="269"/>
                    <a:pt x="1234" y="302"/>
                    <a:pt x="1201" y="336"/>
                  </a:cubicBezTo>
                  <a:cubicBezTo>
                    <a:pt x="1101" y="369"/>
                    <a:pt x="1034" y="369"/>
                    <a:pt x="968" y="402"/>
                  </a:cubicBezTo>
                  <a:cubicBezTo>
                    <a:pt x="767" y="502"/>
                    <a:pt x="567" y="602"/>
                    <a:pt x="434" y="736"/>
                  </a:cubicBezTo>
                  <a:cubicBezTo>
                    <a:pt x="267" y="836"/>
                    <a:pt x="134" y="969"/>
                    <a:pt x="34" y="1136"/>
                  </a:cubicBezTo>
                  <a:cubicBezTo>
                    <a:pt x="0" y="1203"/>
                    <a:pt x="0" y="1270"/>
                    <a:pt x="0" y="1336"/>
                  </a:cubicBezTo>
                  <a:cubicBezTo>
                    <a:pt x="34" y="1403"/>
                    <a:pt x="67" y="1503"/>
                    <a:pt x="134" y="1570"/>
                  </a:cubicBezTo>
                  <a:cubicBezTo>
                    <a:pt x="234" y="1703"/>
                    <a:pt x="334" y="1837"/>
                    <a:pt x="501" y="1937"/>
                  </a:cubicBezTo>
                  <a:cubicBezTo>
                    <a:pt x="667" y="2003"/>
                    <a:pt x="801" y="2037"/>
                    <a:pt x="968" y="2070"/>
                  </a:cubicBezTo>
                  <a:cubicBezTo>
                    <a:pt x="1168" y="2070"/>
                    <a:pt x="1368" y="2104"/>
                    <a:pt x="1568" y="2104"/>
                  </a:cubicBezTo>
                  <a:lnTo>
                    <a:pt x="1668" y="2237"/>
                  </a:lnTo>
                  <a:cubicBezTo>
                    <a:pt x="1701" y="2337"/>
                    <a:pt x="1735" y="2404"/>
                    <a:pt x="1801" y="2504"/>
                  </a:cubicBezTo>
                  <a:cubicBezTo>
                    <a:pt x="1874" y="2576"/>
                    <a:pt x="1981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1"/>
                    <a:pt x="2268" y="2504"/>
                    <a:pt x="2302" y="2437"/>
                  </a:cubicBezTo>
                  <a:cubicBezTo>
                    <a:pt x="2302" y="2370"/>
                    <a:pt x="2335" y="2304"/>
                    <a:pt x="2402" y="2270"/>
                  </a:cubicBezTo>
                  <a:cubicBezTo>
                    <a:pt x="2435" y="2270"/>
                    <a:pt x="2469" y="2237"/>
                    <a:pt x="2469" y="2204"/>
                  </a:cubicBezTo>
                  <a:cubicBezTo>
                    <a:pt x="2502" y="2170"/>
                    <a:pt x="2435" y="2104"/>
                    <a:pt x="2402" y="2070"/>
                  </a:cubicBezTo>
                  <a:cubicBezTo>
                    <a:pt x="2335" y="2070"/>
                    <a:pt x="2302" y="2037"/>
                    <a:pt x="2235" y="2037"/>
                  </a:cubicBezTo>
                  <a:cubicBezTo>
                    <a:pt x="2302" y="2003"/>
                    <a:pt x="2369" y="2003"/>
                    <a:pt x="2435" y="1970"/>
                  </a:cubicBezTo>
                  <a:cubicBezTo>
                    <a:pt x="2535" y="1937"/>
                    <a:pt x="2602" y="1903"/>
                    <a:pt x="2702" y="1870"/>
                  </a:cubicBezTo>
                  <a:cubicBezTo>
                    <a:pt x="2869" y="1737"/>
                    <a:pt x="3069" y="1637"/>
                    <a:pt x="3269" y="1570"/>
                  </a:cubicBezTo>
                  <a:cubicBezTo>
                    <a:pt x="3319" y="1561"/>
                    <a:pt x="3369" y="1557"/>
                    <a:pt x="3419" y="1557"/>
                  </a:cubicBezTo>
                  <a:cubicBezTo>
                    <a:pt x="3567" y="1557"/>
                    <a:pt x="3711" y="1595"/>
                    <a:pt x="3836" y="1670"/>
                  </a:cubicBezTo>
                  <a:cubicBezTo>
                    <a:pt x="3903" y="1737"/>
                    <a:pt x="3970" y="1803"/>
                    <a:pt x="4036" y="1870"/>
                  </a:cubicBezTo>
                  <a:cubicBezTo>
                    <a:pt x="4063" y="1897"/>
                    <a:pt x="4090" y="1946"/>
                    <a:pt x="4135" y="1946"/>
                  </a:cubicBezTo>
                  <a:cubicBezTo>
                    <a:pt x="4146" y="1946"/>
                    <a:pt x="4157" y="1943"/>
                    <a:pt x="4170" y="1937"/>
                  </a:cubicBezTo>
                  <a:cubicBezTo>
                    <a:pt x="4203" y="1937"/>
                    <a:pt x="4203" y="1837"/>
                    <a:pt x="4203" y="1803"/>
                  </a:cubicBezTo>
                  <a:cubicBezTo>
                    <a:pt x="4203" y="1703"/>
                    <a:pt x="4203" y="1603"/>
                    <a:pt x="4170" y="1503"/>
                  </a:cubicBezTo>
                  <a:cubicBezTo>
                    <a:pt x="4136" y="1436"/>
                    <a:pt x="4103" y="1370"/>
                    <a:pt x="4036" y="1303"/>
                  </a:cubicBezTo>
                  <a:cubicBezTo>
                    <a:pt x="3970" y="1236"/>
                    <a:pt x="3970" y="1170"/>
                    <a:pt x="4036" y="1103"/>
                  </a:cubicBezTo>
                  <a:cubicBezTo>
                    <a:pt x="4070" y="1069"/>
                    <a:pt x="4103" y="1036"/>
                    <a:pt x="4103" y="1003"/>
                  </a:cubicBezTo>
                  <a:cubicBezTo>
                    <a:pt x="4203" y="836"/>
                    <a:pt x="4237" y="636"/>
                    <a:pt x="4203" y="436"/>
                  </a:cubicBezTo>
                  <a:cubicBezTo>
                    <a:pt x="4103" y="436"/>
                    <a:pt x="4036" y="502"/>
                    <a:pt x="3970" y="569"/>
                  </a:cubicBezTo>
                  <a:lnTo>
                    <a:pt x="3903" y="602"/>
                  </a:lnTo>
                  <a:cubicBezTo>
                    <a:pt x="3870" y="669"/>
                    <a:pt x="3803" y="736"/>
                    <a:pt x="3736" y="769"/>
                  </a:cubicBezTo>
                  <a:cubicBezTo>
                    <a:pt x="3611" y="844"/>
                    <a:pt x="3448" y="882"/>
                    <a:pt x="3305" y="882"/>
                  </a:cubicBezTo>
                  <a:cubicBezTo>
                    <a:pt x="3257" y="882"/>
                    <a:pt x="3211" y="878"/>
                    <a:pt x="3169" y="869"/>
                  </a:cubicBezTo>
                  <a:cubicBezTo>
                    <a:pt x="3069" y="869"/>
                    <a:pt x="2969" y="803"/>
                    <a:pt x="2869" y="769"/>
                  </a:cubicBezTo>
                  <a:cubicBezTo>
                    <a:pt x="2902" y="736"/>
                    <a:pt x="2902" y="669"/>
                    <a:pt x="2869" y="636"/>
                  </a:cubicBezTo>
                  <a:cubicBezTo>
                    <a:pt x="2836" y="569"/>
                    <a:pt x="2769" y="536"/>
                    <a:pt x="2702" y="502"/>
                  </a:cubicBezTo>
                  <a:cubicBezTo>
                    <a:pt x="2669" y="469"/>
                    <a:pt x="2535" y="402"/>
                    <a:pt x="2435" y="336"/>
                  </a:cubicBezTo>
                  <a:cubicBezTo>
                    <a:pt x="2268" y="236"/>
                    <a:pt x="2068" y="202"/>
                    <a:pt x="1868" y="102"/>
                  </a:cubicBezTo>
                  <a:cubicBezTo>
                    <a:pt x="1804" y="37"/>
                    <a:pt x="1711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 flipH="1">
              <a:off x="6311939" y="4772783"/>
              <a:ext cx="165373" cy="103344"/>
            </a:xfrm>
            <a:custGeom>
              <a:avLst/>
              <a:gdLst/>
              <a:ahLst/>
              <a:cxnLst/>
              <a:rect l="l" t="t" r="r" b="b"/>
              <a:pathLst>
                <a:path w="4271" h="2669" extrusionOk="0">
                  <a:moveTo>
                    <a:pt x="1552" y="1"/>
                  </a:moveTo>
                  <a:cubicBezTo>
                    <a:pt x="1477" y="1"/>
                    <a:pt x="1401" y="17"/>
                    <a:pt x="1335" y="51"/>
                  </a:cubicBezTo>
                  <a:cubicBezTo>
                    <a:pt x="1268" y="117"/>
                    <a:pt x="1201" y="184"/>
                    <a:pt x="1168" y="251"/>
                  </a:cubicBezTo>
                  <a:cubicBezTo>
                    <a:pt x="1135" y="318"/>
                    <a:pt x="1101" y="351"/>
                    <a:pt x="1101" y="384"/>
                  </a:cubicBezTo>
                  <a:cubicBezTo>
                    <a:pt x="1001" y="418"/>
                    <a:pt x="934" y="451"/>
                    <a:pt x="868" y="484"/>
                  </a:cubicBezTo>
                  <a:cubicBezTo>
                    <a:pt x="668" y="584"/>
                    <a:pt x="501" y="685"/>
                    <a:pt x="367" y="818"/>
                  </a:cubicBezTo>
                  <a:cubicBezTo>
                    <a:pt x="201" y="951"/>
                    <a:pt x="101" y="1118"/>
                    <a:pt x="0" y="1285"/>
                  </a:cubicBezTo>
                  <a:cubicBezTo>
                    <a:pt x="0" y="1352"/>
                    <a:pt x="0" y="1418"/>
                    <a:pt x="0" y="1485"/>
                  </a:cubicBezTo>
                  <a:cubicBezTo>
                    <a:pt x="34" y="1552"/>
                    <a:pt x="101" y="1619"/>
                    <a:pt x="134" y="1685"/>
                  </a:cubicBezTo>
                  <a:cubicBezTo>
                    <a:pt x="267" y="1852"/>
                    <a:pt x="401" y="1952"/>
                    <a:pt x="568" y="2019"/>
                  </a:cubicBezTo>
                  <a:cubicBezTo>
                    <a:pt x="701" y="2086"/>
                    <a:pt x="868" y="2119"/>
                    <a:pt x="1035" y="2119"/>
                  </a:cubicBezTo>
                  <a:lnTo>
                    <a:pt x="1635" y="2119"/>
                  </a:lnTo>
                  <a:cubicBezTo>
                    <a:pt x="1668" y="2152"/>
                    <a:pt x="1702" y="2186"/>
                    <a:pt x="1735" y="2252"/>
                  </a:cubicBezTo>
                  <a:cubicBezTo>
                    <a:pt x="1768" y="2319"/>
                    <a:pt x="1835" y="2419"/>
                    <a:pt x="1902" y="2486"/>
                  </a:cubicBezTo>
                  <a:cubicBezTo>
                    <a:pt x="1975" y="2559"/>
                    <a:pt x="2103" y="2669"/>
                    <a:pt x="2218" y="2669"/>
                  </a:cubicBezTo>
                  <a:cubicBezTo>
                    <a:pt x="2260" y="2669"/>
                    <a:pt x="2300" y="2655"/>
                    <a:pt x="2335" y="2619"/>
                  </a:cubicBezTo>
                  <a:cubicBezTo>
                    <a:pt x="2369" y="2519"/>
                    <a:pt x="2369" y="2452"/>
                    <a:pt x="2402" y="2386"/>
                  </a:cubicBezTo>
                  <a:cubicBezTo>
                    <a:pt x="2402" y="2319"/>
                    <a:pt x="2436" y="2252"/>
                    <a:pt x="2502" y="2219"/>
                  </a:cubicBezTo>
                  <a:cubicBezTo>
                    <a:pt x="2502" y="2186"/>
                    <a:pt x="2536" y="2152"/>
                    <a:pt x="2569" y="2152"/>
                  </a:cubicBezTo>
                  <a:cubicBezTo>
                    <a:pt x="2569" y="2086"/>
                    <a:pt x="2502" y="2052"/>
                    <a:pt x="2469" y="2052"/>
                  </a:cubicBezTo>
                  <a:cubicBezTo>
                    <a:pt x="2436" y="2019"/>
                    <a:pt x="2369" y="2019"/>
                    <a:pt x="2302" y="1985"/>
                  </a:cubicBezTo>
                  <a:cubicBezTo>
                    <a:pt x="2369" y="1952"/>
                    <a:pt x="2436" y="1952"/>
                    <a:pt x="2502" y="1919"/>
                  </a:cubicBezTo>
                  <a:cubicBezTo>
                    <a:pt x="2602" y="1885"/>
                    <a:pt x="2669" y="1852"/>
                    <a:pt x="2736" y="1785"/>
                  </a:cubicBezTo>
                  <a:cubicBezTo>
                    <a:pt x="2903" y="1652"/>
                    <a:pt x="3103" y="1518"/>
                    <a:pt x="3303" y="1452"/>
                  </a:cubicBezTo>
                  <a:cubicBezTo>
                    <a:pt x="3374" y="1428"/>
                    <a:pt x="3445" y="1417"/>
                    <a:pt x="3514" y="1417"/>
                  </a:cubicBezTo>
                  <a:cubicBezTo>
                    <a:pt x="3641" y="1417"/>
                    <a:pt x="3762" y="1454"/>
                    <a:pt x="3870" y="1518"/>
                  </a:cubicBezTo>
                  <a:cubicBezTo>
                    <a:pt x="3937" y="1552"/>
                    <a:pt x="4037" y="1619"/>
                    <a:pt x="4103" y="1685"/>
                  </a:cubicBezTo>
                  <a:cubicBezTo>
                    <a:pt x="4103" y="1712"/>
                    <a:pt x="4147" y="1761"/>
                    <a:pt x="4199" y="1761"/>
                  </a:cubicBezTo>
                  <a:cubicBezTo>
                    <a:pt x="4211" y="1761"/>
                    <a:pt x="4224" y="1758"/>
                    <a:pt x="4237" y="1752"/>
                  </a:cubicBezTo>
                  <a:cubicBezTo>
                    <a:pt x="4270" y="1719"/>
                    <a:pt x="4270" y="1619"/>
                    <a:pt x="4270" y="1585"/>
                  </a:cubicBezTo>
                  <a:cubicBezTo>
                    <a:pt x="4237" y="1452"/>
                    <a:pt x="4170" y="1352"/>
                    <a:pt x="4103" y="1252"/>
                  </a:cubicBezTo>
                  <a:cubicBezTo>
                    <a:pt x="4070" y="1185"/>
                    <a:pt x="4037" y="1118"/>
                    <a:pt x="3970" y="1051"/>
                  </a:cubicBezTo>
                  <a:cubicBezTo>
                    <a:pt x="3903" y="1018"/>
                    <a:pt x="3903" y="918"/>
                    <a:pt x="3937" y="885"/>
                  </a:cubicBezTo>
                  <a:cubicBezTo>
                    <a:pt x="3970" y="851"/>
                    <a:pt x="4003" y="785"/>
                    <a:pt x="4003" y="751"/>
                  </a:cubicBezTo>
                  <a:cubicBezTo>
                    <a:pt x="4070" y="584"/>
                    <a:pt x="4070" y="384"/>
                    <a:pt x="4037" y="184"/>
                  </a:cubicBezTo>
                  <a:lnTo>
                    <a:pt x="4037" y="184"/>
                  </a:lnTo>
                  <a:cubicBezTo>
                    <a:pt x="3970" y="218"/>
                    <a:pt x="3870" y="251"/>
                    <a:pt x="3837" y="351"/>
                  </a:cubicBezTo>
                  <a:lnTo>
                    <a:pt x="3770" y="384"/>
                  </a:lnTo>
                  <a:cubicBezTo>
                    <a:pt x="3736" y="451"/>
                    <a:pt x="3670" y="518"/>
                    <a:pt x="3603" y="551"/>
                  </a:cubicBezTo>
                  <a:cubicBezTo>
                    <a:pt x="3465" y="662"/>
                    <a:pt x="3304" y="726"/>
                    <a:pt x="3139" y="726"/>
                  </a:cubicBezTo>
                  <a:cubicBezTo>
                    <a:pt x="3105" y="726"/>
                    <a:pt x="3070" y="724"/>
                    <a:pt x="3036" y="718"/>
                  </a:cubicBezTo>
                  <a:cubicBezTo>
                    <a:pt x="2936" y="718"/>
                    <a:pt x="2836" y="685"/>
                    <a:pt x="2769" y="618"/>
                  </a:cubicBezTo>
                  <a:cubicBezTo>
                    <a:pt x="2802" y="618"/>
                    <a:pt x="2802" y="551"/>
                    <a:pt x="2769" y="518"/>
                  </a:cubicBezTo>
                  <a:cubicBezTo>
                    <a:pt x="2736" y="451"/>
                    <a:pt x="2669" y="418"/>
                    <a:pt x="2636" y="418"/>
                  </a:cubicBezTo>
                  <a:cubicBezTo>
                    <a:pt x="2536" y="384"/>
                    <a:pt x="2436" y="318"/>
                    <a:pt x="2335" y="284"/>
                  </a:cubicBezTo>
                  <a:cubicBezTo>
                    <a:pt x="2135" y="184"/>
                    <a:pt x="1935" y="151"/>
                    <a:pt x="1768" y="51"/>
                  </a:cubicBezTo>
                  <a:cubicBezTo>
                    <a:pt x="1702" y="17"/>
                    <a:pt x="1627" y="1"/>
                    <a:pt x="1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 flipH="1">
              <a:off x="5027942" y="4925201"/>
              <a:ext cx="165373" cy="103382"/>
            </a:xfrm>
            <a:custGeom>
              <a:avLst/>
              <a:gdLst/>
              <a:ahLst/>
              <a:cxnLst/>
              <a:rect l="l" t="t" r="r" b="b"/>
              <a:pathLst>
                <a:path w="4271" h="2670" extrusionOk="0">
                  <a:moveTo>
                    <a:pt x="1585" y="1"/>
                  </a:moveTo>
                  <a:cubicBezTo>
                    <a:pt x="1510" y="1"/>
                    <a:pt x="1435" y="18"/>
                    <a:pt x="1369" y="51"/>
                  </a:cubicBezTo>
                  <a:cubicBezTo>
                    <a:pt x="1302" y="118"/>
                    <a:pt x="1235" y="184"/>
                    <a:pt x="1202" y="285"/>
                  </a:cubicBezTo>
                  <a:cubicBezTo>
                    <a:pt x="1168" y="318"/>
                    <a:pt x="1135" y="351"/>
                    <a:pt x="1135" y="385"/>
                  </a:cubicBezTo>
                  <a:cubicBezTo>
                    <a:pt x="1035" y="418"/>
                    <a:pt x="968" y="451"/>
                    <a:pt x="902" y="485"/>
                  </a:cubicBezTo>
                  <a:cubicBezTo>
                    <a:pt x="701" y="585"/>
                    <a:pt x="535" y="685"/>
                    <a:pt x="401" y="818"/>
                  </a:cubicBezTo>
                  <a:cubicBezTo>
                    <a:pt x="234" y="952"/>
                    <a:pt x="134" y="1118"/>
                    <a:pt x="34" y="1285"/>
                  </a:cubicBezTo>
                  <a:cubicBezTo>
                    <a:pt x="1" y="1352"/>
                    <a:pt x="1" y="1419"/>
                    <a:pt x="34" y="1485"/>
                  </a:cubicBezTo>
                  <a:cubicBezTo>
                    <a:pt x="68" y="1552"/>
                    <a:pt x="101" y="1619"/>
                    <a:pt x="168" y="1686"/>
                  </a:cubicBezTo>
                  <a:cubicBezTo>
                    <a:pt x="268" y="1852"/>
                    <a:pt x="401" y="1952"/>
                    <a:pt x="568" y="2019"/>
                  </a:cubicBezTo>
                  <a:cubicBezTo>
                    <a:pt x="735" y="2086"/>
                    <a:pt x="902" y="2119"/>
                    <a:pt x="1068" y="2119"/>
                  </a:cubicBezTo>
                  <a:lnTo>
                    <a:pt x="1669" y="2119"/>
                  </a:lnTo>
                  <a:cubicBezTo>
                    <a:pt x="1702" y="2153"/>
                    <a:pt x="1702" y="2186"/>
                    <a:pt x="1736" y="2253"/>
                  </a:cubicBezTo>
                  <a:cubicBezTo>
                    <a:pt x="1802" y="2353"/>
                    <a:pt x="1836" y="2419"/>
                    <a:pt x="1936" y="2519"/>
                  </a:cubicBezTo>
                  <a:cubicBezTo>
                    <a:pt x="1984" y="2568"/>
                    <a:pt x="2104" y="2670"/>
                    <a:pt x="2217" y="2670"/>
                  </a:cubicBezTo>
                  <a:cubicBezTo>
                    <a:pt x="2259" y="2670"/>
                    <a:pt x="2300" y="2656"/>
                    <a:pt x="2336" y="2620"/>
                  </a:cubicBezTo>
                  <a:cubicBezTo>
                    <a:pt x="2369" y="2553"/>
                    <a:pt x="2403" y="2453"/>
                    <a:pt x="2403" y="2386"/>
                  </a:cubicBezTo>
                  <a:cubicBezTo>
                    <a:pt x="2436" y="2319"/>
                    <a:pt x="2469" y="2253"/>
                    <a:pt x="2503" y="2219"/>
                  </a:cubicBezTo>
                  <a:cubicBezTo>
                    <a:pt x="2536" y="2186"/>
                    <a:pt x="2569" y="2186"/>
                    <a:pt x="2569" y="2153"/>
                  </a:cubicBezTo>
                  <a:cubicBezTo>
                    <a:pt x="2603" y="2119"/>
                    <a:pt x="2536" y="2052"/>
                    <a:pt x="2503" y="2052"/>
                  </a:cubicBezTo>
                  <a:cubicBezTo>
                    <a:pt x="2436" y="2019"/>
                    <a:pt x="2369" y="2019"/>
                    <a:pt x="2336" y="1986"/>
                  </a:cubicBezTo>
                  <a:cubicBezTo>
                    <a:pt x="2403" y="1986"/>
                    <a:pt x="2469" y="1952"/>
                    <a:pt x="2536" y="1919"/>
                  </a:cubicBezTo>
                  <a:cubicBezTo>
                    <a:pt x="2603" y="1886"/>
                    <a:pt x="2703" y="1852"/>
                    <a:pt x="2770" y="1786"/>
                  </a:cubicBezTo>
                  <a:cubicBezTo>
                    <a:pt x="2936" y="1652"/>
                    <a:pt x="3103" y="1552"/>
                    <a:pt x="3337" y="1452"/>
                  </a:cubicBezTo>
                  <a:cubicBezTo>
                    <a:pt x="3398" y="1440"/>
                    <a:pt x="3463" y="1432"/>
                    <a:pt x="3530" y="1432"/>
                  </a:cubicBezTo>
                  <a:cubicBezTo>
                    <a:pt x="3646" y="1432"/>
                    <a:pt x="3765" y="1455"/>
                    <a:pt x="3870" y="1519"/>
                  </a:cubicBezTo>
                  <a:cubicBezTo>
                    <a:pt x="3970" y="1552"/>
                    <a:pt x="4037" y="1619"/>
                    <a:pt x="4104" y="1686"/>
                  </a:cubicBezTo>
                  <a:cubicBezTo>
                    <a:pt x="4131" y="1712"/>
                    <a:pt x="4180" y="1761"/>
                    <a:pt x="4215" y="1761"/>
                  </a:cubicBezTo>
                  <a:cubicBezTo>
                    <a:pt x="4223" y="1761"/>
                    <a:pt x="4231" y="1759"/>
                    <a:pt x="4237" y="1752"/>
                  </a:cubicBezTo>
                  <a:cubicBezTo>
                    <a:pt x="4271" y="1719"/>
                    <a:pt x="4271" y="1619"/>
                    <a:pt x="4271" y="1585"/>
                  </a:cubicBezTo>
                  <a:cubicBezTo>
                    <a:pt x="4237" y="1485"/>
                    <a:pt x="4204" y="1352"/>
                    <a:pt x="4137" y="1252"/>
                  </a:cubicBezTo>
                  <a:cubicBezTo>
                    <a:pt x="4104" y="1185"/>
                    <a:pt x="4071" y="1118"/>
                    <a:pt x="4004" y="1052"/>
                  </a:cubicBezTo>
                  <a:cubicBezTo>
                    <a:pt x="3970" y="1018"/>
                    <a:pt x="3937" y="952"/>
                    <a:pt x="3970" y="885"/>
                  </a:cubicBezTo>
                  <a:cubicBezTo>
                    <a:pt x="4004" y="852"/>
                    <a:pt x="4037" y="818"/>
                    <a:pt x="4037" y="752"/>
                  </a:cubicBezTo>
                  <a:cubicBezTo>
                    <a:pt x="4104" y="585"/>
                    <a:pt x="4137" y="385"/>
                    <a:pt x="4104" y="218"/>
                  </a:cubicBezTo>
                  <a:cubicBezTo>
                    <a:pt x="4004" y="218"/>
                    <a:pt x="3904" y="251"/>
                    <a:pt x="3870" y="351"/>
                  </a:cubicBezTo>
                  <a:lnTo>
                    <a:pt x="3804" y="385"/>
                  </a:lnTo>
                  <a:cubicBezTo>
                    <a:pt x="3770" y="451"/>
                    <a:pt x="3704" y="518"/>
                    <a:pt x="3637" y="551"/>
                  </a:cubicBezTo>
                  <a:cubicBezTo>
                    <a:pt x="3499" y="662"/>
                    <a:pt x="3338" y="727"/>
                    <a:pt x="3173" y="727"/>
                  </a:cubicBezTo>
                  <a:cubicBezTo>
                    <a:pt x="3139" y="727"/>
                    <a:pt x="3104" y="724"/>
                    <a:pt x="3070" y="718"/>
                  </a:cubicBezTo>
                  <a:cubicBezTo>
                    <a:pt x="2970" y="718"/>
                    <a:pt x="2870" y="685"/>
                    <a:pt x="2803" y="651"/>
                  </a:cubicBezTo>
                  <a:cubicBezTo>
                    <a:pt x="2836" y="618"/>
                    <a:pt x="2836" y="551"/>
                    <a:pt x="2803" y="518"/>
                  </a:cubicBezTo>
                  <a:cubicBezTo>
                    <a:pt x="2770" y="485"/>
                    <a:pt x="2703" y="418"/>
                    <a:pt x="2670" y="418"/>
                  </a:cubicBezTo>
                  <a:cubicBezTo>
                    <a:pt x="2569" y="385"/>
                    <a:pt x="2469" y="318"/>
                    <a:pt x="2369" y="285"/>
                  </a:cubicBezTo>
                  <a:cubicBezTo>
                    <a:pt x="2169" y="184"/>
                    <a:pt x="1936" y="151"/>
                    <a:pt x="1802" y="51"/>
                  </a:cubicBezTo>
                  <a:cubicBezTo>
                    <a:pt x="1736" y="18"/>
                    <a:pt x="1661" y="1"/>
                    <a:pt x="1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 flipH="1">
              <a:off x="144387" y="4876115"/>
              <a:ext cx="164057" cy="104583"/>
            </a:xfrm>
            <a:custGeom>
              <a:avLst/>
              <a:gdLst/>
              <a:ahLst/>
              <a:cxnLst/>
              <a:rect l="l" t="t" r="r" b="b"/>
              <a:pathLst>
                <a:path w="4237" h="2701" extrusionOk="0">
                  <a:moveTo>
                    <a:pt x="1618" y="0"/>
                  </a:moveTo>
                  <a:cubicBezTo>
                    <a:pt x="1567" y="0"/>
                    <a:pt x="1516" y="11"/>
                    <a:pt x="1468" y="35"/>
                  </a:cubicBezTo>
                  <a:cubicBezTo>
                    <a:pt x="1402" y="102"/>
                    <a:pt x="1335" y="168"/>
                    <a:pt x="1268" y="235"/>
                  </a:cubicBezTo>
                  <a:cubicBezTo>
                    <a:pt x="1235" y="268"/>
                    <a:pt x="1235" y="302"/>
                    <a:pt x="1201" y="335"/>
                  </a:cubicBezTo>
                  <a:cubicBezTo>
                    <a:pt x="1101" y="368"/>
                    <a:pt x="1035" y="402"/>
                    <a:pt x="968" y="402"/>
                  </a:cubicBezTo>
                  <a:cubicBezTo>
                    <a:pt x="768" y="502"/>
                    <a:pt x="601" y="602"/>
                    <a:pt x="434" y="735"/>
                  </a:cubicBezTo>
                  <a:cubicBezTo>
                    <a:pt x="267" y="835"/>
                    <a:pt x="134" y="969"/>
                    <a:pt x="67" y="1136"/>
                  </a:cubicBezTo>
                  <a:cubicBezTo>
                    <a:pt x="1" y="1202"/>
                    <a:pt x="1" y="1269"/>
                    <a:pt x="1" y="1336"/>
                  </a:cubicBezTo>
                  <a:cubicBezTo>
                    <a:pt x="34" y="1402"/>
                    <a:pt x="67" y="1503"/>
                    <a:pt x="134" y="1569"/>
                  </a:cubicBezTo>
                  <a:cubicBezTo>
                    <a:pt x="234" y="1736"/>
                    <a:pt x="367" y="1836"/>
                    <a:pt x="501" y="1936"/>
                  </a:cubicBezTo>
                  <a:cubicBezTo>
                    <a:pt x="668" y="2003"/>
                    <a:pt x="834" y="2036"/>
                    <a:pt x="968" y="2070"/>
                  </a:cubicBezTo>
                  <a:cubicBezTo>
                    <a:pt x="1168" y="2103"/>
                    <a:pt x="1368" y="2103"/>
                    <a:pt x="1602" y="2103"/>
                  </a:cubicBezTo>
                  <a:cubicBezTo>
                    <a:pt x="1602" y="2136"/>
                    <a:pt x="1635" y="2203"/>
                    <a:pt x="1668" y="2236"/>
                  </a:cubicBezTo>
                  <a:cubicBezTo>
                    <a:pt x="1702" y="2336"/>
                    <a:pt x="1735" y="2403"/>
                    <a:pt x="1802" y="2503"/>
                  </a:cubicBezTo>
                  <a:cubicBezTo>
                    <a:pt x="1874" y="2576"/>
                    <a:pt x="1982" y="2701"/>
                    <a:pt x="2086" y="2701"/>
                  </a:cubicBezTo>
                  <a:cubicBezTo>
                    <a:pt x="2126" y="2701"/>
                    <a:pt x="2165" y="2683"/>
                    <a:pt x="2202" y="2637"/>
                  </a:cubicBezTo>
                  <a:cubicBezTo>
                    <a:pt x="2235" y="2570"/>
                    <a:pt x="2269" y="2503"/>
                    <a:pt x="2302" y="2437"/>
                  </a:cubicBezTo>
                  <a:cubicBezTo>
                    <a:pt x="2302" y="2370"/>
                    <a:pt x="2336" y="2303"/>
                    <a:pt x="2402" y="2270"/>
                  </a:cubicBezTo>
                  <a:cubicBezTo>
                    <a:pt x="2436" y="2270"/>
                    <a:pt x="2469" y="2236"/>
                    <a:pt x="2469" y="2203"/>
                  </a:cubicBezTo>
                  <a:cubicBezTo>
                    <a:pt x="2502" y="2170"/>
                    <a:pt x="2436" y="2103"/>
                    <a:pt x="2402" y="2103"/>
                  </a:cubicBezTo>
                  <a:cubicBezTo>
                    <a:pt x="2336" y="2070"/>
                    <a:pt x="2302" y="2070"/>
                    <a:pt x="2235" y="2036"/>
                  </a:cubicBezTo>
                  <a:cubicBezTo>
                    <a:pt x="2302" y="2036"/>
                    <a:pt x="2402" y="2003"/>
                    <a:pt x="2469" y="1970"/>
                  </a:cubicBezTo>
                  <a:cubicBezTo>
                    <a:pt x="2536" y="1970"/>
                    <a:pt x="2636" y="1903"/>
                    <a:pt x="2702" y="1869"/>
                  </a:cubicBezTo>
                  <a:cubicBezTo>
                    <a:pt x="2869" y="1736"/>
                    <a:pt x="3069" y="1636"/>
                    <a:pt x="3270" y="1603"/>
                  </a:cubicBezTo>
                  <a:cubicBezTo>
                    <a:pt x="3340" y="1579"/>
                    <a:pt x="3411" y="1568"/>
                    <a:pt x="3481" y="1568"/>
                  </a:cubicBezTo>
                  <a:cubicBezTo>
                    <a:pt x="3607" y="1568"/>
                    <a:pt x="3729" y="1605"/>
                    <a:pt x="3837" y="1669"/>
                  </a:cubicBezTo>
                  <a:cubicBezTo>
                    <a:pt x="3903" y="1736"/>
                    <a:pt x="3970" y="1803"/>
                    <a:pt x="4037" y="1869"/>
                  </a:cubicBezTo>
                  <a:cubicBezTo>
                    <a:pt x="4070" y="1903"/>
                    <a:pt x="4137" y="1970"/>
                    <a:pt x="4170" y="1970"/>
                  </a:cubicBezTo>
                  <a:cubicBezTo>
                    <a:pt x="4237" y="1936"/>
                    <a:pt x="4204" y="1836"/>
                    <a:pt x="4204" y="1803"/>
                  </a:cubicBezTo>
                  <a:cubicBezTo>
                    <a:pt x="4204" y="1669"/>
                    <a:pt x="4170" y="1569"/>
                    <a:pt x="4137" y="1469"/>
                  </a:cubicBezTo>
                  <a:cubicBezTo>
                    <a:pt x="4103" y="1402"/>
                    <a:pt x="4037" y="1336"/>
                    <a:pt x="4003" y="1269"/>
                  </a:cubicBezTo>
                  <a:cubicBezTo>
                    <a:pt x="3937" y="1202"/>
                    <a:pt x="3937" y="1136"/>
                    <a:pt x="4003" y="1102"/>
                  </a:cubicBezTo>
                  <a:cubicBezTo>
                    <a:pt x="4037" y="1036"/>
                    <a:pt x="4070" y="1002"/>
                    <a:pt x="4070" y="969"/>
                  </a:cubicBezTo>
                  <a:cubicBezTo>
                    <a:pt x="4137" y="802"/>
                    <a:pt x="4170" y="602"/>
                    <a:pt x="4170" y="435"/>
                  </a:cubicBezTo>
                  <a:cubicBezTo>
                    <a:pt x="4070" y="435"/>
                    <a:pt x="4003" y="468"/>
                    <a:pt x="3937" y="535"/>
                  </a:cubicBezTo>
                  <a:lnTo>
                    <a:pt x="3870" y="602"/>
                  </a:lnTo>
                  <a:cubicBezTo>
                    <a:pt x="3803" y="635"/>
                    <a:pt x="3770" y="702"/>
                    <a:pt x="3703" y="735"/>
                  </a:cubicBezTo>
                  <a:cubicBezTo>
                    <a:pt x="3539" y="818"/>
                    <a:pt x="3374" y="877"/>
                    <a:pt x="3209" y="877"/>
                  </a:cubicBezTo>
                  <a:cubicBezTo>
                    <a:pt x="3174" y="877"/>
                    <a:pt x="3138" y="875"/>
                    <a:pt x="3103" y="869"/>
                  </a:cubicBezTo>
                  <a:cubicBezTo>
                    <a:pt x="3003" y="835"/>
                    <a:pt x="2936" y="802"/>
                    <a:pt x="2836" y="735"/>
                  </a:cubicBezTo>
                  <a:cubicBezTo>
                    <a:pt x="2869" y="735"/>
                    <a:pt x="2903" y="669"/>
                    <a:pt x="2869" y="635"/>
                  </a:cubicBezTo>
                  <a:cubicBezTo>
                    <a:pt x="2836" y="569"/>
                    <a:pt x="2769" y="535"/>
                    <a:pt x="2702" y="502"/>
                  </a:cubicBezTo>
                  <a:cubicBezTo>
                    <a:pt x="2636" y="468"/>
                    <a:pt x="2536" y="402"/>
                    <a:pt x="2436" y="335"/>
                  </a:cubicBezTo>
                  <a:cubicBezTo>
                    <a:pt x="2269" y="235"/>
                    <a:pt x="2069" y="202"/>
                    <a:pt x="1869" y="102"/>
                  </a:cubicBezTo>
                  <a:cubicBezTo>
                    <a:pt x="1804" y="37"/>
                    <a:pt x="1712" y="0"/>
                    <a:pt x="1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1882891" y="4980689"/>
              <a:ext cx="165334" cy="102337"/>
            </a:xfrm>
            <a:custGeom>
              <a:avLst/>
              <a:gdLst/>
              <a:ahLst/>
              <a:cxnLst/>
              <a:rect l="l" t="t" r="r" b="b"/>
              <a:pathLst>
                <a:path w="4270" h="2643" extrusionOk="0">
                  <a:moveTo>
                    <a:pt x="1563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4" y="103"/>
                    <a:pt x="1268" y="170"/>
                    <a:pt x="1201" y="237"/>
                  </a:cubicBezTo>
                  <a:cubicBezTo>
                    <a:pt x="1201" y="270"/>
                    <a:pt x="1168" y="337"/>
                    <a:pt x="1134" y="370"/>
                  </a:cubicBezTo>
                  <a:cubicBezTo>
                    <a:pt x="1068" y="370"/>
                    <a:pt x="968" y="404"/>
                    <a:pt x="901" y="470"/>
                  </a:cubicBezTo>
                  <a:cubicBezTo>
                    <a:pt x="734" y="537"/>
                    <a:pt x="534" y="670"/>
                    <a:pt x="400" y="804"/>
                  </a:cubicBezTo>
                  <a:cubicBezTo>
                    <a:pt x="234" y="904"/>
                    <a:pt x="134" y="1037"/>
                    <a:pt x="34" y="1204"/>
                  </a:cubicBezTo>
                  <a:cubicBezTo>
                    <a:pt x="0" y="1271"/>
                    <a:pt x="0" y="1338"/>
                    <a:pt x="34" y="1404"/>
                  </a:cubicBezTo>
                  <a:cubicBezTo>
                    <a:pt x="34" y="1471"/>
                    <a:pt x="100" y="1571"/>
                    <a:pt x="134" y="1638"/>
                  </a:cubicBezTo>
                  <a:cubicBezTo>
                    <a:pt x="234" y="1771"/>
                    <a:pt x="400" y="1905"/>
                    <a:pt x="567" y="1971"/>
                  </a:cubicBezTo>
                  <a:cubicBezTo>
                    <a:pt x="701" y="2038"/>
                    <a:pt x="867" y="2071"/>
                    <a:pt x="1034" y="2071"/>
                  </a:cubicBezTo>
                  <a:lnTo>
                    <a:pt x="1635" y="2071"/>
                  </a:lnTo>
                  <a:cubicBezTo>
                    <a:pt x="1668" y="2105"/>
                    <a:pt x="1701" y="2172"/>
                    <a:pt x="1701" y="2205"/>
                  </a:cubicBezTo>
                  <a:cubicBezTo>
                    <a:pt x="1768" y="2305"/>
                    <a:pt x="1835" y="2372"/>
                    <a:pt x="1902" y="2472"/>
                  </a:cubicBezTo>
                  <a:cubicBezTo>
                    <a:pt x="1948" y="2541"/>
                    <a:pt x="2058" y="2643"/>
                    <a:pt x="2166" y="2643"/>
                  </a:cubicBezTo>
                  <a:cubicBezTo>
                    <a:pt x="2214" y="2643"/>
                    <a:pt x="2261" y="2623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369" y="2305"/>
                    <a:pt x="2402" y="2238"/>
                    <a:pt x="2469" y="2205"/>
                  </a:cubicBezTo>
                  <a:cubicBezTo>
                    <a:pt x="2502" y="2172"/>
                    <a:pt x="2535" y="2138"/>
                    <a:pt x="2535" y="2105"/>
                  </a:cubicBezTo>
                  <a:cubicBezTo>
                    <a:pt x="2569" y="2071"/>
                    <a:pt x="2502" y="2038"/>
                    <a:pt x="2469" y="2005"/>
                  </a:cubicBezTo>
                  <a:cubicBezTo>
                    <a:pt x="2402" y="2005"/>
                    <a:pt x="2335" y="2005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569" y="1871"/>
                    <a:pt x="2669" y="1838"/>
                    <a:pt x="2735" y="1771"/>
                  </a:cubicBezTo>
                  <a:cubicBezTo>
                    <a:pt x="2902" y="1638"/>
                    <a:pt x="3102" y="1538"/>
                    <a:pt x="3303" y="1471"/>
                  </a:cubicBezTo>
                  <a:cubicBezTo>
                    <a:pt x="3373" y="1447"/>
                    <a:pt x="3444" y="1436"/>
                    <a:pt x="3514" y="1436"/>
                  </a:cubicBezTo>
                  <a:cubicBezTo>
                    <a:pt x="3640" y="1436"/>
                    <a:pt x="3762" y="1473"/>
                    <a:pt x="3870" y="1538"/>
                  </a:cubicBezTo>
                  <a:cubicBezTo>
                    <a:pt x="3936" y="1571"/>
                    <a:pt x="4003" y="1638"/>
                    <a:pt x="4070" y="1705"/>
                  </a:cubicBezTo>
                  <a:cubicBezTo>
                    <a:pt x="4097" y="1732"/>
                    <a:pt x="4146" y="1780"/>
                    <a:pt x="4181" y="1780"/>
                  </a:cubicBezTo>
                  <a:cubicBezTo>
                    <a:pt x="4189" y="1780"/>
                    <a:pt x="4197" y="1778"/>
                    <a:pt x="4203" y="1771"/>
                  </a:cubicBezTo>
                  <a:cubicBezTo>
                    <a:pt x="4270" y="1738"/>
                    <a:pt x="4237" y="1671"/>
                    <a:pt x="4237" y="1604"/>
                  </a:cubicBezTo>
                  <a:cubicBezTo>
                    <a:pt x="4237" y="1504"/>
                    <a:pt x="4170" y="1404"/>
                    <a:pt x="4136" y="1338"/>
                  </a:cubicBezTo>
                  <a:cubicBezTo>
                    <a:pt x="4070" y="1238"/>
                    <a:pt x="4036" y="1171"/>
                    <a:pt x="3970" y="1137"/>
                  </a:cubicBezTo>
                  <a:cubicBezTo>
                    <a:pt x="3936" y="1071"/>
                    <a:pt x="3903" y="1004"/>
                    <a:pt x="3970" y="937"/>
                  </a:cubicBezTo>
                  <a:cubicBezTo>
                    <a:pt x="4003" y="904"/>
                    <a:pt x="4036" y="871"/>
                    <a:pt x="4070" y="837"/>
                  </a:cubicBezTo>
                  <a:cubicBezTo>
                    <a:pt x="4136" y="670"/>
                    <a:pt x="4136" y="470"/>
                    <a:pt x="4103" y="270"/>
                  </a:cubicBezTo>
                  <a:lnTo>
                    <a:pt x="4103" y="270"/>
                  </a:lnTo>
                  <a:cubicBezTo>
                    <a:pt x="4036" y="304"/>
                    <a:pt x="3936" y="337"/>
                    <a:pt x="3903" y="404"/>
                  </a:cubicBezTo>
                  <a:lnTo>
                    <a:pt x="3836" y="470"/>
                  </a:lnTo>
                  <a:cubicBezTo>
                    <a:pt x="3770" y="504"/>
                    <a:pt x="3736" y="570"/>
                    <a:pt x="3669" y="637"/>
                  </a:cubicBezTo>
                  <a:cubicBezTo>
                    <a:pt x="3532" y="719"/>
                    <a:pt x="3372" y="779"/>
                    <a:pt x="3209" y="779"/>
                  </a:cubicBezTo>
                  <a:cubicBezTo>
                    <a:pt x="3173" y="779"/>
                    <a:pt x="3138" y="776"/>
                    <a:pt x="3102" y="771"/>
                  </a:cubicBezTo>
                  <a:cubicBezTo>
                    <a:pt x="3002" y="737"/>
                    <a:pt x="2902" y="704"/>
                    <a:pt x="2802" y="670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5" y="470"/>
                    <a:pt x="2669" y="437"/>
                  </a:cubicBezTo>
                  <a:cubicBezTo>
                    <a:pt x="2602" y="404"/>
                    <a:pt x="2502" y="337"/>
                    <a:pt x="2402" y="304"/>
                  </a:cubicBezTo>
                  <a:cubicBezTo>
                    <a:pt x="2202" y="203"/>
                    <a:pt x="2002" y="170"/>
                    <a:pt x="1801" y="70"/>
                  </a:cubicBezTo>
                  <a:cubicBezTo>
                    <a:pt x="1740" y="29"/>
                    <a:pt x="1652" y="0"/>
                    <a:pt x="1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 flipH="1">
              <a:off x="8951836" y="4925855"/>
              <a:ext cx="165373" cy="102066"/>
            </a:xfrm>
            <a:custGeom>
              <a:avLst/>
              <a:gdLst/>
              <a:ahLst/>
              <a:cxnLst/>
              <a:rect l="l" t="t" r="r" b="b"/>
              <a:pathLst>
                <a:path w="4271" h="2636" extrusionOk="0">
                  <a:moveTo>
                    <a:pt x="1598" y="1"/>
                  </a:moveTo>
                  <a:cubicBezTo>
                    <a:pt x="1527" y="1"/>
                    <a:pt x="1452" y="17"/>
                    <a:pt x="1368" y="51"/>
                  </a:cubicBezTo>
                  <a:cubicBezTo>
                    <a:pt x="1302" y="84"/>
                    <a:pt x="1268" y="151"/>
                    <a:pt x="1202" y="251"/>
                  </a:cubicBezTo>
                  <a:cubicBezTo>
                    <a:pt x="1168" y="284"/>
                    <a:pt x="1168" y="318"/>
                    <a:pt x="1135" y="351"/>
                  </a:cubicBezTo>
                  <a:cubicBezTo>
                    <a:pt x="1068" y="384"/>
                    <a:pt x="968" y="418"/>
                    <a:pt x="901" y="451"/>
                  </a:cubicBezTo>
                  <a:cubicBezTo>
                    <a:pt x="701" y="551"/>
                    <a:pt x="535" y="651"/>
                    <a:pt x="368" y="785"/>
                  </a:cubicBezTo>
                  <a:cubicBezTo>
                    <a:pt x="234" y="885"/>
                    <a:pt x="101" y="1052"/>
                    <a:pt x="34" y="1218"/>
                  </a:cubicBezTo>
                  <a:cubicBezTo>
                    <a:pt x="1" y="1252"/>
                    <a:pt x="1" y="1352"/>
                    <a:pt x="34" y="1418"/>
                  </a:cubicBezTo>
                  <a:cubicBezTo>
                    <a:pt x="68" y="1485"/>
                    <a:pt x="101" y="1552"/>
                    <a:pt x="168" y="1619"/>
                  </a:cubicBezTo>
                  <a:cubicBezTo>
                    <a:pt x="268" y="1785"/>
                    <a:pt x="401" y="1885"/>
                    <a:pt x="568" y="1952"/>
                  </a:cubicBezTo>
                  <a:cubicBezTo>
                    <a:pt x="735" y="2019"/>
                    <a:pt x="901" y="2052"/>
                    <a:pt x="1035" y="2052"/>
                  </a:cubicBezTo>
                  <a:cubicBezTo>
                    <a:pt x="1135" y="2069"/>
                    <a:pt x="1235" y="2077"/>
                    <a:pt x="1335" y="2077"/>
                  </a:cubicBezTo>
                  <a:cubicBezTo>
                    <a:pt x="1435" y="2077"/>
                    <a:pt x="1535" y="2069"/>
                    <a:pt x="1635" y="2052"/>
                  </a:cubicBezTo>
                  <a:lnTo>
                    <a:pt x="1735" y="2186"/>
                  </a:lnTo>
                  <a:cubicBezTo>
                    <a:pt x="1769" y="2286"/>
                    <a:pt x="1835" y="2386"/>
                    <a:pt x="1902" y="2453"/>
                  </a:cubicBezTo>
                  <a:cubicBezTo>
                    <a:pt x="1951" y="2526"/>
                    <a:pt x="2090" y="2636"/>
                    <a:pt x="2200" y="2636"/>
                  </a:cubicBezTo>
                  <a:cubicBezTo>
                    <a:pt x="2240" y="2636"/>
                    <a:pt x="2276" y="2621"/>
                    <a:pt x="2302" y="2586"/>
                  </a:cubicBezTo>
                  <a:cubicBezTo>
                    <a:pt x="2336" y="2519"/>
                    <a:pt x="2369" y="2419"/>
                    <a:pt x="2369" y="2352"/>
                  </a:cubicBezTo>
                  <a:cubicBezTo>
                    <a:pt x="2403" y="2286"/>
                    <a:pt x="2436" y="2219"/>
                    <a:pt x="2469" y="2186"/>
                  </a:cubicBezTo>
                  <a:cubicBezTo>
                    <a:pt x="2503" y="2186"/>
                    <a:pt x="2536" y="2152"/>
                    <a:pt x="2569" y="2119"/>
                  </a:cubicBezTo>
                  <a:cubicBezTo>
                    <a:pt x="2569" y="2086"/>
                    <a:pt x="2503" y="2019"/>
                    <a:pt x="2469" y="2019"/>
                  </a:cubicBezTo>
                  <a:cubicBezTo>
                    <a:pt x="2403" y="1986"/>
                    <a:pt x="2369" y="1986"/>
                    <a:pt x="2302" y="1952"/>
                  </a:cubicBezTo>
                  <a:cubicBezTo>
                    <a:pt x="2369" y="1952"/>
                    <a:pt x="2436" y="1919"/>
                    <a:pt x="2503" y="1919"/>
                  </a:cubicBezTo>
                  <a:cubicBezTo>
                    <a:pt x="2603" y="1852"/>
                    <a:pt x="2669" y="1819"/>
                    <a:pt x="2736" y="1752"/>
                  </a:cubicBezTo>
                  <a:cubicBezTo>
                    <a:pt x="2903" y="1619"/>
                    <a:pt x="3103" y="1519"/>
                    <a:pt x="3303" y="1452"/>
                  </a:cubicBezTo>
                  <a:cubicBezTo>
                    <a:pt x="3376" y="1440"/>
                    <a:pt x="3450" y="1432"/>
                    <a:pt x="3521" y="1432"/>
                  </a:cubicBezTo>
                  <a:cubicBezTo>
                    <a:pt x="3645" y="1432"/>
                    <a:pt x="3765" y="1455"/>
                    <a:pt x="3870" y="1519"/>
                  </a:cubicBezTo>
                  <a:cubicBezTo>
                    <a:pt x="3970" y="1585"/>
                    <a:pt x="4037" y="1619"/>
                    <a:pt x="4104" y="1719"/>
                  </a:cubicBezTo>
                  <a:cubicBezTo>
                    <a:pt x="4137" y="1719"/>
                    <a:pt x="4170" y="1785"/>
                    <a:pt x="4237" y="1785"/>
                  </a:cubicBezTo>
                  <a:cubicBezTo>
                    <a:pt x="4271" y="1752"/>
                    <a:pt x="4271" y="1652"/>
                    <a:pt x="4271" y="1619"/>
                  </a:cubicBezTo>
                  <a:cubicBezTo>
                    <a:pt x="4237" y="1519"/>
                    <a:pt x="4170" y="1418"/>
                    <a:pt x="4104" y="1318"/>
                  </a:cubicBezTo>
                  <a:cubicBezTo>
                    <a:pt x="4070" y="1252"/>
                    <a:pt x="4037" y="1185"/>
                    <a:pt x="3970" y="1118"/>
                  </a:cubicBezTo>
                  <a:cubicBezTo>
                    <a:pt x="3904" y="1052"/>
                    <a:pt x="3904" y="1018"/>
                    <a:pt x="3970" y="951"/>
                  </a:cubicBezTo>
                  <a:cubicBezTo>
                    <a:pt x="4004" y="918"/>
                    <a:pt x="4004" y="851"/>
                    <a:pt x="4037" y="818"/>
                  </a:cubicBezTo>
                  <a:cubicBezTo>
                    <a:pt x="4104" y="651"/>
                    <a:pt x="4137" y="451"/>
                    <a:pt x="4104" y="284"/>
                  </a:cubicBezTo>
                  <a:cubicBezTo>
                    <a:pt x="4004" y="284"/>
                    <a:pt x="3937" y="318"/>
                    <a:pt x="3870" y="384"/>
                  </a:cubicBezTo>
                  <a:lnTo>
                    <a:pt x="3837" y="451"/>
                  </a:lnTo>
                  <a:cubicBezTo>
                    <a:pt x="3770" y="518"/>
                    <a:pt x="3703" y="551"/>
                    <a:pt x="3637" y="618"/>
                  </a:cubicBezTo>
                  <a:cubicBezTo>
                    <a:pt x="3500" y="700"/>
                    <a:pt x="3340" y="760"/>
                    <a:pt x="3176" y="760"/>
                  </a:cubicBezTo>
                  <a:cubicBezTo>
                    <a:pt x="3141" y="760"/>
                    <a:pt x="3105" y="757"/>
                    <a:pt x="3070" y="751"/>
                  </a:cubicBezTo>
                  <a:cubicBezTo>
                    <a:pt x="2970" y="751"/>
                    <a:pt x="2870" y="718"/>
                    <a:pt x="2803" y="651"/>
                  </a:cubicBezTo>
                  <a:cubicBezTo>
                    <a:pt x="2836" y="651"/>
                    <a:pt x="2836" y="585"/>
                    <a:pt x="2803" y="551"/>
                  </a:cubicBezTo>
                  <a:cubicBezTo>
                    <a:pt x="2769" y="484"/>
                    <a:pt x="2736" y="451"/>
                    <a:pt x="2669" y="451"/>
                  </a:cubicBezTo>
                  <a:cubicBezTo>
                    <a:pt x="2569" y="384"/>
                    <a:pt x="2469" y="351"/>
                    <a:pt x="2369" y="284"/>
                  </a:cubicBezTo>
                  <a:cubicBezTo>
                    <a:pt x="2202" y="184"/>
                    <a:pt x="2002" y="151"/>
                    <a:pt x="1802" y="51"/>
                  </a:cubicBezTo>
                  <a:cubicBezTo>
                    <a:pt x="1735" y="17"/>
                    <a:pt x="1669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3111435" y="4796193"/>
              <a:ext cx="165373" cy="102105"/>
            </a:xfrm>
            <a:custGeom>
              <a:avLst/>
              <a:gdLst/>
              <a:ahLst/>
              <a:cxnLst/>
              <a:rect l="l" t="t" r="r" b="b"/>
              <a:pathLst>
                <a:path w="4271" h="2637" extrusionOk="0">
                  <a:moveTo>
                    <a:pt x="1565" y="0"/>
                  </a:moveTo>
                  <a:cubicBezTo>
                    <a:pt x="1508" y="0"/>
                    <a:pt x="1452" y="11"/>
                    <a:pt x="1401" y="37"/>
                  </a:cubicBezTo>
                  <a:cubicBezTo>
                    <a:pt x="1335" y="103"/>
                    <a:pt x="1268" y="170"/>
                    <a:pt x="1235" y="237"/>
                  </a:cubicBezTo>
                  <a:cubicBezTo>
                    <a:pt x="1201" y="270"/>
                    <a:pt x="1168" y="304"/>
                    <a:pt x="1168" y="370"/>
                  </a:cubicBezTo>
                  <a:cubicBezTo>
                    <a:pt x="1068" y="370"/>
                    <a:pt x="1001" y="404"/>
                    <a:pt x="901" y="437"/>
                  </a:cubicBezTo>
                  <a:cubicBezTo>
                    <a:pt x="734" y="537"/>
                    <a:pt x="567" y="637"/>
                    <a:pt x="401" y="804"/>
                  </a:cubicBezTo>
                  <a:cubicBezTo>
                    <a:pt x="267" y="904"/>
                    <a:pt x="134" y="1037"/>
                    <a:pt x="67" y="1204"/>
                  </a:cubicBezTo>
                  <a:cubicBezTo>
                    <a:pt x="34" y="1271"/>
                    <a:pt x="0" y="1338"/>
                    <a:pt x="34" y="1404"/>
                  </a:cubicBezTo>
                  <a:cubicBezTo>
                    <a:pt x="67" y="1471"/>
                    <a:pt x="100" y="1571"/>
                    <a:pt x="167" y="1638"/>
                  </a:cubicBezTo>
                  <a:cubicBezTo>
                    <a:pt x="267" y="1771"/>
                    <a:pt x="401" y="1905"/>
                    <a:pt x="567" y="1971"/>
                  </a:cubicBezTo>
                  <a:cubicBezTo>
                    <a:pt x="734" y="2038"/>
                    <a:pt x="901" y="2072"/>
                    <a:pt x="1068" y="2072"/>
                  </a:cubicBezTo>
                  <a:lnTo>
                    <a:pt x="1668" y="2072"/>
                  </a:lnTo>
                  <a:lnTo>
                    <a:pt x="1735" y="2205"/>
                  </a:lnTo>
                  <a:cubicBezTo>
                    <a:pt x="1768" y="2305"/>
                    <a:pt x="1835" y="2372"/>
                    <a:pt x="1902" y="2472"/>
                  </a:cubicBezTo>
                  <a:cubicBezTo>
                    <a:pt x="1974" y="2520"/>
                    <a:pt x="2097" y="2637"/>
                    <a:pt x="2198" y="2637"/>
                  </a:cubicBezTo>
                  <a:cubicBezTo>
                    <a:pt x="2238" y="2637"/>
                    <a:pt x="2274" y="2619"/>
                    <a:pt x="2302" y="2572"/>
                  </a:cubicBezTo>
                  <a:cubicBezTo>
                    <a:pt x="2335" y="2505"/>
                    <a:pt x="2369" y="2438"/>
                    <a:pt x="2369" y="2338"/>
                  </a:cubicBezTo>
                  <a:cubicBezTo>
                    <a:pt x="2402" y="2272"/>
                    <a:pt x="2435" y="2238"/>
                    <a:pt x="2469" y="2205"/>
                  </a:cubicBezTo>
                  <a:cubicBezTo>
                    <a:pt x="2502" y="2205"/>
                    <a:pt x="2536" y="2138"/>
                    <a:pt x="2569" y="2105"/>
                  </a:cubicBezTo>
                  <a:cubicBezTo>
                    <a:pt x="2569" y="2072"/>
                    <a:pt x="2502" y="2038"/>
                    <a:pt x="2469" y="2005"/>
                  </a:cubicBezTo>
                  <a:cubicBezTo>
                    <a:pt x="2402" y="2005"/>
                    <a:pt x="2369" y="1971"/>
                    <a:pt x="2302" y="1971"/>
                  </a:cubicBezTo>
                  <a:cubicBezTo>
                    <a:pt x="2369" y="1938"/>
                    <a:pt x="2435" y="1938"/>
                    <a:pt x="2502" y="1905"/>
                  </a:cubicBezTo>
                  <a:cubicBezTo>
                    <a:pt x="2602" y="1871"/>
                    <a:pt x="2669" y="1805"/>
                    <a:pt x="2769" y="1771"/>
                  </a:cubicBezTo>
                  <a:cubicBezTo>
                    <a:pt x="2902" y="1638"/>
                    <a:pt x="3103" y="1538"/>
                    <a:pt x="3303" y="1471"/>
                  </a:cubicBezTo>
                  <a:cubicBezTo>
                    <a:pt x="3374" y="1447"/>
                    <a:pt x="3445" y="1436"/>
                    <a:pt x="3514" y="1436"/>
                  </a:cubicBezTo>
                  <a:cubicBezTo>
                    <a:pt x="3641" y="1436"/>
                    <a:pt x="3762" y="1473"/>
                    <a:pt x="3870" y="1538"/>
                  </a:cubicBezTo>
                  <a:cubicBezTo>
                    <a:pt x="3970" y="1571"/>
                    <a:pt x="4037" y="1638"/>
                    <a:pt x="4103" y="1705"/>
                  </a:cubicBezTo>
                  <a:cubicBezTo>
                    <a:pt x="4130" y="1732"/>
                    <a:pt x="4157" y="1780"/>
                    <a:pt x="4202" y="1780"/>
                  </a:cubicBezTo>
                  <a:cubicBezTo>
                    <a:pt x="4213" y="1780"/>
                    <a:pt x="4224" y="1778"/>
                    <a:pt x="4237" y="1771"/>
                  </a:cubicBezTo>
                  <a:cubicBezTo>
                    <a:pt x="4270" y="1771"/>
                    <a:pt x="4270" y="1638"/>
                    <a:pt x="4270" y="1605"/>
                  </a:cubicBezTo>
                  <a:cubicBezTo>
                    <a:pt x="4237" y="1504"/>
                    <a:pt x="4170" y="1404"/>
                    <a:pt x="4137" y="1338"/>
                  </a:cubicBezTo>
                  <a:cubicBezTo>
                    <a:pt x="4103" y="1238"/>
                    <a:pt x="4037" y="1171"/>
                    <a:pt x="4003" y="1138"/>
                  </a:cubicBezTo>
                  <a:cubicBezTo>
                    <a:pt x="3937" y="1071"/>
                    <a:pt x="3937" y="1004"/>
                    <a:pt x="4003" y="937"/>
                  </a:cubicBezTo>
                  <a:lnTo>
                    <a:pt x="4070" y="837"/>
                  </a:lnTo>
                  <a:cubicBezTo>
                    <a:pt x="4137" y="637"/>
                    <a:pt x="4137" y="470"/>
                    <a:pt x="4103" y="270"/>
                  </a:cubicBezTo>
                  <a:cubicBezTo>
                    <a:pt x="4037" y="270"/>
                    <a:pt x="3937" y="337"/>
                    <a:pt x="3903" y="404"/>
                  </a:cubicBezTo>
                  <a:lnTo>
                    <a:pt x="3836" y="437"/>
                  </a:lnTo>
                  <a:cubicBezTo>
                    <a:pt x="3770" y="504"/>
                    <a:pt x="3736" y="570"/>
                    <a:pt x="3670" y="604"/>
                  </a:cubicBezTo>
                  <a:cubicBezTo>
                    <a:pt x="3503" y="737"/>
                    <a:pt x="3303" y="771"/>
                    <a:pt x="3103" y="771"/>
                  </a:cubicBezTo>
                  <a:cubicBezTo>
                    <a:pt x="3003" y="737"/>
                    <a:pt x="2902" y="704"/>
                    <a:pt x="2802" y="671"/>
                  </a:cubicBezTo>
                  <a:cubicBezTo>
                    <a:pt x="2836" y="637"/>
                    <a:pt x="2869" y="604"/>
                    <a:pt x="2836" y="570"/>
                  </a:cubicBezTo>
                  <a:cubicBezTo>
                    <a:pt x="2802" y="504"/>
                    <a:pt x="2736" y="470"/>
                    <a:pt x="2669" y="437"/>
                  </a:cubicBezTo>
                  <a:lnTo>
                    <a:pt x="2402" y="304"/>
                  </a:lnTo>
                  <a:cubicBezTo>
                    <a:pt x="2202" y="204"/>
                    <a:pt x="2002" y="170"/>
                    <a:pt x="1835" y="70"/>
                  </a:cubicBezTo>
                  <a:cubicBezTo>
                    <a:pt x="1753" y="29"/>
                    <a:pt x="1657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6"/>
          <p:cNvSpPr/>
          <p:nvPr/>
        </p:nvSpPr>
        <p:spPr>
          <a:xfrm>
            <a:off x="825" y="4426726"/>
            <a:ext cx="9144064" cy="1168017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713225" y="1626013"/>
            <a:ext cx="33912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8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subTitle" idx="1"/>
          </p:nvPr>
        </p:nvSpPr>
        <p:spPr>
          <a:xfrm>
            <a:off x="713400" y="2727588"/>
            <a:ext cx="3391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3733800" y="178754"/>
            <a:ext cx="721500" cy="721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4277361" y="65768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 flipH="1">
            <a:off x="495773" y="783693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8632198" y="900243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subTitle" idx="1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28"/>
          <p:cNvSpPr/>
          <p:nvPr/>
        </p:nvSpPr>
        <p:spPr>
          <a:xfrm flipH="1">
            <a:off x="6795515" y="4778501"/>
            <a:ext cx="2348484" cy="212371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210509" y="1814646"/>
            <a:ext cx="3143968" cy="126024"/>
          </a:xfrm>
          <a:custGeom>
            <a:avLst/>
            <a:gdLst/>
            <a:ahLst/>
            <a:cxnLst/>
            <a:rect l="l" t="t" r="r" b="b"/>
            <a:pathLst>
              <a:path w="37074" h="673" extrusionOk="0">
                <a:moveTo>
                  <a:pt x="9314" y="320"/>
                </a:moveTo>
                <a:cubicBezTo>
                  <a:pt x="6368" y="320"/>
                  <a:pt x="1" y="666"/>
                  <a:pt x="1" y="666"/>
                </a:cubicBezTo>
                <a:lnTo>
                  <a:pt x="13976" y="666"/>
                </a:lnTo>
                <a:cubicBezTo>
                  <a:pt x="12819" y="628"/>
                  <a:pt x="11444" y="443"/>
                  <a:pt x="10415" y="349"/>
                </a:cubicBezTo>
                <a:cubicBezTo>
                  <a:pt x="10159" y="329"/>
                  <a:pt x="9779" y="320"/>
                  <a:pt x="9314" y="320"/>
                </a:cubicBezTo>
                <a:close/>
                <a:moveTo>
                  <a:pt x="18194" y="0"/>
                </a:moveTo>
                <a:cubicBezTo>
                  <a:pt x="17226" y="0"/>
                  <a:pt x="16376" y="93"/>
                  <a:pt x="16049" y="349"/>
                </a:cubicBezTo>
                <a:cubicBezTo>
                  <a:pt x="15792" y="551"/>
                  <a:pt x="15313" y="642"/>
                  <a:pt x="14720" y="666"/>
                </a:cubicBezTo>
                <a:lnTo>
                  <a:pt x="37073" y="666"/>
                </a:lnTo>
                <a:cubicBezTo>
                  <a:pt x="36293" y="519"/>
                  <a:pt x="35463" y="397"/>
                  <a:pt x="34659" y="349"/>
                </a:cubicBezTo>
                <a:cubicBezTo>
                  <a:pt x="34138" y="349"/>
                  <a:pt x="31808" y="489"/>
                  <a:pt x="29943" y="489"/>
                </a:cubicBezTo>
                <a:cubicBezTo>
                  <a:pt x="29011" y="489"/>
                  <a:pt x="28195" y="454"/>
                  <a:pt x="27781" y="349"/>
                </a:cubicBezTo>
                <a:cubicBezTo>
                  <a:pt x="27521" y="289"/>
                  <a:pt x="27172" y="267"/>
                  <a:pt x="26770" y="267"/>
                </a:cubicBezTo>
                <a:cubicBezTo>
                  <a:pt x="25634" y="267"/>
                  <a:pt x="24075" y="443"/>
                  <a:pt x="22920" y="443"/>
                </a:cubicBezTo>
                <a:cubicBezTo>
                  <a:pt x="22484" y="443"/>
                  <a:pt x="22106" y="418"/>
                  <a:pt x="21830" y="349"/>
                </a:cubicBezTo>
                <a:cubicBezTo>
                  <a:pt x="21107" y="179"/>
                  <a:pt x="19537" y="0"/>
                  <a:pt x="18194" y="0"/>
                </a:cubicBezTo>
                <a:close/>
                <a:moveTo>
                  <a:pt x="13976" y="666"/>
                </a:moveTo>
                <a:lnTo>
                  <a:pt x="13976" y="666"/>
                </a:lnTo>
                <a:cubicBezTo>
                  <a:pt x="14110" y="670"/>
                  <a:pt x="14241" y="672"/>
                  <a:pt x="14368" y="672"/>
                </a:cubicBezTo>
                <a:cubicBezTo>
                  <a:pt x="14489" y="672"/>
                  <a:pt x="14607" y="670"/>
                  <a:pt x="14720" y="6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8"/>
          <p:cNvSpPr/>
          <p:nvPr/>
        </p:nvSpPr>
        <p:spPr>
          <a:xfrm flipH="1">
            <a:off x="2226611" y="177928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535348" y="1497543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8"/>
          <p:cNvSpPr/>
          <p:nvPr/>
        </p:nvSpPr>
        <p:spPr>
          <a:xfrm flipH="1">
            <a:off x="7310161" y="23250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8205886" y="357908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>
            <a:spLocks noGrp="1"/>
          </p:cNvSpPr>
          <p:nvPr>
            <p:ph type="subTitle" idx="1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9"/>
          <p:cNvSpPr/>
          <p:nvPr/>
        </p:nvSpPr>
        <p:spPr>
          <a:xfrm flipH="1">
            <a:off x="-8804450" y="2117826"/>
            <a:ext cx="26752899" cy="3048520"/>
          </a:xfrm>
          <a:custGeom>
            <a:avLst/>
            <a:gdLst/>
            <a:ahLst/>
            <a:cxnLst/>
            <a:rect l="l" t="t" r="r" b="b"/>
            <a:pathLst>
              <a:path w="152436" h="17369" extrusionOk="0">
                <a:moveTo>
                  <a:pt x="50508" y="1"/>
                </a:moveTo>
                <a:cubicBezTo>
                  <a:pt x="47549" y="1"/>
                  <a:pt x="44430" y="1151"/>
                  <a:pt x="41585" y="2247"/>
                </a:cubicBezTo>
                <a:cubicBezTo>
                  <a:pt x="28122" y="7515"/>
                  <a:pt x="14195" y="11490"/>
                  <a:pt x="0" y="14100"/>
                </a:cubicBezTo>
                <a:lnTo>
                  <a:pt x="0" y="17368"/>
                </a:lnTo>
                <a:lnTo>
                  <a:pt x="152436" y="17368"/>
                </a:lnTo>
                <a:lnTo>
                  <a:pt x="152436" y="9027"/>
                </a:lnTo>
                <a:cubicBezTo>
                  <a:pt x="151776" y="9188"/>
                  <a:pt x="151222" y="9272"/>
                  <a:pt x="150669" y="9272"/>
                </a:cubicBezTo>
                <a:cubicBezTo>
                  <a:pt x="149629" y="9272"/>
                  <a:pt x="148596" y="8973"/>
                  <a:pt x="146875" y="8320"/>
                </a:cubicBezTo>
                <a:cubicBezTo>
                  <a:pt x="144880" y="7555"/>
                  <a:pt x="142781" y="7169"/>
                  <a:pt x="140682" y="7169"/>
                </a:cubicBezTo>
                <a:cubicBezTo>
                  <a:pt x="138829" y="7169"/>
                  <a:pt x="136976" y="7470"/>
                  <a:pt x="135192" y="8076"/>
                </a:cubicBezTo>
                <a:cubicBezTo>
                  <a:pt x="134111" y="8429"/>
                  <a:pt x="133029" y="8922"/>
                  <a:pt x="131911" y="8922"/>
                </a:cubicBezTo>
                <a:cubicBezTo>
                  <a:pt x="131794" y="8922"/>
                  <a:pt x="131676" y="8916"/>
                  <a:pt x="131558" y="8905"/>
                </a:cubicBezTo>
                <a:cubicBezTo>
                  <a:pt x="129729" y="8759"/>
                  <a:pt x="128339" y="7246"/>
                  <a:pt x="126851" y="6124"/>
                </a:cubicBezTo>
                <a:cubicBezTo>
                  <a:pt x="124679" y="4538"/>
                  <a:pt x="122078" y="3720"/>
                  <a:pt x="119455" y="3720"/>
                </a:cubicBezTo>
                <a:cubicBezTo>
                  <a:pt x="117926" y="3720"/>
                  <a:pt x="116389" y="3998"/>
                  <a:pt x="114925" y="4564"/>
                </a:cubicBezTo>
                <a:cubicBezTo>
                  <a:pt x="112013" y="5723"/>
                  <a:pt x="109377" y="8009"/>
                  <a:pt x="106281" y="8009"/>
                </a:cubicBezTo>
                <a:cubicBezTo>
                  <a:pt x="106187" y="8009"/>
                  <a:pt x="106093" y="8007"/>
                  <a:pt x="105998" y="8002"/>
                </a:cubicBezTo>
                <a:cubicBezTo>
                  <a:pt x="104364" y="7929"/>
                  <a:pt x="102852" y="7198"/>
                  <a:pt x="101266" y="6807"/>
                </a:cubicBezTo>
                <a:cubicBezTo>
                  <a:pt x="100266" y="6570"/>
                  <a:pt x="99258" y="6476"/>
                  <a:pt x="98245" y="6476"/>
                </a:cubicBezTo>
                <a:cubicBezTo>
                  <a:pt x="94450" y="6476"/>
                  <a:pt x="90583" y="7793"/>
                  <a:pt x="86738" y="7793"/>
                </a:cubicBezTo>
                <a:cubicBezTo>
                  <a:pt x="86133" y="7793"/>
                  <a:pt x="85529" y="7761"/>
                  <a:pt x="84925" y="7685"/>
                </a:cubicBezTo>
                <a:cubicBezTo>
                  <a:pt x="80087" y="7078"/>
                  <a:pt x="75719" y="3715"/>
                  <a:pt x="70877" y="3715"/>
                </a:cubicBezTo>
                <a:cubicBezTo>
                  <a:pt x="70666" y="3715"/>
                  <a:pt x="70455" y="3721"/>
                  <a:pt x="70243" y="3734"/>
                </a:cubicBezTo>
                <a:cubicBezTo>
                  <a:pt x="67616" y="3887"/>
                  <a:pt x="65005" y="5063"/>
                  <a:pt x="62478" y="5063"/>
                </a:cubicBezTo>
                <a:cubicBezTo>
                  <a:pt x="61766" y="5063"/>
                  <a:pt x="61061" y="4970"/>
                  <a:pt x="60365" y="4734"/>
                </a:cubicBezTo>
                <a:cubicBezTo>
                  <a:pt x="58194" y="4003"/>
                  <a:pt x="56706" y="2051"/>
                  <a:pt x="54706" y="978"/>
                </a:cubicBezTo>
                <a:cubicBezTo>
                  <a:pt x="53380" y="279"/>
                  <a:pt x="51963" y="1"/>
                  <a:pt x="50508" y="1"/>
                </a:cubicBezTo>
                <a:close/>
              </a:path>
            </a:pathLst>
          </a:custGeom>
          <a:gradFill>
            <a:gsLst>
              <a:gs pos="0">
                <a:srgbClr val="D0F3FF">
                  <a:alpha val="71764"/>
                </a:srgbClr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9"/>
          <p:cNvSpPr/>
          <p:nvPr/>
        </p:nvSpPr>
        <p:spPr>
          <a:xfrm flipH="1">
            <a:off x="7841111" y="84028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235611" y="11968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"/>
          <p:cNvSpPr/>
          <p:nvPr/>
        </p:nvSpPr>
        <p:spPr>
          <a:xfrm flipH="1">
            <a:off x="512814" y="4217644"/>
            <a:ext cx="161462" cy="104312"/>
          </a:xfrm>
          <a:custGeom>
            <a:avLst/>
            <a:gdLst/>
            <a:ahLst/>
            <a:cxnLst/>
            <a:rect l="l" t="t" r="r" b="b"/>
            <a:pathLst>
              <a:path w="4170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508623" y="383128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1400398" y="3726962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/>
          <p:nvPr/>
        </p:nvSpPr>
        <p:spPr>
          <a:xfrm flipH="1">
            <a:off x="7559114" y="4603994"/>
            <a:ext cx="161462" cy="104312"/>
          </a:xfrm>
          <a:custGeom>
            <a:avLst/>
            <a:gdLst/>
            <a:ahLst/>
            <a:cxnLst/>
            <a:rect l="l" t="t" r="r" b="b"/>
            <a:pathLst>
              <a:path w="4170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8764996" y="4748725"/>
            <a:ext cx="2390918" cy="33192"/>
          </a:xfrm>
          <a:custGeom>
            <a:avLst/>
            <a:gdLst/>
            <a:ahLst/>
            <a:cxnLst/>
            <a:rect l="l" t="t" r="r" b="b"/>
            <a:pathLst>
              <a:path w="35728" h="496" extrusionOk="0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rgbClr val="E0F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7971983" y="3291001"/>
            <a:ext cx="4791940" cy="32255"/>
          </a:xfrm>
          <a:custGeom>
            <a:avLst/>
            <a:gdLst/>
            <a:ahLst/>
            <a:cxnLst/>
            <a:rect l="l" t="t" r="r" b="b"/>
            <a:pathLst>
              <a:path w="71607" h="482" extrusionOk="0">
                <a:moveTo>
                  <a:pt x="35796" y="1"/>
                </a:moveTo>
                <a:cubicBezTo>
                  <a:pt x="16029" y="1"/>
                  <a:pt x="0" y="248"/>
                  <a:pt x="0" y="248"/>
                </a:cubicBezTo>
                <a:cubicBezTo>
                  <a:pt x="0" y="248"/>
                  <a:pt x="16029" y="482"/>
                  <a:pt x="35796" y="482"/>
                </a:cubicBezTo>
                <a:cubicBezTo>
                  <a:pt x="55578" y="482"/>
                  <a:pt x="71606" y="248"/>
                  <a:pt x="71606" y="248"/>
                </a:cubicBezTo>
                <a:cubicBezTo>
                  <a:pt x="71606" y="248"/>
                  <a:pt x="55578" y="1"/>
                  <a:pt x="35796" y="1"/>
                </a:cubicBezTo>
                <a:close/>
              </a:path>
            </a:pathLst>
          </a:custGeom>
          <a:solidFill>
            <a:srgbClr val="E0F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-2857464" y="4718386"/>
            <a:ext cx="7141368" cy="93889"/>
          </a:xfrm>
          <a:custGeom>
            <a:avLst/>
            <a:gdLst/>
            <a:ahLst/>
            <a:cxnLst/>
            <a:rect l="l" t="t" r="r" b="b"/>
            <a:pathLst>
              <a:path w="106715" h="1403" extrusionOk="0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7_1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subTitle" idx="1"/>
          </p:nvPr>
        </p:nvSpPr>
        <p:spPr>
          <a:xfrm>
            <a:off x="2622150" y="3935600"/>
            <a:ext cx="3899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30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825" y="2747625"/>
            <a:ext cx="9144064" cy="2395888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26961" y="1540163"/>
            <a:ext cx="1546779" cy="2414616"/>
            <a:chOff x="259775" y="1853100"/>
            <a:chExt cx="1145932" cy="1789002"/>
          </a:xfrm>
        </p:grpSpPr>
        <p:sp>
          <p:nvSpPr>
            <p:cNvPr id="408" name="Google Shape;408;p30"/>
            <p:cNvSpPr/>
            <p:nvPr/>
          </p:nvSpPr>
          <p:spPr>
            <a:xfrm>
              <a:off x="259775" y="1853100"/>
              <a:ext cx="1145932" cy="894495"/>
            </a:xfrm>
            <a:custGeom>
              <a:avLst/>
              <a:gdLst/>
              <a:ahLst/>
              <a:cxnLst/>
              <a:rect l="l" t="t" r="r" b="b"/>
              <a:pathLst>
                <a:path w="59444" h="46401" extrusionOk="0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259775" y="1853100"/>
              <a:ext cx="810908" cy="894495"/>
            </a:xfrm>
            <a:custGeom>
              <a:avLst/>
              <a:gdLst/>
              <a:ahLst/>
              <a:cxnLst/>
              <a:rect l="l" t="t" r="r" b="b"/>
              <a:pathLst>
                <a:path w="42065" h="46401" extrusionOk="0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34759" y="46400"/>
                  </a:lnTo>
                  <a:lnTo>
                    <a:pt x="32758" y="35326"/>
                  </a:lnTo>
                  <a:lnTo>
                    <a:pt x="42064" y="33591"/>
                  </a:lnTo>
                  <a:lnTo>
                    <a:pt x="29722" y="32257"/>
                  </a:lnTo>
                  <a:lnTo>
                    <a:pt x="26486" y="26286"/>
                  </a:lnTo>
                  <a:lnTo>
                    <a:pt x="24885" y="12609"/>
                  </a:lnTo>
                  <a:lnTo>
                    <a:pt x="21049" y="10741"/>
                  </a:lnTo>
                  <a:lnTo>
                    <a:pt x="24885" y="10741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65560" y="2060167"/>
              <a:ext cx="198076" cy="53379"/>
            </a:xfrm>
            <a:custGeom>
              <a:avLst/>
              <a:gdLst/>
              <a:ahLst/>
              <a:cxnLst/>
              <a:rect l="l" t="t" r="r" b="b"/>
              <a:pathLst>
                <a:path w="10275" h="2769" extrusionOk="0">
                  <a:moveTo>
                    <a:pt x="0" y="0"/>
                  </a:moveTo>
                  <a:lnTo>
                    <a:pt x="3836" y="1868"/>
                  </a:lnTo>
                  <a:lnTo>
                    <a:pt x="10274" y="2769"/>
                  </a:lnTo>
                  <a:lnTo>
                    <a:pt x="10274" y="2769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83251" y="2636988"/>
              <a:ext cx="144061" cy="110634"/>
            </a:xfrm>
            <a:custGeom>
              <a:avLst/>
              <a:gdLst/>
              <a:ahLst/>
              <a:cxnLst/>
              <a:rect l="l" t="t" r="r" b="b"/>
              <a:pathLst>
                <a:path w="7473" h="5739" extrusionOk="0">
                  <a:moveTo>
                    <a:pt x="768" y="1"/>
                  </a:moveTo>
                  <a:lnTo>
                    <a:pt x="0" y="5738"/>
                  </a:lnTo>
                  <a:lnTo>
                    <a:pt x="7472" y="573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176140" y="2636988"/>
              <a:ext cx="129275" cy="110634"/>
            </a:xfrm>
            <a:custGeom>
              <a:avLst/>
              <a:gdLst/>
              <a:ahLst/>
              <a:cxnLst/>
              <a:rect l="l" t="t" r="r" b="b"/>
              <a:pathLst>
                <a:path w="6706" h="5739" extrusionOk="0">
                  <a:moveTo>
                    <a:pt x="4804" y="1"/>
                  </a:moveTo>
                  <a:lnTo>
                    <a:pt x="1" y="3503"/>
                  </a:lnTo>
                  <a:lnTo>
                    <a:pt x="3503" y="5738"/>
                  </a:lnTo>
                  <a:lnTo>
                    <a:pt x="2403" y="3370"/>
                  </a:lnTo>
                  <a:lnTo>
                    <a:pt x="3503" y="2869"/>
                  </a:lnTo>
                  <a:lnTo>
                    <a:pt x="6706" y="5738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98038" y="2060167"/>
              <a:ext cx="237306" cy="687436"/>
            </a:xfrm>
            <a:custGeom>
              <a:avLst/>
              <a:gdLst/>
              <a:ahLst/>
              <a:cxnLst/>
              <a:rect l="l" t="t" r="r" b="b"/>
              <a:pathLst>
                <a:path w="12310" h="35660" extrusionOk="0">
                  <a:moveTo>
                    <a:pt x="11242" y="0"/>
                  </a:moveTo>
                  <a:lnTo>
                    <a:pt x="4137" y="14144"/>
                  </a:lnTo>
                  <a:lnTo>
                    <a:pt x="2836" y="13176"/>
                  </a:lnTo>
                  <a:lnTo>
                    <a:pt x="1" y="29922"/>
                  </a:lnTo>
                  <a:lnTo>
                    <a:pt x="6705" y="35659"/>
                  </a:lnTo>
                  <a:lnTo>
                    <a:pt x="6172" y="15278"/>
                  </a:lnTo>
                  <a:lnTo>
                    <a:pt x="123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32759" y="2365609"/>
              <a:ext cx="237942" cy="135058"/>
            </a:xfrm>
            <a:custGeom>
              <a:avLst/>
              <a:gdLst/>
              <a:ahLst/>
              <a:cxnLst/>
              <a:rect l="l" t="t" r="r" b="b"/>
              <a:pathLst>
                <a:path w="12343" h="7006" extrusionOk="0">
                  <a:moveTo>
                    <a:pt x="5637" y="1"/>
                  </a:moveTo>
                  <a:lnTo>
                    <a:pt x="0" y="5672"/>
                  </a:lnTo>
                  <a:lnTo>
                    <a:pt x="12342" y="7006"/>
                  </a:lnTo>
                  <a:lnTo>
                    <a:pt x="5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56861" y="2359826"/>
              <a:ext cx="75915" cy="165921"/>
            </a:xfrm>
            <a:custGeom>
              <a:avLst/>
              <a:gdLst/>
              <a:ahLst/>
              <a:cxnLst/>
              <a:rect l="l" t="t" r="r" b="b"/>
              <a:pathLst>
                <a:path w="3938" h="8607" extrusionOk="0">
                  <a:moveTo>
                    <a:pt x="701" y="1"/>
                  </a:moveTo>
                  <a:lnTo>
                    <a:pt x="1" y="8607"/>
                  </a:lnTo>
                  <a:lnTo>
                    <a:pt x="3937" y="5972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91268" y="2534100"/>
              <a:ext cx="167849" cy="213518"/>
            </a:xfrm>
            <a:custGeom>
              <a:avLst/>
              <a:gdLst/>
              <a:ahLst/>
              <a:cxnLst/>
              <a:rect l="l" t="t" r="r" b="b"/>
              <a:pathLst>
                <a:path w="8707" h="11076" extrusionOk="0">
                  <a:moveTo>
                    <a:pt x="1" y="1"/>
                  </a:moveTo>
                  <a:lnTo>
                    <a:pt x="2002" y="11075"/>
                  </a:lnTo>
                  <a:lnTo>
                    <a:pt x="8707" y="110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059103" y="2680074"/>
              <a:ext cx="184582" cy="67548"/>
            </a:xfrm>
            <a:custGeom>
              <a:avLst/>
              <a:gdLst/>
              <a:ahLst/>
              <a:cxnLst/>
              <a:rect l="l" t="t" r="r" b="b"/>
              <a:pathLst>
                <a:path w="9575" h="3504" extrusionOk="0">
                  <a:moveTo>
                    <a:pt x="168" y="1"/>
                  </a:moveTo>
                  <a:lnTo>
                    <a:pt x="1" y="3503"/>
                  </a:lnTo>
                  <a:lnTo>
                    <a:pt x="9574" y="3503"/>
                  </a:lnTo>
                  <a:lnTo>
                    <a:pt x="6072" y="1268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91268" y="2500653"/>
              <a:ext cx="179435" cy="246964"/>
            </a:xfrm>
            <a:custGeom>
              <a:avLst/>
              <a:gdLst/>
              <a:ahLst/>
              <a:cxnLst/>
              <a:rect l="l" t="t" r="r" b="b"/>
              <a:pathLst>
                <a:path w="9308" h="12811" extrusionOk="0">
                  <a:moveTo>
                    <a:pt x="9307" y="1"/>
                  </a:moveTo>
                  <a:lnTo>
                    <a:pt x="1" y="1736"/>
                  </a:lnTo>
                  <a:lnTo>
                    <a:pt x="8707" y="12810"/>
                  </a:lnTo>
                  <a:lnTo>
                    <a:pt x="9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603812" y="2525734"/>
              <a:ext cx="153063" cy="221884"/>
            </a:xfrm>
            <a:custGeom>
              <a:avLst/>
              <a:gdLst/>
              <a:ahLst/>
              <a:cxnLst/>
              <a:rect l="l" t="t" r="r" b="b"/>
              <a:pathLst>
                <a:path w="7940" h="11510" extrusionOk="0">
                  <a:moveTo>
                    <a:pt x="1" y="1"/>
                  </a:moveTo>
                  <a:lnTo>
                    <a:pt x="3970" y="4204"/>
                  </a:lnTo>
                  <a:lnTo>
                    <a:pt x="3970" y="11509"/>
                  </a:lnTo>
                  <a:lnTo>
                    <a:pt x="7940" y="11509"/>
                  </a:lnTo>
                  <a:lnTo>
                    <a:pt x="6339" y="4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rot="10800000" flipH="1">
              <a:off x="259775" y="2747607"/>
              <a:ext cx="1145932" cy="894495"/>
            </a:xfrm>
            <a:custGeom>
              <a:avLst/>
              <a:gdLst/>
              <a:ahLst/>
              <a:cxnLst/>
              <a:rect l="l" t="t" r="r" b="b"/>
              <a:pathLst>
                <a:path w="59444" h="46401" extrusionOk="0">
                  <a:moveTo>
                    <a:pt x="26486" y="0"/>
                  </a:moveTo>
                  <a:lnTo>
                    <a:pt x="16046" y="10441"/>
                  </a:lnTo>
                  <a:lnTo>
                    <a:pt x="10008" y="23917"/>
                  </a:lnTo>
                  <a:lnTo>
                    <a:pt x="7173" y="40663"/>
                  </a:lnTo>
                  <a:lnTo>
                    <a:pt x="1" y="46400"/>
                  </a:lnTo>
                  <a:lnTo>
                    <a:pt x="59443" y="46400"/>
                  </a:lnTo>
                  <a:lnTo>
                    <a:pt x="52338" y="40663"/>
                  </a:lnTo>
                  <a:lnTo>
                    <a:pt x="49169" y="30389"/>
                  </a:lnTo>
                  <a:lnTo>
                    <a:pt x="41897" y="28187"/>
                  </a:lnTo>
                  <a:lnTo>
                    <a:pt x="35359" y="26586"/>
                  </a:lnTo>
                  <a:lnTo>
                    <a:pt x="32858" y="6538"/>
                  </a:lnTo>
                  <a:lnTo>
                    <a:pt x="26486" y="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0"/>
          <p:cNvGrpSpPr/>
          <p:nvPr/>
        </p:nvGrpSpPr>
        <p:grpSpPr>
          <a:xfrm flipH="1">
            <a:off x="7170683" y="2040869"/>
            <a:ext cx="1127907" cy="1413457"/>
            <a:chOff x="1542058" y="2040869"/>
            <a:chExt cx="1127907" cy="1413457"/>
          </a:xfrm>
        </p:grpSpPr>
        <p:sp>
          <p:nvSpPr>
            <p:cNvPr id="422" name="Google Shape;422;p30"/>
            <p:cNvSpPr/>
            <p:nvPr/>
          </p:nvSpPr>
          <p:spPr>
            <a:xfrm>
              <a:off x="1542058" y="2040869"/>
              <a:ext cx="1127907" cy="706732"/>
            </a:xfrm>
            <a:custGeom>
              <a:avLst/>
              <a:gdLst/>
              <a:ahLst/>
              <a:cxnLst/>
              <a:rect l="l" t="t" r="r" b="b"/>
              <a:pathLst>
                <a:path w="58509" h="36661" extrusionOk="0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2133664" y="2590682"/>
              <a:ext cx="180707" cy="156938"/>
            </a:xfrm>
            <a:custGeom>
              <a:avLst/>
              <a:gdLst/>
              <a:ahLst/>
              <a:cxnLst/>
              <a:rect l="l" t="t" r="r" b="b"/>
              <a:pathLst>
                <a:path w="9374" h="8141" extrusionOk="0">
                  <a:moveTo>
                    <a:pt x="3937" y="1"/>
                  </a:moveTo>
                  <a:lnTo>
                    <a:pt x="1" y="8140"/>
                  </a:lnTo>
                  <a:lnTo>
                    <a:pt x="9374" y="8140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181898" y="2341184"/>
              <a:ext cx="256584" cy="228940"/>
            </a:xfrm>
            <a:custGeom>
              <a:avLst/>
              <a:gdLst/>
              <a:ahLst/>
              <a:cxnLst/>
              <a:rect l="l" t="t" r="r" b="b"/>
              <a:pathLst>
                <a:path w="13310" h="11876" extrusionOk="0">
                  <a:moveTo>
                    <a:pt x="6071" y="0"/>
                  </a:moveTo>
                  <a:lnTo>
                    <a:pt x="0" y="868"/>
                  </a:lnTo>
                  <a:lnTo>
                    <a:pt x="2202" y="4804"/>
                  </a:lnTo>
                  <a:lnTo>
                    <a:pt x="3436" y="2269"/>
                  </a:lnTo>
                  <a:lnTo>
                    <a:pt x="5271" y="2269"/>
                  </a:lnTo>
                  <a:lnTo>
                    <a:pt x="13310" y="11876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773549" y="2040869"/>
              <a:ext cx="332479" cy="706732"/>
            </a:xfrm>
            <a:custGeom>
              <a:avLst/>
              <a:gdLst/>
              <a:ahLst/>
              <a:cxnLst/>
              <a:rect l="l" t="t" r="r" b="b"/>
              <a:pathLst>
                <a:path w="17247" h="36661" extrusionOk="0">
                  <a:moveTo>
                    <a:pt x="7639" y="1"/>
                  </a:moveTo>
                  <a:lnTo>
                    <a:pt x="201" y="15211"/>
                  </a:lnTo>
                  <a:lnTo>
                    <a:pt x="1" y="20015"/>
                  </a:lnTo>
                  <a:lnTo>
                    <a:pt x="1" y="29221"/>
                  </a:lnTo>
                  <a:lnTo>
                    <a:pt x="1668" y="36660"/>
                  </a:lnTo>
                  <a:lnTo>
                    <a:pt x="9941" y="36660"/>
                  </a:lnTo>
                  <a:lnTo>
                    <a:pt x="13243" y="30422"/>
                  </a:lnTo>
                  <a:lnTo>
                    <a:pt x="13243" y="22850"/>
                  </a:lnTo>
                  <a:lnTo>
                    <a:pt x="13243" y="13410"/>
                  </a:lnTo>
                  <a:lnTo>
                    <a:pt x="17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805705" y="2066586"/>
              <a:ext cx="236651" cy="681016"/>
            </a:xfrm>
            <a:custGeom>
              <a:avLst/>
              <a:gdLst/>
              <a:ahLst/>
              <a:cxnLst/>
              <a:rect l="l" t="t" r="r" b="b"/>
              <a:pathLst>
                <a:path w="12276" h="35327" extrusionOk="0">
                  <a:moveTo>
                    <a:pt x="12276" y="1"/>
                  </a:moveTo>
                  <a:lnTo>
                    <a:pt x="6138" y="16079"/>
                  </a:lnTo>
                  <a:lnTo>
                    <a:pt x="6138" y="27187"/>
                  </a:lnTo>
                  <a:lnTo>
                    <a:pt x="0" y="35326"/>
                  </a:lnTo>
                  <a:lnTo>
                    <a:pt x="8273" y="35326"/>
                  </a:lnTo>
                  <a:lnTo>
                    <a:pt x="8740" y="28121"/>
                  </a:lnTo>
                  <a:lnTo>
                    <a:pt x="8740" y="14444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542058" y="2334109"/>
              <a:ext cx="263658" cy="413502"/>
            </a:xfrm>
            <a:custGeom>
              <a:avLst/>
              <a:gdLst/>
              <a:ahLst/>
              <a:cxnLst/>
              <a:rect l="l" t="t" r="r" b="b"/>
              <a:pathLst>
                <a:path w="13677" h="21450" extrusionOk="0">
                  <a:moveTo>
                    <a:pt x="12209" y="0"/>
                  </a:moveTo>
                  <a:lnTo>
                    <a:pt x="8006" y="11008"/>
                  </a:lnTo>
                  <a:lnTo>
                    <a:pt x="8006" y="18747"/>
                  </a:lnTo>
                  <a:lnTo>
                    <a:pt x="0" y="21449"/>
                  </a:lnTo>
                  <a:lnTo>
                    <a:pt x="13676" y="21449"/>
                  </a:lnTo>
                  <a:lnTo>
                    <a:pt x="12009" y="14010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965193" y="2299389"/>
              <a:ext cx="113834" cy="448221"/>
            </a:xfrm>
            <a:custGeom>
              <a:avLst/>
              <a:gdLst/>
              <a:ahLst/>
              <a:cxnLst/>
              <a:rect l="l" t="t" r="r" b="b"/>
              <a:pathLst>
                <a:path w="5905" h="23251" extrusionOk="0">
                  <a:moveTo>
                    <a:pt x="3302" y="0"/>
                  </a:moveTo>
                  <a:lnTo>
                    <a:pt x="3302" y="17012"/>
                  </a:lnTo>
                  <a:lnTo>
                    <a:pt x="0" y="23250"/>
                  </a:lnTo>
                  <a:lnTo>
                    <a:pt x="4003" y="23250"/>
                  </a:lnTo>
                  <a:lnTo>
                    <a:pt x="5904" y="17346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2181898" y="2433777"/>
              <a:ext cx="132475" cy="313838"/>
            </a:xfrm>
            <a:custGeom>
              <a:avLst/>
              <a:gdLst/>
              <a:ahLst/>
              <a:cxnLst/>
              <a:rect l="l" t="t" r="r" b="b"/>
              <a:pathLst>
                <a:path w="6872" h="16280" extrusionOk="0">
                  <a:moveTo>
                    <a:pt x="0" y="1"/>
                  </a:moveTo>
                  <a:lnTo>
                    <a:pt x="1435" y="8140"/>
                  </a:lnTo>
                  <a:lnTo>
                    <a:pt x="6872" y="162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rot="10800000" flipH="1">
              <a:off x="1542058" y="2747594"/>
              <a:ext cx="1127907" cy="706732"/>
            </a:xfrm>
            <a:custGeom>
              <a:avLst/>
              <a:gdLst/>
              <a:ahLst/>
              <a:cxnLst/>
              <a:rect l="l" t="t" r="r" b="b"/>
              <a:pathLst>
                <a:path w="58509" h="36661" extrusionOk="0">
                  <a:moveTo>
                    <a:pt x="19647" y="1"/>
                  </a:moveTo>
                  <a:lnTo>
                    <a:pt x="12209" y="15211"/>
                  </a:lnTo>
                  <a:lnTo>
                    <a:pt x="3703" y="20382"/>
                  </a:lnTo>
                  <a:lnTo>
                    <a:pt x="0" y="36660"/>
                  </a:lnTo>
                  <a:lnTo>
                    <a:pt x="58509" y="36660"/>
                  </a:lnTo>
                  <a:lnTo>
                    <a:pt x="48501" y="30756"/>
                  </a:lnTo>
                  <a:lnTo>
                    <a:pt x="39261" y="15578"/>
                  </a:lnTo>
                  <a:lnTo>
                    <a:pt x="32090" y="9407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0"/>
          <p:cNvSpPr/>
          <p:nvPr/>
        </p:nvSpPr>
        <p:spPr>
          <a:xfrm>
            <a:off x="6688900" y="4875368"/>
            <a:ext cx="2455107" cy="209689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827" y="4289851"/>
            <a:ext cx="2180020" cy="668403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463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13225" y="1168075"/>
            <a:ext cx="73311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2500"/>
              <a:buAutoNum type="arabicPeriod"/>
              <a:defRPr sz="1100"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rabicPeriod"/>
              <a:defRPr>
                <a:solidFill>
                  <a:schemeClr val="accent6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alphaLcPeriod"/>
              <a:defRPr>
                <a:solidFill>
                  <a:schemeClr val="accent6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400"/>
              <a:buFont typeface="Didact Gothic"/>
              <a:buAutoNum type="romanLcPeriod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flipH="1">
            <a:off x="8006760" y="4784086"/>
            <a:ext cx="1137240" cy="147015"/>
          </a:xfrm>
          <a:custGeom>
            <a:avLst/>
            <a:gdLst/>
            <a:ahLst/>
            <a:cxnLst/>
            <a:rect l="l" t="t" r="r" b="b"/>
            <a:pathLst>
              <a:path w="22464" h="2904" extrusionOk="0">
                <a:moveTo>
                  <a:pt x="0" y="0"/>
                </a:moveTo>
                <a:lnTo>
                  <a:pt x="0" y="2659"/>
                </a:lnTo>
                <a:cubicBezTo>
                  <a:pt x="2022" y="2822"/>
                  <a:pt x="4045" y="2903"/>
                  <a:pt x="6066" y="2903"/>
                </a:cubicBezTo>
                <a:cubicBezTo>
                  <a:pt x="11579" y="2903"/>
                  <a:pt x="17073" y="2300"/>
                  <a:pt x="22463" y="1122"/>
                </a:cubicBezTo>
                <a:cubicBezTo>
                  <a:pt x="14951" y="1025"/>
                  <a:pt x="7463" y="65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5461993" y="4175225"/>
            <a:ext cx="3682007" cy="332961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31"/>
          <p:cNvSpPr txBox="1">
            <a:spLocks noGrp="1"/>
          </p:cNvSpPr>
          <p:nvPr>
            <p:ph type="title" idx="2"/>
          </p:nvPr>
        </p:nvSpPr>
        <p:spPr>
          <a:xfrm>
            <a:off x="1817400" y="3221925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6" name="Google Shape;436;p31"/>
          <p:cNvSpPr txBox="1">
            <a:spLocks noGrp="1"/>
          </p:cNvSpPr>
          <p:nvPr>
            <p:ph type="subTitle" idx="1"/>
          </p:nvPr>
        </p:nvSpPr>
        <p:spPr>
          <a:xfrm>
            <a:off x="1485150" y="3645774"/>
            <a:ext cx="2339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 idx="3"/>
          </p:nvPr>
        </p:nvSpPr>
        <p:spPr>
          <a:xfrm>
            <a:off x="5651400" y="3221925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subTitle" idx="4"/>
          </p:nvPr>
        </p:nvSpPr>
        <p:spPr>
          <a:xfrm>
            <a:off x="5319150" y="3645774"/>
            <a:ext cx="2339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>
            <a:spLocks noGrp="1"/>
          </p:cNvSpPr>
          <p:nvPr>
            <p:ph type="title"/>
          </p:nvPr>
        </p:nvSpPr>
        <p:spPr>
          <a:xfrm>
            <a:off x="2098350" y="2044563"/>
            <a:ext cx="4947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32"/>
          <p:cNvSpPr txBox="1">
            <a:spLocks noGrp="1"/>
          </p:cNvSpPr>
          <p:nvPr>
            <p:ph type="subTitle" idx="1"/>
          </p:nvPr>
        </p:nvSpPr>
        <p:spPr>
          <a:xfrm>
            <a:off x="2098350" y="838488"/>
            <a:ext cx="4947300" cy="11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7262675" y="2570550"/>
            <a:ext cx="1526400" cy="1526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2"/>
          <p:cNvGrpSpPr/>
          <p:nvPr/>
        </p:nvGrpSpPr>
        <p:grpSpPr>
          <a:xfrm>
            <a:off x="-556900" y="2318817"/>
            <a:ext cx="2540247" cy="2381442"/>
            <a:chOff x="0" y="2372765"/>
            <a:chExt cx="2893550" cy="2712657"/>
          </a:xfrm>
        </p:grpSpPr>
        <p:sp>
          <p:nvSpPr>
            <p:cNvPr id="444" name="Google Shape;444;p32"/>
            <p:cNvSpPr/>
            <p:nvPr/>
          </p:nvSpPr>
          <p:spPr>
            <a:xfrm>
              <a:off x="0" y="2372765"/>
              <a:ext cx="2893550" cy="1361820"/>
            </a:xfrm>
            <a:custGeom>
              <a:avLst/>
              <a:gdLst/>
              <a:ahLst/>
              <a:cxnLst/>
              <a:rect l="l" t="t" r="r" b="b"/>
              <a:pathLst>
                <a:path w="59043" h="27788" extrusionOk="0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922020" y="2372765"/>
              <a:ext cx="608183" cy="1361820"/>
            </a:xfrm>
            <a:custGeom>
              <a:avLst/>
              <a:gdLst/>
              <a:ahLst/>
              <a:cxnLst/>
              <a:rect l="l" t="t" r="r" b="b"/>
              <a:pathLst>
                <a:path w="12410" h="27788" extrusionOk="0">
                  <a:moveTo>
                    <a:pt x="12409" y="1"/>
                  </a:moveTo>
                  <a:lnTo>
                    <a:pt x="0" y="18380"/>
                  </a:lnTo>
                  <a:lnTo>
                    <a:pt x="2235" y="27787"/>
                  </a:lnTo>
                  <a:lnTo>
                    <a:pt x="7572" y="19448"/>
                  </a:lnTo>
                  <a:lnTo>
                    <a:pt x="124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0" y="3484394"/>
              <a:ext cx="580396" cy="250183"/>
            </a:xfrm>
            <a:custGeom>
              <a:avLst/>
              <a:gdLst/>
              <a:ahLst/>
              <a:cxnLst/>
              <a:rect l="l" t="t" r="r" b="b"/>
              <a:pathLst>
                <a:path w="11843" h="5105" extrusionOk="0">
                  <a:moveTo>
                    <a:pt x="2569" y="0"/>
                  </a:moveTo>
                  <a:lnTo>
                    <a:pt x="1" y="5104"/>
                  </a:lnTo>
                  <a:lnTo>
                    <a:pt x="11843" y="5104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031551" y="3325807"/>
              <a:ext cx="498651" cy="408772"/>
            </a:xfrm>
            <a:custGeom>
              <a:avLst/>
              <a:gdLst/>
              <a:ahLst/>
              <a:cxnLst/>
              <a:rect l="l" t="t" r="r" b="b"/>
              <a:pathLst>
                <a:path w="10175" h="8341" extrusionOk="0">
                  <a:moveTo>
                    <a:pt x="5337" y="1"/>
                  </a:moveTo>
                  <a:lnTo>
                    <a:pt x="0" y="8340"/>
                  </a:lnTo>
                  <a:lnTo>
                    <a:pt x="10174" y="8340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968223" y="3273516"/>
              <a:ext cx="443077" cy="461063"/>
            </a:xfrm>
            <a:custGeom>
              <a:avLst/>
              <a:gdLst/>
              <a:ahLst/>
              <a:cxnLst/>
              <a:rect l="l" t="t" r="r" b="b"/>
              <a:pathLst>
                <a:path w="9041" h="9408" extrusionOk="0">
                  <a:moveTo>
                    <a:pt x="5605" y="0"/>
                  </a:moveTo>
                  <a:lnTo>
                    <a:pt x="1" y="9407"/>
                  </a:lnTo>
                  <a:lnTo>
                    <a:pt x="8740" y="9407"/>
                  </a:lnTo>
                  <a:lnTo>
                    <a:pt x="9041" y="6438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968223" y="3273516"/>
              <a:ext cx="274687" cy="461063"/>
            </a:xfrm>
            <a:custGeom>
              <a:avLst/>
              <a:gdLst/>
              <a:ahLst/>
              <a:cxnLst/>
              <a:rect l="l" t="t" r="r" b="b"/>
              <a:pathLst>
                <a:path w="5605" h="9408" extrusionOk="0">
                  <a:moveTo>
                    <a:pt x="5605" y="0"/>
                  </a:moveTo>
                  <a:lnTo>
                    <a:pt x="1" y="9407"/>
                  </a:lnTo>
                  <a:lnTo>
                    <a:pt x="4504" y="9407"/>
                  </a:lnTo>
                  <a:cubicBezTo>
                    <a:pt x="3870" y="9407"/>
                    <a:pt x="5605" y="1"/>
                    <a:pt x="5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580342" y="3273516"/>
              <a:ext cx="451261" cy="461063"/>
            </a:xfrm>
            <a:custGeom>
              <a:avLst/>
              <a:gdLst/>
              <a:ahLst/>
              <a:cxnLst/>
              <a:rect l="l" t="t" r="r" b="b"/>
              <a:pathLst>
                <a:path w="9208" h="9408" extrusionOk="0">
                  <a:moveTo>
                    <a:pt x="6972" y="0"/>
                  </a:moveTo>
                  <a:lnTo>
                    <a:pt x="1" y="1835"/>
                  </a:lnTo>
                  <a:lnTo>
                    <a:pt x="6072" y="7172"/>
                  </a:lnTo>
                  <a:lnTo>
                    <a:pt x="6972" y="4303"/>
                  </a:lnTo>
                  <a:lnTo>
                    <a:pt x="9207" y="9407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293101" y="2372765"/>
              <a:ext cx="675176" cy="1157459"/>
            </a:xfrm>
            <a:custGeom>
              <a:avLst/>
              <a:gdLst/>
              <a:ahLst/>
              <a:cxnLst/>
              <a:rect l="l" t="t" r="r" b="b"/>
              <a:pathLst>
                <a:path w="13777" h="23618" extrusionOk="0">
                  <a:moveTo>
                    <a:pt x="4837" y="1"/>
                  </a:moveTo>
                  <a:lnTo>
                    <a:pt x="0" y="19448"/>
                  </a:lnTo>
                  <a:lnTo>
                    <a:pt x="3136" y="12343"/>
                  </a:lnTo>
                  <a:lnTo>
                    <a:pt x="5638" y="11709"/>
                  </a:lnTo>
                  <a:lnTo>
                    <a:pt x="8606" y="17513"/>
                  </a:lnTo>
                  <a:lnTo>
                    <a:pt x="13777" y="23617"/>
                  </a:lnTo>
                  <a:lnTo>
                    <a:pt x="11308" y="17380"/>
                  </a:lnTo>
                  <a:lnTo>
                    <a:pt x="10675" y="11709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293101" y="2946541"/>
              <a:ext cx="276304" cy="788041"/>
            </a:xfrm>
            <a:custGeom>
              <a:avLst/>
              <a:gdLst/>
              <a:ahLst/>
              <a:cxnLst/>
              <a:rect l="l" t="t" r="r" b="b"/>
              <a:pathLst>
                <a:path w="5638" h="16080" extrusionOk="0">
                  <a:moveTo>
                    <a:pt x="5638" y="1"/>
                  </a:moveTo>
                  <a:lnTo>
                    <a:pt x="3136" y="635"/>
                  </a:lnTo>
                  <a:lnTo>
                    <a:pt x="0" y="7740"/>
                  </a:lnTo>
                  <a:lnTo>
                    <a:pt x="4837" y="16079"/>
                  </a:lnTo>
                  <a:lnTo>
                    <a:pt x="3136" y="944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25899" y="3484394"/>
              <a:ext cx="251801" cy="250183"/>
            </a:xfrm>
            <a:custGeom>
              <a:avLst/>
              <a:gdLst/>
              <a:ahLst/>
              <a:cxnLst/>
              <a:rect l="l" t="t" r="r" b="b"/>
              <a:pathLst>
                <a:path w="5138" h="5105" extrusionOk="0">
                  <a:moveTo>
                    <a:pt x="0" y="0"/>
                  </a:moveTo>
                  <a:lnTo>
                    <a:pt x="2802" y="5104"/>
                  </a:lnTo>
                  <a:lnTo>
                    <a:pt x="5137" y="5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 rot="10800000" flipH="1">
              <a:off x="0" y="3723602"/>
              <a:ext cx="2893550" cy="1361820"/>
            </a:xfrm>
            <a:custGeom>
              <a:avLst/>
              <a:gdLst/>
              <a:ahLst/>
              <a:cxnLst/>
              <a:rect l="l" t="t" r="r" b="b"/>
              <a:pathLst>
                <a:path w="59043" h="27788" extrusionOk="0">
                  <a:moveTo>
                    <a:pt x="31223" y="1"/>
                  </a:moveTo>
                  <a:lnTo>
                    <a:pt x="18814" y="18380"/>
                  </a:lnTo>
                  <a:lnTo>
                    <a:pt x="2569" y="22683"/>
                  </a:lnTo>
                  <a:lnTo>
                    <a:pt x="1" y="27787"/>
                  </a:lnTo>
                  <a:lnTo>
                    <a:pt x="59043" y="27787"/>
                  </a:lnTo>
                  <a:lnTo>
                    <a:pt x="49203" y="24818"/>
                  </a:lnTo>
                  <a:lnTo>
                    <a:pt x="45767" y="18380"/>
                  </a:lnTo>
                  <a:lnTo>
                    <a:pt x="45767" y="11542"/>
                  </a:lnTo>
                  <a:lnTo>
                    <a:pt x="31223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2"/>
          <p:cNvSpPr/>
          <p:nvPr/>
        </p:nvSpPr>
        <p:spPr>
          <a:xfrm>
            <a:off x="825" y="3517500"/>
            <a:ext cx="9144064" cy="1626058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180511" y="1541975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2"/>
          <p:cNvSpPr/>
          <p:nvPr/>
        </p:nvSpPr>
        <p:spPr>
          <a:xfrm flipH="1">
            <a:off x="1129311" y="19737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8430786" y="28362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>
            <a:spLocks noGrp="1"/>
          </p:cNvSpPr>
          <p:nvPr>
            <p:ph type="title"/>
          </p:nvPr>
        </p:nvSpPr>
        <p:spPr>
          <a:xfrm>
            <a:off x="1432925" y="752800"/>
            <a:ext cx="3306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33"/>
          <p:cNvSpPr txBox="1"/>
          <p:nvPr/>
        </p:nvSpPr>
        <p:spPr>
          <a:xfrm>
            <a:off x="1325850" y="3430587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" name="Google Shape;462;p33"/>
          <p:cNvSpPr txBox="1">
            <a:spLocks noGrp="1"/>
          </p:cNvSpPr>
          <p:nvPr>
            <p:ph type="subTitle" idx="1"/>
          </p:nvPr>
        </p:nvSpPr>
        <p:spPr>
          <a:xfrm>
            <a:off x="1437816" y="1952596"/>
            <a:ext cx="33066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3"/>
          <p:cNvSpPr/>
          <p:nvPr/>
        </p:nvSpPr>
        <p:spPr>
          <a:xfrm>
            <a:off x="825" y="2561800"/>
            <a:ext cx="9144064" cy="2581709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3"/>
          <p:cNvGrpSpPr/>
          <p:nvPr/>
        </p:nvGrpSpPr>
        <p:grpSpPr>
          <a:xfrm>
            <a:off x="5104494" y="1347281"/>
            <a:ext cx="1774420" cy="2448972"/>
            <a:chOff x="4833750" y="783525"/>
            <a:chExt cx="2141467" cy="2955553"/>
          </a:xfrm>
        </p:grpSpPr>
        <p:sp>
          <p:nvSpPr>
            <p:cNvPr id="465" name="Google Shape;465;p33"/>
            <p:cNvSpPr/>
            <p:nvPr/>
          </p:nvSpPr>
          <p:spPr>
            <a:xfrm>
              <a:off x="4833750" y="783525"/>
              <a:ext cx="2141467" cy="1477778"/>
            </a:xfrm>
            <a:custGeom>
              <a:avLst/>
              <a:gdLst/>
              <a:ahLst/>
              <a:cxnLst/>
              <a:rect l="l" t="t" r="r" b="b"/>
              <a:pathLst>
                <a:path w="52739" h="36394" extrusionOk="0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52739" y="36394"/>
                  </a:lnTo>
                  <a:lnTo>
                    <a:pt x="50070" y="32057"/>
                  </a:lnTo>
                  <a:lnTo>
                    <a:pt x="46901" y="28355"/>
                  </a:lnTo>
                  <a:lnTo>
                    <a:pt x="44199" y="15545"/>
                  </a:lnTo>
                  <a:lnTo>
                    <a:pt x="36594" y="7006"/>
                  </a:lnTo>
                  <a:lnTo>
                    <a:pt x="32824" y="7006"/>
                  </a:lnTo>
                  <a:lnTo>
                    <a:pt x="27721" y="1302"/>
                  </a:lnTo>
                  <a:lnTo>
                    <a:pt x="21249" y="1"/>
                  </a:lnTo>
                  <a:lnTo>
                    <a:pt x="16880" y="3770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33750" y="783525"/>
              <a:ext cx="1148634" cy="1477778"/>
            </a:xfrm>
            <a:custGeom>
              <a:avLst/>
              <a:gdLst/>
              <a:ahLst/>
              <a:cxnLst/>
              <a:rect l="l" t="t" r="r" b="b"/>
              <a:pathLst>
                <a:path w="28288" h="36394" extrusionOk="0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28288" y="36394"/>
                  </a:lnTo>
                  <a:lnTo>
                    <a:pt x="21116" y="27988"/>
                  </a:lnTo>
                  <a:lnTo>
                    <a:pt x="14678" y="24352"/>
                  </a:lnTo>
                  <a:lnTo>
                    <a:pt x="15378" y="12777"/>
                  </a:lnTo>
                  <a:lnTo>
                    <a:pt x="11709" y="6039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6166571" y="1067964"/>
              <a:ext cx="274977" cy="302101"/>
            </a:xfrm>
            <a:custGeom>
              <a:avLst/>
              <a:gdLst/>
              <a:ahLst/>
              <a:cxnLst/>
              <a:rect l="l" t="t" r="r" b="b"/>
              <a:pathLst>
                <a:path w="6772" h="7440" extrusionOk="0">
                  <a:moveTo>
                    <a:pt x="0" y="1"/>
                  </a:moveTo>
                  <a:lnTo>
                    <a:pt x="2535" y="802"/>
                  </a:lnTo>
                  <a:lnTo>
                    <a:pt x="6772" y="7440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5519123" y="783525"/>
              <a:ext cx="283139" cy="284479"/>
            </a:xfrm>
            <a:custGeom>
              <a:avLst/>
              <a:gdLst/>
              <a:ahLst/>
              <a:cxnLst/>
              <a:rect l="l" t="t" r="r" b="b"/>
              <a:pathLst>
                <a:path w="6973" h="7006" extrusionOk="0">
                  <a:moveTo>
                    <a:pt x="4370" y="1"/>
                  </a:moveTo>
                  <a:lnTo>
                    <a:pt x="1" y="3770"/>
                  </a:lnTo>
                  <a:lnTo>
                    <a:pt x="6972" y="7006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738168" y="1934842"/>
              <a:ext cx="128677" cy="205908"/>
            </a:xfrm>
            <a:custGeom>
              <a:avLst/>
              <a:gdLst/>
              <a:ahLst/>
              <a:cxnLst/>
              <a:rect l="l" t="t" r="r" b="b"/>
              <a:pathLst>
                <a:path w="3169" h="5071" extrusionOk="0">
                  <a:moveTo>
                    <a:pt x="0" y="1"/>
                  </a:moveTo>
                  <a:lnTo>
                    <a:pt x="2202" y="5071"/>
                  </a:lnTo>
                  <a:lnTo>
                    <a:pt x="3169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454114" y="1302296"/>
              <a:ext cx="423997" cy="67770"/>
            </a:xfrm>
            <a:custGeom>
              <a:avLst/>
              <a:gdLst/>
              <a:ahLst/>
              <a:cxnLst/>
              <a:rect l="l" t="t" r="r" b="b"/>
              <a:pathLst>
                <a:path w="10442" h="1669" extrusionOk="0">
                  <a:moveTo>
                    <a:pt x="100" y="1"/>
                  </a:moveTo>
                  <a:lnTo>
                    <a:pt x="0" y="1669"/>
                  </a:lnTo>
                  <a:lnTo>
                    <a:pt x="10441" y="16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6285746" y="1471619"/>
              <a:ext cx="426718" cy="789686"/>
            </a:xfrm>
            <a:custGeom>
              <a:avLst/>
              <a:gdLst/>
              <a:ahLst/>
              <a:cxnLst/>
              <a:rect l="l" t="t" r="r" b="b"/>
              <a:pathLst>
                <a:path w="10509" h="19448" extrusionOk="0">
                  <a:moveTo>
                    <a:pt x="1" y="0"/>
                  </a:moveTo>
                  <a:lnTo>
                    <a:pt x="3837" y="3503"/>
                  </a:lnTo>
                  <a:lnTo>
                    <a:pt x="5238" y="12543"/>
                  </a:lnTo>
                  <a:lnTo>
                    <a:pt x="2469" y="6939"/>
                  </a:lnTo>
                  <a:lnTo>
                    <a:pt x="5238" y="19448"/>
                  </a:lnTo>
                  <a:lnTo>
                    <a:pt x="10508" y="19448"/>
                  </a:lnTo>
                  <a:lnTo>
                    <a:pt x="4404" y="25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429710" y="1370025"/>
              <a:ext cx="448401" cy="549954"/>
            </a:xfrm>
            <a:custGeom>
              <a:avLst/>
              <a:gdLst/>
              <a:ahLst/>
              <a:cxnLst/>
              <a:rect l="l" t="t" r="r" b="b"/>
              <a:pathLst>
                <a:path w="11043" h="13544" extrusionOk="0">
                  <a:moveTo>
                    <a:pt x="601" y="1"/>
                  </a:moveTo>
                  <a:lnTo>
                    <a:pt x="1" y="9908"/>
                  </a:lnTo>
                  <a:lnTo>
                    <a:pt x="6439" y="13544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937639" y="944727"/>
              <a:ext cx="251995" cy="415876"/>
            </a:xfrm>
            <a:custGeom>
              <a:avLst/>
              <a:gdLst/>
              <a:ahLst/>
              <a:cxnLst/>
              <a:rect l="l" t="t" r="r" b="b"/>
              <a:pathLst>
                <a:path w="6206" h="10242" extrusionOk="0">
                  <a:moveTo>
                    <a:pt x="1" y="0"/>
                  </a:moveTo>
                  <a:lnTo>
                    <a:pt x="1502" y="3336"/>
                  </a:lnTo>
                  <a:lnTo>
                    <a:pt x="2102" y="3036"/>
                  </a:lnTo>
                  <a:lnTo>
                    <a:pt x="6205" y="10241"/>
                  </a:lnTo>
                  <a:lnTo>
                    <a:pt x="3470" y="3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429710" y="894620"/>
              <a:ext cx="331905" cy="456481"/>
            </a:xfrm>
            <a:custGeom>
              <a:avLst/>
              <a:gdLst/>
              <a:ahLst/>
              <a:cxnLst/>
              <a:rect l="l" t="t" r="r" b="b"/>
              <a:pathLst>
                <a:path w="8174" h="11242" extrusionOk="0">
                  <a:moveTo>
                    <a:pt x="1" y="0"/>
                  </a:moveTo>
                  <a:lnTo>
                    <a:pt x="2203" y="4804"/>
                  </a:lnTo>
                  <a:lnTo>
                    <a:pt x="5538" y="10808"/>
                  </a:lnTo>
                  <a:lnTo>
                    <a:pt x="8173" y="11242"/>
                  </a:lnTo>
                  <a:lnTo>
                    <a:pt x="2970" y="48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454114" y="1784481"/>
              <a:ext cx="331865" cy="476825"/>
            </a:xfrm>
            <a:custGeom>
              <a:avLst/>
              <a:gdLst/>
              <a:ahLst/>
              <a:cxnLst/>
              <a:rect l="l" t="t" r="r" b="b"/>
              <a:pathLst>
                <a:path w="8173" h="11743" extrusionOk="0">
                  <a:moveTo>
                    <a:pt x="0" y="1"/>
                  </a:moveTo>
                  <a:lnTo>
                    <a:pt x="2736" y="4337"/>
                  </a:lnTo>
                  <a:lnTo>
                    <a:pt x="2736" y="11743"/>
                  </a:lnTo>
                  <a:lnTo>
                    <a:pt x="8173" y="11743"/>
                  </a:lnTo>
                  <a:lnTo>
                    <a:pt x="4337" y="37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4958367" y="1445875"/>
              <a:ext cx="237093" cy="77231"/>
            </a:xfrm>
            <a:custGeom>
              <a:avLst/>
              <a:gdLst/>
              <a:ahLst/>
              <a:cxnLst/>
              <a:rect l="l" t="t" r="r" b="b"/>
              <a:pathLst>
                <a:path w="5839" h="1902" extrusionOk="0">
                  <a:moveTo>
                    <a:pt x="935" y="1"/>
                  </a:moveTo>
                  <a:lnTo>
                    <a:pt x="1" y="1735"/>
                  </a:lnTo>
                  <a:lnTo>
                    <a:pt x="5838" y="19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982345" y="1645003"/>
              <a:ext cx="233032" cy="616303"/>
            </a:xfrm>
            <a:custGeom>
              <a:avLst/>
              <a:gdLst/>
              <a:ahLst/>
              <a:cxnLst/>
              <a:rect l="l" t="t" r="r" b="b"/>
              <a:pathLst>
                <a:path w="5739" h="15178" extrusionOk="0">
                  <a:moveTo>
                    <a:pt x="1" y="0"/>
                  </a:moveTo>
                  <a:lnTo>
                    <a:pt x="2002" y="7606"/>
                  </a:lnTo>
                  <a:lnTo>
                    <a:pt x="901" y="7606"/>
                  </a:lnTo>
                  <a:lnTo>
                    <a:pt x="2002" y="15178"/>
                  </a:lnTo>
                  <a:lnTo>
                    <a:pt x="5738" y="15178"/>
                  </a:lnTo>
                  <a:lnTo>
                    <a:pt x="4404" y="76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269889" y="1028698"/>
              <a:ext cx="188326" cy="377951"/>
            </a:xfrm>
            <a:custGeom>
              <a:avLst/>
              <a:gdLst/>
              <a:ahLst/>
              <a:cxnLst/>
              <a:rect l="l" t="t" r="r" b="b"/>
              <a:pathLst>
                <a:path w="4638" h="9308" extrusionOk="0">
                  <a:moveTo>
                    <a:pt x="968" y="1"/>
                  </a:moveTo>
                  <a:lnTo>
                    <a:pt x="968" y="6739"/>
                  </a:lnTo>
                  <a:lnTo>
                    <a:pt x="1" y="9307"/>
                  </a:lnTo>
                  <a:lnTo>
                    <a:pt x="4637" y="6739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rot="10800000" flipH="1">
              <a:off x="4833750" y="2261300"/>
              <a:ext cx="2141467" cy="1477778"/>
            </a:xfrm>
            <a:custGeom>
              <a:avLst/>
              <a:gdLst/>
              <a:ahLst/>
              <a:cxnLst/>
              <a:rect l="l" t="t" r="r" b="b"/>
              <a:pathLst>
                <a:path w="52739" h="36394" extrusionOk="0">
                  <a:moveTo>
                    <a:pt x="13477" y="1"/>
                  </a:moveTo>
                  <a:lnTo>
                    <a:pt x="4704" y="7006"/>
                  </a:lnTo>
                  <a:lnTo>
                    <a:pt x="4004" y="16313"/>
                  </a:lnTo>
                  <a:lnTo>
                    <a:pt x="1" y="23885"/>
                  </a:lnTo>
                  <a:lnTo>
                    <a:pt x="1" y="36394"/>
                  </a:lnTo>
                  <a:lnTo>
                    <a:pt x="52739" y="36394"/>
                  </a:lnTo>
                  <a:lnTo>
                    <a:pt x="50070" y="32057"/>
                  </a:lnTo>
                  <a:lnTo>
                    <a:pt x="46901" y="28355"/>
                  </a:lnTo>
                  <a:lnTo>
                    <a:pt x="44199" y="15545"/>
                  </a:lnTo>
                  <a:lnTo>
                    <a:pt x="36594" y="7006"/>
                  </a:lnTo>
                  <a:lnTo>
                    <a:pt x="32824" y="7006"/>
                  </a:lnTo>
                  <a:lnTo>
                    <a:pt x="27721" y="1302"/>
                  </a:lnTo>
                  <a:lnTo>
                    <a:pt x="21249" y="1"/>
                  </a:lnTo>
                  <a:lnTo>
                    <a:pt x="16880" y="3770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3"/>
          <p:cNvGrpSpPr/>
          <p:nvPr/>
        </p:nvGrpSpPr>
        <p:grpSpPr>
          <a:xfrm flipH="1">
            <a:off x="7200164" y="1888690"/>
            <a:ext cx="2181562" cy="673098"/>
            <a:chOff x="799450" y="3532500"/>
            <a:chExt cx="1937100" cy="597672"/>
          </a:xfrm>
        </p:grpSpPr>
        <p:grpSp>
          <p:nvGrpSpPr>
            <p:cNvPr id="481" name="Google Shape;481;p33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482" name="Google Shape;482;p33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54769" h="1444" extrusionOk="0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83" name="Google Shape;483;p33"/>
              <p:cNvCxnSpPr/>
              <p:nvPr/>
            </p:nvCxnSpPr>
            <p:spPr>
              <a:xfrm rot="10800000" flipH="1">
                <a:off x="883550" y="3581550"/>
                <a:ext cx="143700" cy="30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33"/>
              <p:cNvCxnSpPr/>
              <p:nvPr/>
            </p:nvCxnSpPr>
            <p:spPr>
              <a:xfrm rot="10800000" flipH="1">
                <a:off x="966900" y="3584925"/>
                <a:ext cx="62400" cy="29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33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86" name="Google Shape;486;p33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33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33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489" name="Google Shape;489;p33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490" name="Google Shape;490;p33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491" name="Google Shape;491;p33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3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" name="Google Shape;493;p33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494" name="Google Shape;494;p33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5" name="Google Shape;495;p33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496" name="Google Shape;496;p33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3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3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3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3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3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3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3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3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3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3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3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3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3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3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3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3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3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3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3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3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3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3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3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3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3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3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23" name="Google Shape;523;p33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524" name="Google Shape;524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3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527" name="Google Shape;527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33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530" name="Google Shape;530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33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533" name="Google Shape;533;p33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33"/>
          <p:cNvSpPr/>
          <p:nvPr/>
        </p:nvSpPr>
        <p:spPr>
          <a:xfrm>
            <a:off x="6295578" y="2914425"/>
            <a:ext cx="2849321" cy="317699"/>
          </a:xfrm>
          <a:custGeom>
            <a:avLst/>
            <a:gdLst/>
            <a:ahLst/>
            <a:cxnLst/>
            <a:rect l="l" t="t" r="r" b="b"/>
            <a:pathLst>
              <a:path w="100852" h="11245" extrusionOk="0">
                <a:moveTo>
                  <a:pt x="100852" y="1"/>
                </a:moveTo>
                <a:cubicBezTo>
                  <a:pt x="100389" y="220"/>
                  <a:pt x="99876" y="391"/>
                  <a:pt x="99389" y="537"/>
                </a:cubicBezTo>
                <a:cubicBezTo>
                  <a:pt x="96291" y="1415"/>
                  <a:pt x="92316" y="1415"/>
                  <a:pt x="89072" y="1586"/>
                </a:cubicBezTo>
                <a:cubicBezTo>
                  <a:pt x="86497" y="1695"/>
                  <a:pt x="83915" y="1737"/>
                  <a:pt x="81333" y="1737"/>
                </a:cubicBezTo>
                <a:cubicBezTo>
                  <a:pt x="76993" y="1737"/>
                  <a:pt x="72652" y="1620"/>
                  <a:pt x="68341" y="1513"/>
                </a:cubicBezTo>
                <a:cubicBezTo>
                  <a:pt x="66762" y="1493"/>
                  <a:pt x="65184" y="1483"/>
                  <a:pt x="63606" y="1483"/>
                </a:cubicBezTo>
                <a:cubicBezTo>
                  <a:pt x="42340" y="1483"/>
                  <a:pt x="21139" y="3252"/>
                  <a:pt x="1" y="5001"/>
                </a:cubicBezTo>
                <a:cubicBezTo>
                  <a:pt x="1846" y="5266"/>
                  <a:pt x="3703" y="5368"/>
                  <a:pt x="5568" y="5368"/>
                </a:cubicBezTo>
                <a:cubicBezTo>
                  <a:pt x="11591" y="5368"/>
                  <a:pt x="17691" y="4310"/>
                  <a:pt x="23720" y="4310"/>
                </a:cubicBezTo>
                <a:cubicBezTo>
                  <a:pt x="25422" y="4310"/>
                  <a:pt x="27118" y="4394"/>
                  <a:pt x="28805" y="4611"/>
                </a:cubicBezTo>
                <a:cubicBezTo>
                  <a:pt x="32512" y="5074"/>
                  <a:pt x="36000" y="6147"/>
                  <a:pt x="39658" y="6732"/>
                </a:cubicBezTo>
                <a:cubicBezTo>
                  <a:pt x="42421" y="7157"/>
                  <a:pt x="45234" y="7293"/>
                  <a:pt x="48059" y="7293"/>
                </a:cubicBezTo>
                <a:cubicBezTo>
                  <a:pt x="50421" y="7293"/>
                  <a:pt x="52791" y="7198"/>
                  <a:pt x="55146" y="7098"/>
                </a:cubicBezTo>
                <a:lnTo>
                  <a:pt x="96681" y="5342"/>
                </a:lnTo>
                <a:lnTo>
                  <a:pt x="96681" y="5342"/>
                </a:lnTo>
                <a:cubicBezTo>
                  <a:pt x="84023" y="11245"/>
                  <a:pt x="67487" y="7293"/>
                  <a:pt x="53390" y="10684"/>
                </a:cubicBezTo>
                <a:lnTo>
                  <a:pt x="100852" y="11147"/>
                </a:lnTo>
                <a:lnTo>
                  <a:pt x="1008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/>
          <p:cNvSpPr/>
          <p:nvPr/>
        </p:nvSpPr>
        <p:spPr>
          <a:xfrm flipH="1">
            <a:off x="5243500" y="4477925"/>
            <a:ext cx="1572723" cy="126075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6970175" y="309400"/>
            <a:ext cx="460200" cy="46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34"/>
          <p:cNvSpPr txBox="1">
            <a:spLocks noGrp="1"/>
          </p:cNvSpPr>
          <p:nvPr>
            <p:ph type="body" idx="1"/>
          </p:nvPr>
        </p:nvSpPr>
        <p:spPr>
          <a:xfrm>
            <a:off x="713225" y="1168075"/>
            <a:ext cx="37230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300">
                <a:solidFill>
                  <a:schemeClr val="accent6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200">
                <a:solidFill>
                  <a:schemeClr val="accent6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●"/>
              <a:defRPr sz="1200">
                <a:solidFill>
                  <a:schemeClr val="accent6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○"/>
              <a:defRPr sz="1200">
                <a:solidFill>
                  <a:schemeClr val="accent6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4445A"/>
              </a:buClr>
              <a:buSzPts val="1200"/>
              <a:buFont typeface="Didact Gothic"/>
              <a:buChar char="■"/>
              <a:defRPr sz="1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34"/>
          <p:cNvSpPr txBox="1">
            <a:spLocks noGrp="1"/>
          </p:cNvSpPr>
          <p:nvPr>
            <p:ph type="body" idx="2"/>
          </p:nvPr>
        </p:nvSpPr>
        <p:spPr>
          <a:xfrm>
            <a:off x="4707775" y="1168075"/>
            <a:ext cx="37230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●"/>
              <a:defRPr sz="1200">
                <a:solidFill>
                  <a:schemeClr val="accent6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○"/>
              <a:defRPr sz="1200">
                <a:solidFill>
                  <a:schemeClr val="accent6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A6E59"/>
              </a:buClr>
              <a:buSzPts val="1400"/>
              <a:buFont typeface="Open Sans"/>
              <a:buChar char="■"/>
              <a:defRPr sz="1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1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/>
          <p:nvPr/>
        </p:nvSpPr>
        <p:spPr>
          <a:xfrm>
            <a:off x="-75550" y="200100"/>
            <a:ext cx="2999813" cy="295452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6070575" y="4056851"/>
            <a:ext cx="3073373" cy="262494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6"/>
          <p:cNvSpPr/>
          <p:nvPr/>
        </p:nvSpPr>
        <p:spPr>
          <a:xfrm>
            <a:off x="-800" y="3021547"/>
            <a:ext cx="9145628" cy="3948820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69411"/>
                </a:srgbClr>
              </a:gs>
              <a:gs pos="2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/>
          <p:nvPr/>
        </p:nvSpPr>
        <p:spPr>
          <a:xfrm>
            <a:off x="3115386" y="72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6867150" y="837300"/>
            <a:ext cx="1401000" cy="1401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5657561" y="19866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7"/>
          <p:cNvSpPr/>
          <p:nvPr/>
        </p:nvSpPr>
        <p:spPr>
          <a:xfrm flipH="1">
            <a:off x="6997961" y="1709637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7"/>
          <p:cNvSpPr/>
          <p:nvPr/>
        </p:nvSpPr>
        <p:spPr>
          <a:xfrm flipH="1">
            <a:off x="496086" y="408012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7"/>
          <p:cNvGrpSpPr/>
          <p:nvPr/>
        </p:nvGrpSpPr>
        <p:grpSpPr>
          <a:xfrm>
            <a:off x="-2160150" y="3661010"/>
            <a:ext cx="14325173" cy="1632339"/>
            <a:chOff x="-2160150" y="3661010"/>
            <a:chExt cx="14325173" cy="1632339"/>
          </a:xfrm>
        </p:grpSpPr>
        <p:grpSp>
          <p:nvGrpSpPr>
            <p:cNvPr id="555" name="Google Shape;555;p37"/>
            <p:cNvGrpSpPr/>
            <p:nvPr/>
          </p:nvGrpSpPr>
          <p:grpSpPr>
            <a:xfrm>
              <a:off x="89437" y="4360796"/>
              <a:ext cx="9027772" cy="569700"/>
              <a:chOff x="89437" y="4360796"/>
              <a:chExt cx="9027772" cy="569700"/>
            </a:xfrm>
          </p:grpSpPr>
          <p:sp>
            <p:nvSpPr>
              <p:cNvPr id="556" name="Google Shape;556;p37"/>
              <p:cNvSpPr/>
              <p:nvPr/>
            </p:nvSpPr>
            <p:spPr>
              <a:xfrm flipH="1">
                <a:off x="1418772" y="4642534"/>
                <a:ext cx="164057" cy="104621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2" extrusionOk="0">
                    <a:moveTo>
                      <a:pt x="1618" y="1"/>
                    </a:moveTo>
                    <a:cubicBezTo>
                      <a:pt x="1567" y="1"/>
                      <a:pt x="1515" y="12"/>
                      <a:pt x="1468" y="35"/>
                    </a:cubicBezTo>
                    <a:cubicBezTo>
                      <a:pt x="1401" y="102"/>
                      <a:pt x="1334" y="169"/>
                      <a:pt x="1268" y="236"/>
                    </a:cubicBezTo>
                    <a:cubicBezTo>
                      <a:pt x="1234" y="269"/>
                      <a:pt x="1234" y="302"/>
                      <a:pt x="1201" y="336"/>
                    </a:cubicBezTo>
                    <a:cubicBezTo>
                      <a:pt x="1101" y="369"/>
                      <a:pt x="1034" y="369"/>
                      <a:pt x="968" y="402"/>
                    </a:cubicBezTo>
                    <a:cubicBezTo>
                      <a:pt x="767" y="502"/>
                      <a:pt x="567" y="602"/>
                      <a:pt x="434" y="736"/>
                    </a:cubicBezTo>
                    <a:cubicBezTo>
                      <a:pt x="267" y="836"/>
                      <a:pt x="134" y="969"/>
                      <a:pt x="34" y="1136"/>
                    </a:cubicBezTo>
                    <a:cubicBezTo>
                      <a:pt x="0" y="1203"/>
                      <a:pt x="0" y="1270"/>
                      <a:pt x="0" y="1336"/>
                    </a:cubicBezTo>
                    <a:cubicBezTo>
                      <a:pt x="34" y="1403"/>
                      <a:pt x="67" y="1503"/>
                      <a:pt x="134" y="1570"/>
                    </a:cubicBezTo>
                    <a:cubicBezTo>
                      <a:pt x="234" y="1703"/>
                      <a:pt x="334" y="1837"/>
                      <a:pt x="501" y="1937"/>
                    </a:cubicBezTo>
                    <a:cubicBezTo>
                      <a:pt x="667" y="2003"/>
                      <a:pt x="801" y="2037"/>
                      <a:pt x="968" y="2070"/>
                    </a:cubicBezTo>
                    <a:cubicBezTo>
                      <a:pt x="1168" y="2070"/>
                      <a:pt x="1368" y="2104"/>
                      <a:pt x="1568" y="2104"/>
                    </a:cubicBezTo>
                    <a:lnTo>
                      <a:pt x="1668" y="2237"/>
                    </a:lnTo>
                    <a:cubicBezTo>
                      <a:pt x="1701" y="2337"/>
                      <a:pt x="1735" y="2404"/>
                      <a:pt x="1801" y="2504"/>
                    </a:cubicBezTo>
                    <a:cubicBezTo>
                      <a:pt x="1874" y="2576"/>
                      <a:pt x="1981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1"/>
                      <a:pt x="2268" y="2504"/>
                      <a:pt x="2302" y="2437"/>
                    </a:cubicBezTo>
                    <a:cubicBezTo>
                      <a:pt x="2302" y="2370"/>
                      <a:pt x="2335" y="2304"/>
                      <a:pt x="2402" y="2270"/>
                    </a:cubicBezTo>
                    <a:cubicBezTo>
                      <a:pt x="2435" y="2270"/>
                      <a:pt x="2469" y="2237"/>
                      <a:pt x="2469" y="2204"/>
                    </a:cubicBezTo>
                    <a:cubicBezTo>
                      <a:pt x="2502" y="2170"/>
                      <a:pt x="2435" y="2104"/>
                      <a:pt x="2402" y="2070"/>
                    </a:cubicBezTo>
                    <a:cubicBezTo>
                      <a:pt x="2335" y="2070"/>
                      <a:pt x="2302" y="2037"/>
                      <a:pt x="2235" y="2037"/>
                    </a:cubicBezTo>
                    <a:cubicBezTo>
                      <a:pt x="2302" y="2003"/>
                      <a:pt x="2369" y="2003"/>
                      <a:pt x="2435" y="1970"/>
                    </a:cubicBezTo>
                    <a:cubicBezTo>
                      <a:pt x="2535" y="1937"/>
                      <a:pt x="2602" y="1903"/>
                      <a:pt x="2702" y="1870"/>
                    </a:cubicBezTo>
                    <a:cubicBezTo>
                      <a:pt x="2869" y="1737"/>
                      <a:pt x="3069" y="1637"/>
                      <a:pt x="3269" y="1570"/>
                    </a:cubicBezTo>
                    <a:cubicBezTo>
                      <a:pt x="3319" y="1561"/>
                      <a:pt x="3369" y="1557"/>
                      <a:pt x="3419" y="1557"/>
                    </a:cubicBezTo>
                    <a:cubicBezTo>
                      <a:pt x="3567" y="1557"/>
                      <a:pt x="3711" y="1595"/>
                      <a:pt x="3836" y="1670"/>
                    </a:cubicBezTo>
                    <a:cubicBezTo>
                      <a:pt x="3903" y="1737"/>
                      <a:pt x="3970" y="1803"/>
                      <a:pt x="4036" y="1870"/>
                    </a:cubicBezTo>
                    <a:cubicBezTo>
                      <a:pt x="4063" y="1897"/>
                      <a:pt x="4090" y="1946"/>
                      <a:pt x="4135" y="1946"/>
                    </a:cubicBezTo>
                    <a:cubicBezTo>
                      <a:pt x="4146" y="1946"/>
                      <a:pt x="4157" y="1943"/>
                      <a:pt x="4170" y="1937"/>
                    </a:cubicBezTo>
                    <a:cubicBezTo>
                      <a:pt x="4203" y="1937"/>
                      <a:pt x="4203" y="1837"/>
                      <a:pt x="4203" y="1803"/>
                    </a:cubicBezTo>
                    <a:cubicBezTo>
                      <a:pt x="4203" y="1703"/>
                      <a:pt x="4203" y="1603"/>
                      <a:pt x="4170" y="1503"/>
                    </a:cubicBezTo>
                    <a:cubicBezTo>
                      <a:pt x="4136" y="1436"/>
                      <a:pt x="4103" y="1370"/>
                      <a:pt x="4036" y="1303"/>
                    </a:cubicBezTo>
                    <a:cubicBezTo>
                      <a:pt x="3970" y="1236"/>
                      <a:pt x="3970" y="1170"/>
                      <a:pt x="4036" y="1103"/>
                    </a:cubicBezTo>
                    <a:cubicBezTo>
                      <a:pt x="4070" y="1069"/>
                      <a:pt x="4103" y="1036"/>
                      <a:pt x="4103" y="1003"/>
                    </a:cubicBezTo>
                    <a:cubicBezTo>
                      <a:pt x="4203" y="836"/>
                      <a:pt x="4237" y="636"/>
                      <a:pt x="4203" y="436"/>
                    </a:cubicBezTo>
                    <a:cubicBezTo>
                      <a:pt x="4103" y="436"/>
                      <a:pt x="4036" y="502"/>
                      <a:pt x="3970" y="569"/>
                    </a:cubicBezTo>
                    <a:lnTo>
                      <a:pt x="3903" y="602"/>
                    </a:lnTo>
                    <a:cubicBezTo>
                      <a:pt x="3870" y="669"/>
                      <a:pt x="3803" y="736"/>
                      <a:pt x="3736" y="769"/>
                    </a:cubicBezTo>
                    <a:cubicBezTo>
                      <a:pt x="3611" y="844"/>
                      <a:pt x="3448" y="882"/>
                      <a:pt x="3305" y="882"/>
                    </a:cubicBezTo>
                    <a:cubicBezTo>
                      <a:pt x="3257" y="882"/>
                      <a:pt x="3211" y="878"/>
                      <a:pt x="3169" y="869"/>
                    </a:cubicBezTo>
                    <a:cubicBezTo>
                      <a:pt x="3069" y="869"/>
                      <a:pt x="2969" y="803"/>
                      <a:pt x="2869" y="769"/>
                    </a:cubicBezTo>
                    <a:cubicBezTo>
                      <a:pt x="2902" y="736"/>
                      <a:pt x="2902" y="669"/>
                      <a:pt x="2869" y="636"/>
                    </a:cubicBezTo>
                    <a:cubicBezTo>
                      <a:pt x="2836" y="569"/>
                      <a:pt x="2769" y="536"/>
                      <a:pt x="2702" y="502"/>
                    </a:cubicBezTo>
                    <a:cubicBezTo>
                      <a:pt x="2669" y="469"/>
                      <a:pt x="2535" y="402"/>
                      <a:pt x="2435" y="336"/>
                    </a:cubicBezTo>
                    <a:cubicBezTo>
                      <a:pt x="2268" y="236"/>
                      <a:pt x="2068" y="202"/>
                      <a:pt x="1868" y="102"/>
                    </a:cubicBezTo>
                    <a:cubicBezTo>
                      <a:pt x="1804" y="37"/>
                      <a:pt x="1711" y="1"/>
                      <a:pt x="1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7"/>
              <p:cNvSpPr/>
              <p:nvPr/>
            </p:nvSpPr>
            <p:spPr>
              <a:xfrm>
                <a:off x="3171310" y="4360796"/>
                <a:ext cx="165373" cy="103344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69" extrusionOk="0">
                    <a:moveTo>
                      <a:pt x="1552" y="1"/>
                    </a:moveTo>
                    <a:cubicBezTo>
                      <a:pt x="1477" y="1"/>
                      <a:pt x="1401" y="17"/>
                      <a:pt x="1335" y="51"/>
                    </a:cubicBezTo>
                    <a:cubicBezTo>
                      <a:pt x="1268" y="117"/>
                      <a:pt x="1201" y="184"/>
                      <a:pt x="1168" y="251"/>
                    </a:cubicBezTo>
                    <a:cubicBezTo>
                      <a:pt x="1135" y="318"/>
                      <a:pt x="1101" y="351"/>
                      <a:pt x="1101" y="384"/>
                    </a:cubicBezTo>
                    <a:cubicBezTo>
                      <a:pt x="1001" y="418"/>
                      <a:pt x="934" y="451"/>
                      <a:pt x="868" y="484"/>
                    </a:cubicBezTo>
                    <a:cubicBezTo>
                      <a:pt x="668" y="584"/>
                      <a:pt x="501" y="685"/>
                      <a:pt x="367" y="818"/>
                    </a:cubicBezTo>
                    <a:cubicBezTo>
                      <a:pt x="201" y="951"/>
                      <a:pt x="101" y="1118"/>
                      <a:pt x="0" y="1285"/>
                    </a:cubicBezTo>
                    <a:cubicBezTo>
                      <a:pt x="0" y="1352"/>
                      <a:pt x="0" y="1418"/>
                      <a:pt x="0" y="1485"/>
                    </a:cubicBezTo>
                    <a:cubicBezTo>
                      <a:pt x="34" y="1552"/>
                      <a:pt x="101" y="1619"/>
                      <a:pt x="134" y="1685"/>
                    </a:cubicBezTo>
                    <a:cubicBezTo>
                      <a:pt x="267" y="1852"/>
                      <a:pt x="401" y="1952"/>
                      <a:pt x="568" y="2019"/>
                    </a:cubicBezTo>
                    <a:cubicBezTo>
                      <a:pt x="701" y="2086"/>
                      <a:pt x="868" y="2119"/>
                      <a:pt x="1035" y="2119"/>
                    </a:cubicBezTo>
                    <a:lnTo>
                      <a:pt x="1635" y="2119"/>
                    </a:lnTo>
                    <a:cubicBezTo>
                      <a:pt x="1668" y="2152"/>
                      <a:pt x="1702" y="2186"/>
                      <a:pt x="1735" y="2252"/>
                    </a:cubicBezTo>
                    <a:cubicBezTo>
                      <a:pt x="1768" y="2319"/>
                      <a:pt x="1835" y="2419"/>
                      <a:pt x="1902" y="2486"/>
                    </a:cubicBezTo>
                    <a:cubicBezTo>
                      <a:pt x="1975" y="2559"/>
                      <a:pt x="2103" y="2669"/>
                      <a:pt x="2218" y="2669"/>
                    </a:cubicBezTo>
                    <a:cubicBezTo>
                      <a:pt x="2260" y="2669"/>
                      <a:pt x="2300" y="2655"/>
                      <a:pt x="2335" y="2619"/>
                    </a:cubicBezTo>
                    <a:cubicBezTo>
                      <a:pt x="2369" y="2519"/>
                      <a:pt x="2369" y="2452"/>
                      <a:pt x="2402" y="2386"/>
                    </a:cubicBezTo>
                    <a:cubicBezTo>
                      <a:pt x="2402" y="2319"/>
                      <a:pt x="2436" y="2252"/>
                      <a:pt x="2502" y="2219"/>
                    </a:cubicBezTo>
                    <a:cubicBezTo>
                      <a:pt x="2502" y="2186"/>
                      <a:pt x="2536" y="2152"/>
                      <a:pt x="2569" y="2152"/>
                    </a:cubicBezTo>
                    <a:cubicBezTo>
                      <a:pt x="2569" y="2086"/>
                      <a:pt x="2502" y="2052"/>
                      <a:pt x="2469" y="2052"/>
                    </a:cubicBezTo>
                    <a:cubicBezTo>
                      <a:pt x="2436" y="2019"/>
                      <a:pt x="2369" y="2019"/>
                      <a:pt x="2302" y="1985"/>
                    </a:cubicBezTo>
                    <a:cubicBezTo>
                      <a:pt x="2369" y="1952"/>
                      <a:pt x="2436" y="1952"/>
                      <a:pt x="2502" y="1919"/>
                    </a:cubicBezTo>
                    <a:cubicBezTo>
                      <a:pt x="2602" y="1885"/>
                      <a:pt x="2669" y="1852"/>
                      <a:pt x="2736" y="1785"/>
                    </a:cubicBezTo>
                    <a:cubicBezTo>
                      <a:pt x="2903" y="1652"/>
                      <a:pt x="3103" y="1518"/>
                      <a:pt x="3303" y="1452"/>
                    </a:cubicBezTo>
                    <a:cubicBezTo>
                      <a:pt x="3374" y="1428"/>
                      <a:pt x="3445" y="1417"/>
                      <a:pt x="3514" y="1417"/>
                    </a:cubicBezTo>
                    <a:cubicBezTo>
                      <a:pt x="3641" y="1417"/>
                      <a:pt x="3762" y="1454"/>
                      <a:pt x="3870" y="1518"/>
                    </a:cubicBezTo>
                    <a:cubicBezTo>
                      <a:pt x="3937" y="1552"/>
                      <a:pt x="4037" y="1619"/>
                      <a:pt x="4103" y="1685"/>
                    </a:cubicBezTo>
                    <a:cubicBezTo>
                      <a:pt x="4103" y="1712"/>
                      <a:pt x="4147" y="1761"/>
                      <a:pt x="4199" y="1761"/>
                    </a:cubicBezTo>
                    <a:cubicBezTo>
                      <a:pt x="4211" y="1761"/>
                      <a:pt x="4224" y="1758"/>
                      <a:pt x="4237" y="1752"/>
                    </a:cubicBezTo>
                    <a:cubicBezTo>
                      <a:pt x="4270" y="1719"/>
                      <a:pt x="4270" y="1619"/>
                      <a:pt x="4270" y="1585"/>
                    </a:cubicBezTo>
                    <a:cubicBezTo>
                      <a:pt x="4237" y="1452"/>
                      <a:pt x="4170" y="1352"/>
                      <a:pt x="4103" y="1252"/>
                    </a:cubicBezTo>
                    <a:cubicBezTo>
                      <a:pt x="4070" y="1185"/>
                      <a:pt x="4037" y="1118"/>
                      <a:pt x="3970" y="1051"/>
                    </a:cubicBezTo>
                    <a:cubicBezTo>
                      <a:pt x="3903" y="1018"/>
                      <a:pt x="3903" y="918"/>
                      <a:pt x="3937" y="885"/>
                    </a:cubicBezTo>
                    <a:cubicBezTo>
                      <a:pt x="3970" y="851"/>
                      <a:pt x="4003" y="785"/>
                      <a:pt x="4003" y="751"/>
                    </a:cubicBezTo>
                    <a:cubicBezTo>
                      <a:pt x="4070" y="584"/>
                      <a:pt x="4070" y="384"/>
                      <a:pt x="4037" y="184"/>
                    </a:cubicBezTo>
                    <a:lnTo>
                      <a:pt x="4037" y="184"/>
                    </a:lnTo>
                    <a:cubicBezTo>
                      <a:pt x="3970" y="218"/>
                      <a:pt x="3870" y="251"/>
                      <a:pt x="3837" y="351"/>
                    </a:cubicBezTo>
                    <a:lnTo>
                      <a:pt x="3770" y="384"/>
                    </a:lnTo>
                    <a:cubicBezTo>
                      <a:pt x="3736" y="451"/>
                      <a:pt x="3670" y="518"/>
                      <a:pt x="3603" y="551"/>
                    </a:cubicBezTo>
                    <a:cubicBezTo>
                      <a:pt x="3465" y="662"/>
                      <a:pt x="3304" y="726"/>
                      <a:pt x="3139" y="726"/>
                    </a:cubicBezTo>
                    <a:cubicBezTo>
                      <a:pt x="3105" y="726"/>
                      <a:pt x="3070" y="724"/>
                      <a:pt x="3036" y="718"/>
                    </a:cubicBezTo>
                    <a:cubicBezTo>
                      <a:pt x="2936" y="718"/>
                      <a:pt x="2836" y="685"/>
                      <a:pt x="2769" y="618"/>
                    </a:cubicBezTo>
                    <a:cubicBezTo>
                      <a:pt x="2802" y="618"/>
                      <a:pt x="2802" y="551"/>
                      <a:pt x="2769" y="518"/>
                    </a:cubicBezTo>
                    <a:cubicBezTo>
                      <a:pt x="2736" y="451"/>
                      <a:pt x="2669" y="418"/>
                      <a:pt x="2636" y="418"/>
                    </a:cubicBezTo>
                    <a:cubicBezTo>
                      <a:pt x="2536" y="384"/>
                      <a:pt x="2436" y="318"/>
                      <a:pt x="2335" y="284"/>
                    </a:cubicBezTo>
                    <a:cubicBezTo>
                      <a:pt x="2135" y="184"/>
                      <a:pt x="1935" y="151"/>
                      <a:pt x="1768" y="51"/>
                    </a:cubicBezTo>
                    <a:cubicBezTo>
                      <a:pt x="1702" y="17"/>
                      <a:pt x="1627" y="1"/>
                      <a:pt x="1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7"/>
              <p:cNvSpPr/>
              <p:nvPr/>
            </p:nvSpPr>
            <p:spPr>
              <a:xfrm>
                <a:off x="5185306" y="4643151"/>
                <a:ext cx="165373" cy="103382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70" extrusionOk="0">
                    <a:moveTo>
                      <a:pt x="1585" y="1"/>
                    </a:moveTo>
                    <a:cubicBezTo>
                      <a:pt x="1510" y="1"/>
                      <a:pt x="1435" y="18"/>
                      <a:pt x="1369" y="51"/>
                    </a:cubicBezTo>
                    <a:cubicBezTo>
                      <a:pt x="1302" y="118"/>
                      <a:pt x="1235" y="184"/>
                      <a:pt x="1202" y="285"/>
                    </a:cubicBezTo>
                    <a:cubicBezTo>
                      <a:pt x="1168" y="318"/>
                      <a:pt x="1135" y="351"/>
                      <a:pt x="1135" y="385"/>
                    </a:cubicBezTo>
                    <a:cubicBezTo>
                      <a:pt x="1035" y="418"/>
                      <a:pt x="968" y="451"/>
                      <a:pt x="902" y="485"/>
                    </a:cubicBezTo>
                    <a:cubicBezTo>
                      <a:pt x="701" y="585"/>
                      <a:pt x="535" y="685"/>
                      <a:pt x="401" y="818"/>
                    </a:cubicBezTo>
                    <a:cubicBezTo>
                      <a:pt x="234" y="952"/>
                      <a:pt x="134" y="1118"/>
                      <a:pt x="34" y="1285"/>
                    </a:cubicBezTo>
                    <a:cubicBezTo>
                      <a:pt x="1" y="1352"/>
                      <a:pt x="1" y="1419"/>
                      <a:pt x="34" y="1485"/>
                    </a:cubicBezTo>
                    <a:cubicBezTo>
                      <a:pt x="68" y="1552"/>
                      <a:pt x="101" y="1619"/>
                      <a:pt x="168" y="1686"/>
                    </a:cubicBezTo>
                    <a:cubicBezTo>
                      <a:pt x="268" y="1852"/>
                      <a:pt x="401" y="1952"/>
                      <a:pt x="568" y="2019"/>
                    </a:cubicBezTo>
                    <a:cubicBezTo>
                      <a:pt x="735" y="2086"/>
                      <a:pt x="902" y="2119"/>
                      <a:pt x="1068" y="2119"/>
                    </a:cubicBezTo>
                    <a:lnTo>
                      <a:pt x="1669" y="2119"/>
                    </a:lnTo>
                    <a:cubicBezTo>
                      <a:pt x="1702" y="2153"/>
                      <a:pt x="1702" y="2186"/>
                      <a:pt x="1736" y="2253"/>
                    </a:cubicBezTo>
                    <a:cubicBezTo>
                      <a:pt x="1802" y="2353"/>
                      <a:pt x="1836" y="2419"/>
                      <a:pt x="1936" y="2519"/>
                    </a:cubicBezTo>
                    <a:cubicBezTo>
                      <a:pt x="1984" y="2568"/>
                      <a:pt x="2104" y="2670"/>
                      <a:pt x="2217" y="2670"/>
                    </a:cubicBezTo>
                    <a:cubicBezTo>
                      <a:pt x="2259" y="2670"/>
                      <a:pt x="2300" y="2656"/>
                      <a:pt x="2336" y="2620"/>
                    </a:cubicBezTo>
                    <a:cubicBezTo>
                      <a:pt x="2369" y="2553"/>
                      <a:pt x="2403" y="2453"/>
                      <a:pt x="2403" y="2386"/>
                    </a:cubicBezTo>
                    <a:cubicBezTo>
                      <a:pt x="2436" y="2319"/>
                      <a:pt x="2469" y="2253"/>
                      <a:pt x="2503" y="2219"/>
                    </a:cubicBezTo>
                    <a:cubicBezTo>
                      <a:pt x="2536" y="2186"/>
                      <a:pt x="2569" y="2186"/>
                      <a:pt x="2569" y="2153"/>
                    </a:cubicBezTo>
                    <a:cubicBezTo>
                      <a:pt x="2603" y="2119"/>
                      <a:pt x="2536" y="2052"/>
                      <a:pt x="2503" y="2052"/>
                    </a:cubicBezTo>
                    <a:cubicBezTo>
                      <a:pt x="2436" y="2019"/>
                      <a:pt x="2369" y="2019"/>
                      <a:pt x="2336" y="1986"/>
                    </a:cubicBezTo>
                    <a:cubicBezTo>
                      <a:pt x="2403" y="1986"/>
                      <a:pt x="2469" y="1952"/>
                      <a:pt x="2536" y="1919"/>
                    </a:cubicBezTo>
                    <a:cubicBezTo>
                      <a:pt x="2603" y="1886"/>
                      <a:pt x="2703" y="1852"/>
                      <a:pt x="2770" y="1786"/>
                    </a:cubicBezTo>
                    <a:cubicBezTo>
                      <a:pt x="2936" y="1652"/>
                      <a:pt x="3103" y="1552"/>
                      <a:pt x="3337" y="1452"/>
                    </a:cubicBezTo>
                    <a:cubicBezTo>
                      <a:pt x="3398" y="1440"/>
                      <a:pt x="3463" y="1432"/>
                      <a:pt x="3530" y="1432"/>
                    </a:cubicBezTo>
                    <a:cubicBezTo>
                      <a:pt x="3646" y="1432"/>
                      <a:pt x="3765" y="1455"/>
                      <a:pt x="3870" y="1519"/>
                    </a:cubicBezTo>
                    <a:cubicBezTo>
                      <a:pt x="3970" y="1552"/>
                      <a:pt x="4037" y="1619"/>
                      <a:pt x="4104" y="1686"/>
                    </a:cubicBezTo>
                    <a:cubicBezTo>
                      <a:pt x="4131" y="1712"/>
                      <a:pt x="4180" y="1761"/>
                      <a:pt x="4215" y="1761"/>
                    </a:cubicBezTo>
                    <a:cubicBezTo>
                      <a:pt x="4223" y="1761"/>
                      <a:pt x="4231" y="1759"/>
                      <a:pt x="4237" y="1752"/>
                    </a:cubicBezTo>
                    <a:cubicBezTo>
                      <a:pt x="4271" y="1719"/>
                      <a:pt x="4271" y="1619"/>
                      <a:pt x="4271" y="1585"/>
                    </a:cubicBezTo>
                    <a:cubicBezTo>
                      <a:pt x="4237" y="1485"/>
                      <a:pt x="4204" y="1352"/>
                      <a:pt x="4137" y="1252"/>
                    </a:cubicBezTo>
                    <a:cubicBezTo>
                      <a:pt x="4104" y="1185"/>
                      <a:pt x="4071" y="1118"/>
                      <a:pt x="4004" y="1052"/>
                    </a:cubicBezTo>
                    <a:cubicBezTo>
                      <a:pt x="3970" y="1018"/>
                      <a:pt x="3937" y="952"/>
                      <a:pt x="3970" y="885"/>
                    </a:cubicBezTo>
                    <a:cubicBezTo>
                      <a:pt x="4004" y="852"/>
                      <a:pt x="4037" y="818"/>
                      <a:pt x="4037" y="752"/>
                    </a:cubicBezTo>
                    <a:cubicBezTo>
                      <a:pt x="4104" y="585"/>
                      <a:pt x="4137" y="385"/>
                      <a:pt x="4104" y="218"/>
                    </a:cubicBezTo>
                    <a:cubicBezTo>
                      <a:pt x="4004" y="218"/>
                      <a:pt x="3904" y="251"/>
                      <a:pt x="3870" y="351"/>
                    </a:cubicBezTo>
                    <a:lnTo>
                      <a:pt x="3804" y="385"/>
                    </a:lnTo>
                    <a:cubicBezTo>
                      <a:pt x="3770" y="451"/>
                      <a:pt x="3704" y="518"/>
                      <a:pt x="3637" y="551"/>
                    </a:cubicBezTo>
                    <a:cubicBezTo>
                      <a:pt x="3499" y="662"/>
                      <a:pt x="3338" y="727"/>
                      <a:pt x="3173" y="727"/>
                    </a:cubicBezTo>
                    <a:cubicBezTo>
                      <a:pt x="3139" y="727"/>
                      <a:pt x="3104" y="724"/>
                      <a:pt x="3070" y="718"/>
                    </a:cubicBezTo>
                    <a:cubicBezTo>
                      <a:pt x="2970" y="718"/>
                      <a:pt x="2870" y="685"/>
                      <a:pt x="2803" y="651"/>
                    </a:cubicBezTo>
                    <a:cubicBezTo>
                      <a:pt x="2836" y="618"/>
                      <a:pt x="2836" y="551"/>
                      <a:pt x="2803" y="518"/>
                    </a:cubicBezTo>
                    <a:cubicBezTo>
                      <a:pt x="2770" y="485"/>
                      <a:pt x="2703" y="418"/>
                      <a:pt x="2670" y="418"/>
                    </a:cubicBezTo>
                    <a:cubicBezTo>
                      <a:pt x="2569" y="385"/>
                      <a:pt x="2469" y="318"/>
                      <a:pt x="2369" y="285"/>
                    </a:cubicBezTo>
                    <a:cubicBezTo>
                      <a:pt x="2169" y="184"/>
                      <a:pt x="1936" y="151"/>
                      <a:pt x="1802" y="51"/>
                    </a:cubicBezTo>
                    <a:cubicBezTo>
                      <a:pt x="1736" y="18"/>
                      <a:pt x="1661" y="1"/>
                      <a:pt x="15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7"/>
              <p:cNvSpPr/>
              <p:nvPr/>
            </p:nvSpPr>
            <p:spPr>
              <a:xfrm>
                <a:off x="8953153" y="4723715"/>
                <a:ext cx="164057" cy="10458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2701" extrusionOk="0">
                    <a:moveTo>
                      <a:pt x="1618" y="0"/>
                    </a:moveTo>
                    <a:cubicBezTo>
                      <a:pt x="1567" y="0"/>
                      <a:pt x="1516" y="11"/>
                      <a:pt x="1468" y="35"/>
                    </a:cubicBezTo>
                    <a:cubicBezTo>
                      <a:pt x="1402" y="102"/>
                      <a:pt x="1335" y="168"/>
                      <a:pt x="1268" y="235"/>
                    </a:cubicBezTo>
                    <a:cubicBezTo>
                      <a:pt x="1235" y="268"/>
                      <a:pt x="1235" y="302"/>
                      <a:pt x="1201" y="335"/>
                    </a:cubicBezTo>
                    <a:cubicBezTo>
                      <a:pt x="1101" y="368"/>
                      <a:pt x="1035" y="402"/>
                      <a:pt x="968" y="402"/>
                    </a:cubicBezTo>
                    <a:cubicBezTo>
                      <a:pt x="768" y="502"/>
                      <a:pt x="601" y="602"/>
                      <a:pt x="434" y="735"/>
                    </a:cubicBezTo>
                    <a:cubicBezTo>
                      <a:pt x="267" y="835"/>
                      <a:pt x="134" y="969"/>
                      <a:pt x="67" y="1136"/>
                    </a:cubicBezTo>
                    <a:cubicBezTo>
                      <a:pt x="1" y="1202"/>
                      <a:pt x="1" y="1269"/>
                      <a:pt x="1" y="1336"/>
                    </a:cubicBezTo>
                    <a:cubicBezTo>
                      <a:pt x="34" y="1402"/>
                      <a:pt x="67" y="1503"/>
                      <a:pt x="134" y="1569"/>
                    </a:cubicBezTo>
                    <a:cubicBezTo>
                      <a:pt x="234" y="1736"/>
                      <a:pt x="367" y="1836"/>
                      <a:pt x="501" y="1936"/>
                    </a:cubicBezTo>
                    <a:cubicBezTo>
                      <a:pt x="668" y="2003"/>
                      <a:pt x="834" y="2036"/>
                      <a:pt x="968" y="2070"/>
                    </a:cubicBezTo>
                    <a:cubicBezTo>
                      <a:pt x="1168" y="2103"/>
                      <a:pt x="1368" y="2103"/>
                      <a:pt x="1602" y="2103"/>
                    </a:cubicBezTo>
                    <a:cubicBezTo>
                      <a:pt x="1602" y="2136"/>
                      <a:pt x="1635" y="2203"/>
                      <a:pt x="1668" y="2236"/>
                    </a:cubicBezTo>
                    <a:cubicBezTo>
                      <a:pt x="1702" y="2336"/>
                      <a:pt x="1735" y="2403"/>
                      <a:pt x="1802" y="2503"/>
                    </a:cubicBezTo>
                    <a:cubicBezTo>
                      <a:pt x="1874" y="2576"/>
                      <a:pt x="1982" y="2701"/>
                      <a:pt x="2086" y="2701"/>
                    </a:cubicBezTo>
                    <a:cubicBezTo>
                      <a:pt x="2126" y="2701"/>
                      <a:pt x="2165" y="2683"/>
                      <a:pt x="2202" y="2637"/>
                    </a:cubicBezTo>
                    <a:cubicBezTo>
                      <a:pt x="2235" y="2570"/>
                      <a:pt x="2269" y="2503"/>
                      <a:pt x="2302" y="2437"/>
                    </a:cubicBezTo>
                    <a:cubicBezTo>
                      <a:pt x="2302" y="2370"/>
                      <a:pt x="2336" y="2303"/>
                      <a:pt x="2402" y="2270"/>
                    </a:cubicBezTo>
                    <a:cubicBezTo>
                      <a:pt x="2436" y="2270"/>
                      <a:pt x="2469" y="2236"/>
                      <a:pt x="2469" y="2203"/>
                    </a:cubicBezTo>
                    <a:cubicBezTo>
                      <a:pt x="2502" y="2170"/>
                      <a:pt x="2436" y="2103"/>
                      <a:pt x="2402" y="2103"/>
                    </a:cubicBezTo>
                    <a:cubicBezTo>
                      <a:pt x="2336" y="2070"/>
                      <a:pt x="2302" y="2070"/>
                      <a:pt x="2235" y="2036"/>
                    </a:cubicBezTo>
                    <a:cubicBezTo>
                      <a:pt x="2302" y="2036"/>
                      <a:pt x="2402" y="2003"/>
                      <a:pt x="2469" y="1970"/>
                    </a:cubicBezTo>
                    <a:cubicBezTo>
                      <a:pt x="2536" y="1970"/>
                      <a:pt x="2636" y="1903"/>
                      <a:pt x="2702" y="1869"/>
                    </a:cubicBezTo>
                    <a:cubicBezTo>
                      <a:pt x="2869" y="1736"/>
                      <a:pt x="3069" y="1636"/>
                      <a:pt x="3270" y="1603"/>
                    </a:cubicBezTo>
                    <a:cubicBezTo>
                      <a:pt x="3340" y="1579"/>
                      <a:pt x="3411" y="1568"/>
                      <a:pt x="3481" y="1568"/>
                    </a:cubicBezTo>
                    <a:cubicBezTo>
                      <a:pt x="3607" y="1568"/>
                      <a:pt x="3729" y="1605"/>
                      <a:pt x="3837" y="1669"/>
                    </a:cubicBezTo>
                    <a:cubicBezTo>
                      <a:pt x="3903" y="1736"/>
                      <a:pt x="3970" y="1803"/>
                      <a:pt x="4037" y="1869"/>
                    </a:cubicBezTo>
                    <a:cubicBezTo>
                      <a:pt x="4070" y="1903"/>
                      <a:pt x="4137" y="1970"/>
                      <a:pt x="4170" y="1970"/>
                    </a:cubicBezTo>
                    <a:cubicBezTo>
                      <a:pt x="4237" y="1936"/>
                      <a:pt x="4204" y="1836"/>
                      <a:pt x="4204" y="1803"/>
                    </a:cubicBezTo>
                    <a:cubicBezTo>
                      <a:pt x="4204" y="1669"/>
                      <a:pt x="4170" y="1569"/>
                      <a:pt x="4137" y="1469"/>
                    </a:cubicBezTo>
                    <a:cubicBezTo>
                      <a:pt x="4103" y="1402"/>
                      <a:pt x="4037" y="1336"/>
                      <a:pt x="4003" y="1269"/>
                    </a:cubicBezTo>
                    <a:cubicBezTo>
                      <a:pt x="3937" y="1202"/>
                      <a:pt x="3937" y="1136"/>
                      <a:pt x="4003" y="1102"/>
                    </a:cubicBezTo>
                    <a:cubicBezTo>
                      <a:pt x="4037" y="1036"/>
                      <a:pt x="4070" y="1002"/>
                      <a:pt x="4070" y="969"/>
                    </a:cubicBezTo>
                    <a:cubicBezTo>
                      <a:pt x="4137" y="802"/>
                      <a:pt x="4170" y="602"/>
                      <a:pt x="4170" y="435"/>
                    </a:cubicBezTo>
                    <a:cubicBezTo>
                      <a:pt x="4070" y="435"/>
                      <a:pt x="4003" y="468"/>
                      <a:pt x="3937" y="535"/>
                    </a:cubicBezTo>
                    <a:lnTo>
                      <a:pt x="3870" y="602"/>
                    </a:lnTo>
                    <a:cubicBezTo>
                      <a:pt x="3803" y="635"/>
                      <a:pt x="3770" y="702"/>
                      <a:pt x="3703" y="735"/>
                    </a:cubicBezTo>
                    <a:cubicBezTo>
                      <a:pt x="3539" y="818"/>
                      <a:pt x="3374" y="877"/>
                      <a:pt x="3209" y="877"/>
                    </a:cubicBezTo>
                    <a:cubicBezTo>
                      <a:pt x="3174" y="877"/>
                      <a:pt x="3138" y="875"/>
                      <a:pt x="3103" y="869"/>
                    </a:cubicBezTo>
                    <a:cubicBezTo>
                      <a:pt x="3003" y="835"/>
                      <a:pt x="2936" y="802"/>
                      <a:pt x="2836" y="735"/>
                    </a:cubicBezTo>
                    <a:cubicBezTo>
                      <a:pt x="2869" y="735"/>
                      <a:pt x="2903" y="669"/>
                      <a:pt x="2869" y="635"/>
                    </a:cubicBezTo>
                    <a:cubicBezTo>
                      <a:pt x="2836" y="569"/>
                      <a:pt x="2769" y="535"/>
                      <a:pt x="2702" y="502"/>
                    </a:cubicBezTo>
                    <a:cubicBezTo>
                      <a:pt x="2636" y="468"/>
                      <a:pt x="2536" y="402"/>
                      <a:pt x="2436" y="335"/>
                    </a:cubicBezTo>
                    <a:cubicBezTo>
                      <a:pt x="2269" y="235"/>
                      <a:pt x="2069" y="202"/>
                      <a:pt x="1869" y="102"/>
                    </a:cubicBezTo>
                    <a:cubicBezTo>
                      <a:pt x="1804" y="37"/>
                      <a:pt x="1712" y="0"/>
                      <a:pt x="1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7"/>
              <p:cNvSpPr/>
              <p:nvPr/>
            </p:nvSpPr>
            <p:spPr>
              <a:xfrm flipH="1">
                <a:off x="7639146" y="4540189"/>
                <a:ext cx="165334" cy="102337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2643" extrusionOk="0">
                    <a:moveTo>
                      <a:pt x="1563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4" y="103"/>
                      <a:pt x="1268" y="170"/>
                      <a:pt x="1201" y="237"/>
                    </a:cubicBezTo>
                    <a:cubicBezTo>
                      <a:pt x="1201" y="270"/>
                      <a:pt x="1168" y="337"/>
                      <a:pt x="1134" y="370"/>
                    </a:cubicBezTo>
                    <a:cubicBezTo>
                      <a:pt x="1068" y="370"/>
                      <a:pt x="968" y="404"/>
                      <a:pt x="901" y="470"/>
                    </a:cubicBezTo>
                    <a:cubicBezTo>
                      <a:pt x="734" y="537"/>
                      <a:pt x="534" y="670"/>
                      <a:pt x="400" y="804"/>
                    </a:cubicBezTo>
                    <a:cubicBezTo>
                      <a:pt x="234" y="904"/>
                      <a:pt x="134" y="1037"/>
                      <a:pt x="34" y="1204"/>
                    </a:cubicBezTo>
                    <a:cubicBezTo>
                      <a:pt x="0" y="1271"/>
                      <a:pt x="0" y="1338"/>
                      <a:pt x="34" y="1404"/>
                    </a:cubicBezTo>
                    <a:cubicBezTo>
                      <a:pt x="34" y="1471"/>
                      <a:pt x="100" y="1571"/>
                      <a:pt x="134" y="1638"/>
                    </a:cubicBezTo>
                    <a:cubicBezTo>
                      <a:pt x="234" y="1771"/>
                      <a:pt x="400" y="1905"/>
                      <a:pt x="567" y="1971"/>
                    </a:cubicBezTo>
                    <a:cubicBezTo>
                      <a:pt x="701" y="2038"/>
                      <a:pt x="867" y="2071"/>
                      <a:pt x="1034" y="2071"/>
                    </a:cubicBezTo>
                    <a:lnTo>
                      <a:pt x="1635" y="2071"/>
                    </a:lnTo>
                    <a:cubicBezTo>
                      <a:pt x="1668" y="2105"/>
                      <a:pt x="1701" y="2172"/>
                      <a:pt x="1701" y="2205"/>
                    </a:cubicBez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48" y="2541"/>
                      <a:pt x="2058" y="2643"/>
                      <a:pt x="2166" y="2643"/>
                    </a:cubicBezTo>
                    <a:cubicBezTo>
                      <a:pt x="2214" y="2643"/>
                      <a:pt x="2261" y="2623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369" y="2305"/>
                      <a:pt x="2402" y="2238"/>
                      <a:pt x="2469" y="2205"/>
                    </a:cubicBezTo>
                    <a:cubicBezTo>
                      <a:pt x="2502" y="2172"/>
                      <a:pt x="2535" y="2138"/>
                      <a:pt x="2535" y="2105"/>
                    </a:cubicBezTo>
                    <a:cubicBezTo>
                      <a:pt x="2569" y="2071"/>
                      <a:pt x="2502" y="2038"/>
                      <a:pt x="2469" y="2005"/>
                    </a:cubicBezTo>
                    <a:cubicBezTo>
                      <a:pt x="2402" y="2005"/>
                      <a:pt x="2335" y="2005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569" y="1871"/>
                      <a:pt x="2669" y="1838"/>
                      <a:pt x="2735" y="1771"/>
                    </a:cubicBezTo>
                    <a:cubicBezTo>
                      <a:pt x="2902" y="1638"/>
                      <a:pt x="3102" y="1538"/>
                      <a:pt x="3303" y="1471"/>
                    </a:cubicBezTo>
                    <a:cubicBezTo>
                      <a:pt x="3373" y="1447"/>
                      <a:pt x="3444" y="1436"/>
                      <a:pt x="3514" y="1436"/>
                    </a:cubicBezTo>
                    <a:cubicBezTo>
                      <a:pt x="3640" y="1436"/>
                      <a:pt x="3762" y="1473"/>
                      <a:pt x="3870" y="1538"/>
                    </a:cubicBezTo>
                    <a:cubicBezTo>
                      <a:pt x="3936" y="1571"/>
                      <a:pt x="4003" y="1638"/>
                      <a:pt x="4070" y="1705"/>
                    </a:cubicBezTo>
                    <a:cubicBezTo>
                      <a:pt x="4097" y="1732"/>
                      <a:pt x="4146" y="1780"/>
                      <a:pt x="4181" y="1780"/>
                    </a:cubicBezTo>
                    <a:cubicBezTo>
                      <a:pt x="4189" y="1780"/>
                      <a:pt x="4197" y="1778"/>
                      <a:pt x="4203" y="1771"/>
                    </a:cubicBezTo>
                    <a:cubicBezTo>
                      <a:pt x="4270" y="1738"/>
                      <a:pt x="4237" y="1671"/>
                      <a:pt x="4237" y="1604"/>
                    </a:cubicBezTo>
                    <a:cubicBezTo>
                      <a:pt x="4237" y="1504"/>
                      <a:pt x="4170" y="1404"/>
                      <a:pt x="4136" y="1338"/>
                    </a:cubicBezTo>
                    <a:cubicBezTo>
                      <a:pt x="4070" y="1238"/>
                      <a:pt x="4036" y="1171"/>
                      <a:pt x="3970" y="1137"/>
                    </a:cubicBezTo>
                    <a:cubicBezTo>
                      <a:pt x="3936" y="1071"/>
                      <a:pt x="3903" y="1004"/>
                      <a:pt x="3970" y="937"/>
                    </a:cubicBezTo>
                    <a:cubicBezTo>
                      <a:pt x="4003" y="904"/>
                      <a:pt x="4036" y="871"/>
                      <a:pt x="4070" y="837"/>
                    </a:cubicBezTo>
                    <a:cubicBezTo>
                      <a:pt x="4136" y="670"/>
                      <a:pt x="4136" y="470"/>
                      <a:pt x="4103" y="270"/>
                    </a:cubicBezTo>
                    <a:lnTo>
                      <a:pt x="4103" y="270"/>
                    </a:lnTo>
                    <a:cubicBezTo>
                      <a:pt x="4036" y="304"/>
                      <a:pt x="3936" y="337"/>
                      <a:pt x="3903" y="404"/>
                    </a:cubicBezTo>
                    <a:lnTo>
                      <a:pt x="3836" y="470"/>
                    </a:lnTo>
                    <a:cubicBezTo>
                      <a:pt x="3770" y="504"/>
                      <a:pt x="3736" y="570"/>
                      <a:pt x="3669" y="637"/>
                    </a:cubicBezTo>
                    <a:cubicBezTo>
                      <a:pt x="3532" y="719"/>
                      <a:pt x="3372" y="779"/>
                      <a:pt x="3209" y="779"/>
                    </a:cubicBezTo>
                    <a:cubicBezTo>
                      <a:pt x="3173" y="779"/>
                      <a:pt x="3138" y="776"/>
                      <a:pt x="3102" y="771"/>
                    </a:cubicBezTo>
                    <a:cubicBezTo>
                      <a:pt x="3002" y="737"/>
                      <a:pt x="2902" y="704"/>
                      <a:pt x="2802" y="670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5" y="470"/>
                      <a:pt x="2669" y="437"/>
                    </a:cubicBezTo>
                    <a:cubicBezTo>
                      <a:pt x="2602" y="404"/>
                      <a:pt x="2502" y="337"/>
                      <a:pt x="2402" y="304"/>
                    </a:cubicBezTo>
                    <a:cubicBezTo>
                      <a:pt x="2202" y="203"/>
                      <a:pt x="2002" y="170"/>
                      <a:pt x="1801" y="70"/>
                    </a:cubicBezTo>
                    <a:cubicBezTo>
                      <a:pt x="1740" y="29"/>
                      <a:pt x="1652" y="0"/>
                      <a:pt x="1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7"/>
              <p:cNvSpPr/>
              <p:nvPr/>
            </p:nvSpPr>
            <p:spPr>
              <a:xfrm>
                <a:off x="89437" y="4828430"/>
                <a:ext cx="165373" cy="102066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6" extrusionOk="0">
                    <a:moveTo>
                      <a:pt x="1598" y="1"/>
                    </a:moveTo>
                    <a:cubicBezTo>
                      <a:pt x="1527" y="1"/>
                      <a:pt x="1452" y="17"/>
                      <a:pt x="1368" y="51"/>
                    </a:cubicBezTo>
                    <a:cubicBezTo>
                      <a:pt x="1302" y="84"/>
                      <a:pt x="1268" y="151"/>
                      <a:pt x="1202" y="251"/>
                    </a:cubicBezTo>
                    <a:cubicBezTo>
                      <a:pt x="1168" y="284"/>
                      <a:pt x="1168" y="318"/>
                      <a:pt x="1135" y="351"/>
                    </a:cubicBezTo>
                    <a:cubicBezTo>
                      <a:pt x="1068" y="384"/>
                      <a:pt x="968" y="418"/>
                      <a:pt x="901" y="451"/>
                    </a:cubicBezTo>
                    <a:cubicBezTo>
                      <a:pt x="701" y="551"/>
                      <a:pt x="535" y="651"/>
                      <a:pt x="368" y="785"/>
                    </a:cubicBezTo>
                    <a:cubicBezTo>
                      <a:pt x="234" y="885"/>
                      <a:pt x="101" y="1052"/>
                      <a:pt x="34" y="1218"/>
                    </a:cubicBezTo>
                    <a:cubicBezTo>
                      <a:pt x="1" y="1252"/>
                      <a:pt x="1" y="1352"/>
                      <a:pt x="34" y="1418"/>
                    </a:cubicBezTo>
                    <a:cubicBezTo>
                      <a:pt x="68" y="1485"/>
                      <a:pt x="101" y="1552"/>
                      <a:pt x="168" y="1619"/>
                    </a:cubicBezTo>
                    <a:cubicBezTo>
                      <a:pt x="268" y="1785"/>
                      <a:pt x="401" y="1885"/>
                      <a:pt x="568" y="1952"/>
                    </a:cubicBezTo>
                    <a:cubicBezTo>
                      <a:pt x="735" y="2019"/>
                      <a:pt x="901" y="2052"/>
                      <a:pt x="1035" y="2052"/>
                    </a:cubicBezTo>
                    <a:cubicBezTo>
                      <a:pt x="1135" y="2069"/>
                      <a:pt x="1235" y="2077"/>
                      <a:pt x="1335" y="2077"/>
                    </a:cubicBezTo>
                    <a:cubicBezTo>
                      <a:pt x="1435" y="2077"/>
                      <a:pt x="1535" y="2069"/>
                      <a:pt x="1635" y="2052"/>
                    </a:cubicBezTo>
                    <a:lnTo>
                      <a:pt x="1735" y="2186"/>
                    </a:lnTo>
                    <a:cubicBezTo>
                      <a:pt x="1769" y="2286"/>
                      <a:pt x="1835" y="2386"/>
                      <a:pt x="1902" y="2453"/>
                    </a:cubicBezTo>
                    <a:cubicBezTo>
                      <a:pt x="1951" y="2526"/>
                      <a:pt x="2090" y="2636"/>
                      <a:pt x="2200" y="2636"/>
                    </a:cubicBezTo>
                    <a:cubicBezTo>
                      <a:pt x="2240" y="2636"/>
                      <a:pt x="2276" y="2621"/>
                      <a:pt x="2302" y="2586"/>
                    </a:cubicBezTo>
                    <a:cubicBezTo>
                      <a:pt x="2336" y="2519"/>
                      <a:pt x="2369" y="2419"/>
                      <a:pt x="2369" y="2352"/>
                    </a:cubicBezTo>
                    <a:cubicBezTo>
                      <a:pt x="2403" y="2286"/>
                      <a:pt x="2436" y="2219"/>
                      <a:pt x="2469" y="2186"/>
                    </a:cubicBezTo>
                    <a:cubicBezTo>
                      <a:pt x="2503" y="2186"/>
                      <a:pt x="2536" y="2152"/>
                      <a:pt x="2569" y="2119"/>
                    </a:cubicBezTo>
                    <a:cubicBezTo>
                      <a:pt x="2569" y="2086"/>
                      <a:pt x="2503" y="2019"/>
                      <a:pt x="2469" y="2019"/>
                    </a:cubicBezTo>
                    <a:cubicBezTo>
                      <a:pt x="2403" y="1986"/>
                      <a:pt x="2369" y="1986"/>
                      <a:pt x="2302" y="1952"/>
                    </a:cubicBezTo>
                    <a:cubicBezTo>
                      <a:pt x="2369" y="1952"/>
                      <a:pt x="2436" y="1919"/>
                      <a:pt x="2503" y="1919"/>
                    </a:cubicBezTo>
                    <a:cubicBezTo>
                      <a:pt x="2603" y="1852"/>
                      <a:pt x="2669" y="1819"/>
                      <a:pt x="2736" y="1752"/>
                    </a:cubicBezTo>
                    <a:cubicBezTo>
                      <a:pt x="2903" y="1619"/>
                      <a:pt x="3103" y="1519"/>
                      <a:pt x="3303" y="1452"/>
                    </a:cubicBezTo>
                    <a:cubicBezTo>
                      <a:pt x="3376" y="1440"/>
                      <a:pt x="3450" y="1432"/>
                      <a:pt x="3521" y="1432"/>
                    </a:cubicBezTo>
                    <a:cubicBezTo>
                      <a:pt x="3645" y="1432"/>
                      <a:pt x="3765" y="1455"/>
                      <a:pt x="3870" y="1519"/>
                    </a:cubicBezTo>
                    <a:cubicBezTo>
                      <a:pt x="3970" y="1585"/>
                      <a:pt x="4037" y="1619"/>
                      <a:pt x="4104" y="1719"/>
                    </a:cubicBezTo>
                    <a:cubicBezTo>
                      <a:pt x="4137" y="1719"/>
                      <a:pt x="4170" y="1785"/>
                      <a:pt x="4237" y="1785"/>
                    </a:cubicBezTo>
                    <a:cubicBezTo>
                      <a:pt x="4271" y="1752"/>
                      <a:pt x="4271" y="1652"/>
                      <a:pt x="4271" y="1619"/>
                    </a:cubicBezTo>
                    <a:cubicBezTo>
                      <a:pt x="4237" y="1519"/>
                      <a:pt x="4170" y="1418"/>
                      <a:pt x="4104" y="1318"/>
                    </a:cubicBezTo>
                    <a:cubicBezTo>
                      <a:pt x="4070" y="1252"/>
                      <a:pt x="4037" y="1185"/>
                      <a:pt x="3970" y="1118"/>
                    </a:cubicBezTo>
                    <a:cubicBezTo>
                      <a:pt x="3904" y="1052"/>
                      <a:pt x="3904" y="1018"/>
                      <a:pt x="3970" y="951"/>
                    </a:cubicBezTo>
                    <a:cubicBezTo>
                      <a:pt x="4004" y="918"/>
                      <a:pt x="4004" y="851"/>
                      <a:pt x="4037" y="818"/>
                    </a:cubicBezTo>
                    <a:cubicBezTo>
                      <a:pt x="4104" y="651"/>
                      <a:pt x="4137" y="451"/>
                      <a:pt x="4104" y="284"/>
                    </a:cubicBezTo>
                    <a:cubicBezTo>
                      <a:pt x="4004" y="284"/>
                      <a:pt x="3937" y="318"/>
                      <a:pt x="3870" y="384"/>
                    </a:cubicBezTo>
                    <a:lnTo>
                      <a:pt x="3837" y="451"/>
                    </a:lnTo>
                    <a:cubicBezTo>
                      <a:pt x="3770" y="518"/>
                      <a:pt x="3703" y="551"/>
                      <a:pt x="3637" y="618"/>
                    </a:cubicBezTo>
                    <a:cubicBezTo>
                      <a:pt x="3500" y="700"/>
                      <a:pt x="3340" y="760"/>
                      <a:pt x="3176" y="760"/>
                    </a:cubicBezTo>
                    <a:cubicBezTo>
                      <a:pt x="3141" y="760"/>
                      <a:pt x="3105" y="757"/>
                      <a:pt x="3070" y="751"/>
                    </a:cubicBezTo>
                    <a:cubicBezTo>
                      <a:pt x="2970" y="751"/>
                      <a:pt x="2870" y="718"/>
                      <a:pt x="2803" y="651"/>
                    </a:cubicBezTo>
                    <a:cubicBezTo>
                      <a:pt x="2836" y="651"/>
                      <a:pt x="2836" y="585"/>
                      <a:pt x="2803" y="551"/>
                    </a:cubicBezTo>
                    <a:cubicBezTo>
                      <a:pt x="2769" y="484"/>
                      <a:pt x="2736" y="451"/>
                      <a:pt x="2669" y="451"/>
                    </a:cubicBezTo>
                    <a:cubicBezTo>
                      <a:pt x="2569" y="384"/>
                      <a:pt x="2469" y="351"/>
                      <a:pt x="2369" y="284"/>
                    </a:cubicBezTo>
                    <a:cubicBezTo>
                      <a:pt x="2202" y="184"/>
                      <a:pt x="2002" y="151"/>
                      <a:pt x="1802" y="51"/>
                    </a:cubicBezTo>
                    <a:cubicBezTo>
                      <a:pt x="1735" y="17"/>
                      <a:pt x="1669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7"/>
              <p:cNvSpPr/>
              <p:nvPr/>
            </p:nvSpPr>
            <p:spPr>
              <a:xfrm flipH="1">
                <a:off x="6410538" y="4563493"/>
                <a:ext cx="165373" cy="102105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37" extrusionOk="0">
                    <a:moveTo>
                      <a:pt x="1565" y="0"/>
                    </a:moveTo>
                    <a:cubicBezTo>
                      <a:pt x="1508" y="0"/>
                      <a:pt x="1452" y="11"/>
                      <a:pt x="1401" y="37"/>
                    </a:cubicBezTo>
                    <a:cubicBezTo>
                      <a:pt x="1335" y="103"/>
                      <a:pt x="1268" y="170"/>
                      <a:pt x="1235" y="237"/>
                    </a:cubicBezTo>
                    <a:cubicBezTo>
                      <a:pt x="1201" y="270"/>
                      <a:pt x="1168" y="304"/>
                      <a:pt x="1168" y="370"/>
                    </a:cubicBezTo>
                    <a:cubicBezTo>
                      <a:pt x="1068" y="370"/>
                      <a:pt x="1001" y="404"/>
                      <a:pt x="901" y="437"/>
                    </a:cubicBezTo>
                    <a:cubicBezTo>
                      <a:pt x="734" y="537"/>
                      <a:pt x="567" y="637"/>
                      <a:pt x="401" y="804"/>
                    </a:cubicBezTo>
                    <a:cubicBezTo>
                      <a:pt x="267" y="904"/>
                      <a:pt x="134" y="1037"/>
                      <a:pt x="67" y="1204"/>
                    </a:cubicBezTo>
                    <a:cubicBezTo>
                      <a:pt x="34" y="1271"/>
                      <a:pt x="0" y="1338"/>
                      <a:pt x="34" y="1404"/>
                    </a:cubicBezTo>
                    <a:cubicBezTo>
                      <a:pt x="67" y="1471"/>
                      <a:pt x="100" y="1571"/>
                      <a:pt x="167" y="1638"/>
                    </a:cubicBezTo>
                    <a:cubicBezTo>
                      <a:pt x="267" y="1771"/>
                      <a:pt x="401" y="1905"/>
                      <a:pt x="567" y="1971"/>
                    </a:cubicBezTo>
                    <a:cubicBezTo>
                      <a:pt x="734" y="2038"/>
                      <a:pt x="901" y="2072"/>
                      <a:pt x="1068" y="2072"/>
                    </a:cubicBezTo>
                    <a:lnTo>
                      <a:pt x="1668" y="2072"/>
                    </a:lnTo>
                    <a:lnTo>
                      <a:pt x="1735" y="2205"/>
                    </a:lnTo>
                    <a:cubicBezTo>
                      <a:pt x="1768" y="2305"/>
                      <a:pt x="1835" y="2372"/>
                      <a:pt x="1902" y="2472"/>
                    </a:cubicBezTo>
                    <a:cubicBezTo>
                      <a:pt x="1974" y="2520"/>
                      <a:pt x="2097" y="2637"/>
                      <a:pt x="2198" y="2637"/>
                    </a:cubicBezTo>
                    <a:cubicBezTo>
                      <a:pt x="2238" y="2637"/>
                      <a:pt x="2274" y="2619"/>
                      <a:pt x="2302" y="2572"/>
                    </a:cubicBezTo>
                    <a:cubicBezTo>
                      <a:pt x="2335" y="2505"/>
                      <a:pt x="2369" y="2438"/>
                      <a:pt x="2369" y="2338"/>
                    </a:cubicBezTo>
                    <a:cubicBezTo>
                      <a:pt x="2402" y="2272"/>
                      <a:pt x="2435" y="2238"/>
                      <a:pt x="2469" y="2205"/>
                    </a:cubicBezTo>
                    <a:cubicBezTo>
                      <a:pt x="2502" y="2205"/>
                      <a:pt x="2536" y="2138"/>
                      <a:pt x="2569" y="2105"/>
                    </a:cubicBezTo>
                    <a:cubicBezTo>
                      <a:pt x="2569" y="2072"/>
                      <a:pt x="2502" y="2038"/>
                      <a:pt x="2469" y="2005"/>
                    </a:cubicBezTo>
                    <a:cubicBezTo>
                      <a:pt x="2402" y="2005"/>
                      <a:pt x="2369" y="1971"/>
                      <a:pt x="2302" y="1971"/>
                    </a:cubicBezTo>
                    <a:cubicBezTo>
                      <a:pt x="2369" y="1938"/>
                      <a:pt x="2435" y="1938"/>
                      <a:pt x="2502" y="1905"/>
                    </a:cubicBezTo>
                    <a:cubicBezTo>
                      <a:pt x="2602" y="1871"/>
                      <a:pt x="2669" y="1805"/>
                      <a:pt x="2769" y="1771"/>
                    </a:cubicBezTo>
                    <a:cubicBezTo>
                      <a:pt x="2902" y="1638"/>
                      <a:pt x="3103" y="1538"/>
                      <a:pt x="3303" y="1471"/>
                    </a:cubicBezTo>
                    <a:cubicBezTo>
                      <a:pt x="3374" y="1447"/>
                      <a:pt x="3445" y="1436"/>
                      <a:pt x="3514" y="1436"/>
                    </a:cubicBezTo>
                    <a:cubicBezTo>
                      <a:pt x="3641" y="1436"/>
                      <a:pt x="3762" y="1473"/>
                      <a:pt x="3870" y="1538"/>
                    </a:cubicBezTo>
                    <a:cubicBezTo>
                      <a:pt x="3970" y="1571"/>
                      <a:pt x="4037" y="1638"/>
                      <a:pt x="4103" y="1705"/>
                    </a:cubicBezTo>
                    <a:cubicBezTo>
                      <a:pt x="4130" y="1732"/>
                      <a:pt x="4157" y="1780"/>
                      <a:pt x="4202" y="1780"/>
                    </a:cubicBezTo>
                    <a:cubicBezTo>
                      <a:pt x="4213" y="1780"/>
                      <a:pt x="4224" y="1778"/>
                      <a:pt x="4237" y="1771"/>
                    </a:cubicBezTo>
                    <a:cubicBezTo>
                      <a:pt x="4270" y="1771"/>
                      <a:pt x="4270" y="1638"/>
                      <a:pt x="4270" y="1605"/>
                    </a:cubicBezTo>
                    <a:cubicBezTo>
                      <a:pt x="4237" y="1504"/>
                      <a:pt x="4170" y="1404"/>
                      <a:pt x="4137" y="1338"/>
                    </a:cubicBezTo>
                    <a:cubicBezTo>
                      <a:pt x="4103" y="1238"/>
                      <a:pt x="4037" y="1171"/>
                      <a:pt x="4003" y="1138"/>
                    </a:cubicBezTo>
                    <a:cubicBezTo>
                      <a:pt x="3937" y="1071"/>
                      <a:pt x="3937" y="1004"/>
                      <a:pt x="4003" y="937"/>
                    </a:cubicBezTo>
                    <a:lnTo>
                      <a:pt x="4070" y="837"/>
                    </a:lnTo>
                    <a:cubicBezTo>
                      <a:pt x="4137" y="637"/>
                      <a:pt x="4137" y="470"/>
                      <a:pt x="4103" y="270"/>
                    </a:cubicBezTo>
                    <a:cubicBezTo>
                      <a:pt x="4037" y="270"/>
                      <a:pt x="3937" y="337"/>
                      <a:pt x="3903" y="404"/>
                    </a:cubicBezTo>
                    <a:lnTo>
                      <a:pt x="3836" y="437"/>
                    </a:lnTo>
                    <a:cubicBezTo>
                      <a:pt x="3770" y="504"/>
                      <a:pt x="3736" y="570"/>
                      <a:pt x="3670" y="604"/>
                    </a:cubicBezTo>
                    <a:cubicBezTo>
                      <a:pt x="3503" y="737"/>
                      <a:pt x="3303" y="771"/>
                      <a:pt x="3103" y="771"/>
                    </a:cubicBezTo>
                    <a:cubicBezTo>
                      <a:pt x="3003" y="737"/>
                      <a:pt x="2902" y="704"/>
                      <a:pt x="2802" y="671"/>
                    </a:cubicBezTo>
                    <a:cubicBezTo>
                      <a:pt x="2836" y="637"/>
                      <a:pt x="2869" y="604"/>
                      <a:pt x="2836" y="570"/>
                    </a:cubicBezTo>
                    <a:cubicBezTo>
                      <a:pt x="2802" y="504"/>
                      <a:pt x="2736" y="470"/>
                      <a:pt x="2669" y="437"/>
                    </a:cubicBezTo>
                    <a:lnTo>
                      <a:pt x="2402" y="304"/>
                    </a:lnTo>
                    <a:cubicBezTo>
                      <a:pt x="2202" y="204"/>
                      <a:pt x="2002" y="170"/>
                      <a:pt x="1835" y="70"/>
                    </a:cubicBezTo>
                    <a:cubicBezTo>
                      <a:pt x="1753" y="29"/>
                      <a:pt x="1657" y="0"/>
                      <a:pt x="15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37"/>
            <p:cNvSpPr/>
            <p:nvPr/>
          </p:nvSpPr>
          <p:spPr>
            <a:xfrm>
              <a:off x="-2160150" y="3661010"/>
              <a:ext cx="14325173" cy="1632339"/>
            </a:xfrm>
            <a:custGeom>
              <a:avLst/>
              <a:gdLst/>
              <a:ahLst/>
              <a:cxnLst/>
              <a:rect l="l" t="t" r="r" b="b"/>
              <a:pathLst>
                <a:path w="152436" h="17369" extrusionOk="0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 hasCustomPrompt="1"/>
          </p:nvPr>
        </p:nvSpPr>
        <p:spPr>
          <a:xfrm>
            <a:off x="2646888" y="1741812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3180300" y="1486925"/>
            <a:ext cx="3316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014100" y="3222238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 flipH="1">
            <a:off x="2608800" y="2967763"/>
            <a:ext cx="3316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6535195" y="157965"/>
            <a:ext cx="1224974" cy="1224937"/>
          </a:xfrm>
          <a:custGeom>
            <a:avLst/>
            <a:gdLst/>
            <a:ahLst/>
            <a:cxnLst/>
            <a:rect l="l" t="t" r="r" b="b"/>
            <a:pathLst>
              <a:path w="15017" h="15017" extrusionOk="0">
                <a:moveTo>
                  <a:pt x="7508" y="1"/>
                </a:moveTo>
                <a:cubicBezTo>
                  <a:pt x="3361" y="1"/>
                  <a:pt x="0" y="3361"/>
                  <a:pt x="0" y="7509"/>
                </a:cubicBezTo>
                <a:cubicBezTo>
                  <a:pt x="0" y="11656"/>
                  <a:pt x="3361" y="15017"/>
                  <a:pt x="7508" y="15017"/>
                </a:cubicBezTo>
                <a:cubicBezTo>
                  <a:pt x="11656" y="15017"/>
                  <a:pt x="15017" y="11656"/>
                  <a:pt x="15017" y="7509"/>
                </a:cubicBezTo>
                <a:cubicBezTo>
                  <a:pt x="15017" y="3361"/>
                  <a:pt x="11656" y="1"/>
                  <a:pt x="75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flipH="1">
            <a:off x="-1722200" y="-1010426"/>
            <a:ext cx="3836329" cy="6843608"/>
            <a:chOff x="6629631" y="-1010426"/>
            <a:chExt cx="3836329" cy="6843608"/>
          </a:xfrm>
        </p:grpSpPr>
        <p:sp>
          <p:nvSpPr>
            <p:cNvPr id="46" name="Google Shape;46;p5"/>
            <p:cNvSpPr/>
            <p:nvPr/>
          </p:nvSpPr>
          <p:spPr>
            <a:xfrm>
              <a:off x="6629631" y="3841003"/>
              <a:ext cx="3156648" cy="1992178"/>
            </a:xfrm>
            <a:custGeom>
              <a:avLst/>
              <a:gdLst/>
              <a:ahLst/>
              <a:cxnLst/>
              <a:rect l="l" t="t" r="r" b="b"/>
              <a:pathLst>
                <a:path w="67152" h="42380" extrusionOk="0">
                  <a:moveTo>
                    <a:pt x="0" y="0"/>
                  </a:moveTo>
                  <a:lnTo>
                    <a:pt x="19260" y="42380"/>
                  </a:lnTo>
                  <a:cubicBezTo>
                    <a:pt x="19260" y="42380"/>
                    <a:pt x="57819" y="34046"/>
                    <a:pt x="57819" y="32913"/>
                  </a:cubicBezTo>
                  <a:cubicBezTo>
                    <a:pt x="57819" y="31780"/>
                    <a:pt x="67151" y="7105"/>
                    <a:pt x="67151" y="7105"/>
                  </a:cubicBezTo>
                  <a:lnTo>
                    <a:pt x="29188" y="5492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647752" y="4099152"/>
              <a:ext cx="1088647" cy="1289040"/>
            </a:xfrm>
            <a:custGeom>
              <a:avLst/>
              <a:gdLst/>
              <a:ahLst/>
              <a:cxnLst/>
              <a:rect l="l" t="t" r="r" b="b"/>
              <a:pathLst>
                <a:path w="23159" h="27422" extrusionOk="0">
                  <a:moveTo>
                    <a:pt x="7528" y="0"/>
                  </a:moveTo>
                  <a:lnTo>
                    <a:pt x="1" y="27421"/>
                  </a:lnTo>
                  <a:lnTo>
                    <a:pt x="23159" y="250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629631" y="-1010426"/>
              <a:ext cx="3836329" cy="5185773"/>
            </a:xfrm>
            <a:custGeom>
              <a:avLst/>
              <a:gdLst/>
              <a:ahLst/>
              <a:cxnLst/>
              <a:rect l="l" t="t" r="r" b="b"/>
              <a:pathLst>
                <a:path w="81611" h="110318" extrusionOk="0">
                  <a:moveTo>
                    <a:pt x="66498" y="0"/>
                  </a:moveTo>
                  <a:lnTo>
                    <a:pt x="42706" y="4513"/>
                  </a:lnTo>
                  <a:lnTo>
                    <a:pt x="30167" y="40075"/>
                  </a:lnTo>
                  <a:lnTo>
                    <a:pt x="20509" y="52422"/>
                  </a:lnTo>
                  <a:lnTo>
                    <a:pt x="20509" y="62081"/>
                  </a:lnTo>
                  <a:lnTo>
                    <a:pt x="7009" y="90366"/>
                  </a:lnTo>
                  <a:lnTo>
                    <a:pt x="0" y="103212"/>
                  </a:lnTo>
                  <a:lnTo>
                    <a:pt x="29188" y="108704"/>
                  </a:lnTo>
                  <a:lnTo>
                    <a:pt x="67132" y="110317"/>
                  </a:lnTo>
                  <a:lnTo>
                    <a:pt x="81610" y="42879"/>
                  </a:lnTo>
                  <a:lnTo>
                    <a:pt x="77751" y="9332"/>
                  </a:lnTo>
                  <a:lnTo>
                    <a:pt x="66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7880613" y="-1010426"/>
              <a:ext cx="2585271" cy="5185773"/>
            </a:xfrm>
            <a:custGeom>
              <a:avLst/>
              <a:gdLst/>
              <a:ahLst/>
              <a:cxnLst/>
              <a:rect l="l" t="t" r="r" b="b"/>
              <a:pathLst>
                <a:path w="54997" h="110318" extrusionOk="0">
                  <a:moveTo>
                    <a:pt x="39884" y="0"/>
                  </a:moveTo>
                  <a:lnTo>
                    <a:pt x="28555" y="2151"/>
                  </a:lnTo>
                  <a:lnTo>
                    <a:pt x="1614" y="69762"/>
                  </a:lnTo>
                  <a:lnTo>
                    <a:pt x="19952" y="35639"/>
                  </a:lnTo>
                  <a:lnTo>
                    <a:pt x="22199" y="49580"/>
                  </a:lnTo>
                  <a:lnTo>
                    <a:pt x="16726" y="63368"/>
                  </a:lnTo>
                  <a:lnTo>
                    <a:pt x="1" y="83933"/>
                  </a:lnTo>
                  <a:lnTo>
                    <a:pt x="1" y="83933"/>
                  </a:lnTo>
                  <a:lnTo>
                    <a:pt x="15920" y="74870"/>
                  </a:lnTo>
                  <a:lnTo>
                    <a:pt x="15920" y="88772"/>
                  </a:lnTo>
                  <a:lnTo>
                    <a:pt x="2574" y="108704"/>
                  </a:lnTo>
                  <a:lnTo>
                    <a:pt x="40518" y="110317"/>
                  </a:lnTo>
                  <a:lnTo>
                    <a:pt x="54996" y="42879"/>
                  </a:lnTo>
                  <a:lnTo>
                    <a:pt x="51137" y="9332"/>
                  </a:lnTo>
                  <a:lnTo>
                    <a:pt x="398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7880613" y="1320057"/>
              <a:ext cx="1904650" cy="2855142"/>
            </a:xfrm>
            <a:custGeom>
              <a:avLst/>
              <a:gdLst/>
              <a:ahLst/>
              <a:cxnLst/>
              <a:rect l="l" t="t" r="r" b="b"/>
              <a:pathLst>
                <a:path w="40518" h="60738" extrusionOk="0">
                  <a:moveTo>
                    <a:pt x="22199" y="0"/>
                  </a:moveTo>
                  <a:lnTo>
                    <a:pt x="16726" y="13788"/>
                  </a:lnTo>
                  <a:lnTo>
                    <a:pt x="1" y="34353"/>
                  </a:lnTo>
                  <a:lnTo>
                    <a:pt x="1" y="34353"/>
                  </a:lnTo>
                  <a:lnTo>
                    <a:pt x="15920" y="25290"/>
                  </a:lnTo>
                  <a:lnTo>
                    <a:pt x="15920" y="39192"/>
                  </a:lnTo>
                  <a:lnTo>
                    <a:pt x="2574" y="59124"/>
                  </a:lnTo>
                  <a:lnTo>
                    <a:pt x="40518" y="60737"/>
                  </a:lnTo>
                  <a:lnTo>
                    <a:pt x="28804" y="45279"/>
                  </a:lnTo>
                  <a:lnTo>
                    <a:pt x="22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29631" y="1453644"/>
              <a:ext cx="1224968" cy="2387558"/>
            </a:xfrm>
            <a:custGeom>
              <a:avLst/>
              <a:gdLst/>
              <a:ahLst/>
              <a:cxnLst/>
              <a:rect l="l" t="t" r="r" b="b"/>
              <a:pathLst>
                <a:path w="26059" h="50791" extrusionOk="0">
                  <a:moveTo>
                    <a:pt x="20509" y="0"/>
                  </a:moveTo>
                  <a:lnTo>
                    <a:pt x="20509" y="9659"/>
                  </a:lnTo>
                  <a:lnTo>
                    <a:pt x="0" y="50790"/>
                  </a:lnTo>
                  <a:lnTo>
                    <a:pt x="21469" y="13845"/>
                  </a:lnTo>
                  <a:lnTo>
                    <a:pt x="26058" y="22371"/>
                  </a:lnTo>
                  <a:lnTo>
                    <a:pt x="20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5"/>
          <p:cNvGrpSpPr/>
          <p:nvPr/>
        </p:nvGrpSpPr>
        <p:grpSpPr>
          <a:xfrm flipH="1">
            <a:off x="7141738" y="-1463550"/>
            <a:ext cx="3933823" cy="7834782"/>
            <a:chOff x="-1707550" y="-1463550"/>
            <a:chExt cx="3933823" cy="7834782"/>
          </a:xfrm>
        </p:grpSpPr>
        <p:sp>
          <p:nvSpPr>
            <p:cNvPr id="53" name="Google Shape;53;p5"/>
            <p:cNvSpPr/>
            <p:nvPr/>
          </p:nvSpPr>
          <p:spPr>
            <a:xfrm>
              <a:off x="-362653" y="3055746"/>
              <a:ext cx="2048164" cy="3315486"/>
            </a:xfrm>
            <a:custGeom>
              <a:avLst/>
              <a:gdLst/>
              <a:ahLst/>
              <a:cxnLst/>
              <a:rect l="l" t="t" r="r" b="b"/>
              <a:pathLst>
                <a:path w="43571" h="70531" extrusionOk="0">
                  <a:moveTo>
                    <a:pt x="39327" y="0"/>
                  </a:moveTo>
                  <a:lnTo>
                    <a:pt x="43570" y="16706"/>
                  </a:lnTo>
                  <a:lnTo>
                    <a:pt x="27421" y="70530"/>
                  </a:lnTo>
                  <a:lnTo>
                    <a:pt x="8718" y="59086"/>
                  </a:lnTo>
                  <a:lnTo>
                    <a:pt x="0" y="10274"/>
                  </a:lnTo>
                  <a:lnTo>
                    <a:pt x="27095" y="4186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59219" y="3179415"/>
              <a:ext cx="866583" cy="3191809"/>
            </a:xfrm>
            <a:custGeom>
              <a:avLst/>
              <a:gdLst/>
              <a:ahLst/>
              <a:cxnLst/>
              <a:rect l="l" t="t" r="r" b="b"/>
              <a:pathLst>
                <a:path w="18435" h="67900" extrusionOk="0">
                  <a:moveTo>
                    <a:pt x="18435" y="0"/>
                  </a:moveTo>
                  <a:lnTo>
                    <a:pt x="14191" y="67899"/>
                  </a:lnTo>
                  <a:lnTo>
                    <a:pt x="1" y="21507"/>
                  </a:lnTo>
                  <a:lnTo>
                    <a:pt x="9064" y="263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1707550" y="-1463550"/>
              <a:ext cx="3933823" cy="5304937"/>
            </a:xfrm>
            <a:custGeom>
              <a:avLst/>
              <a:gdLst/>
              <a:ahLst/>
              <a:cxnLst/>
              <a:rect l="l" t="t" r="r" b="b"/>
              <a:pathLst>
                <a:path w="83685" h="112853" extrusionOk="0">
                  <a:moveTo>
                    <a:pt x="58280" y="0"/>
                  </a:moveTo>
                  <a:lnTo>
                    <a:pt x="30628" y="4494"/>
                  </a:lnTo>
                  <a:lnTo>
                    <a:pt x="24196" y="21277"/>
                  </a:lnTo>
                  <a:lnTo>
                    <a:pt x="22275" y="57723"/>
                  </a:lnTo>
                  <a:lnTo>
                    <a:pt x="1" y="112852"/>
                  </a:lnTo>
                  <a:lnTo>
                    <a:pt x="55707" y="100332"/>
                  </a:lnTo>
                  <a:lnTo>
                    <a:pt x="67939" y="96146"/>
                  </a:lnTo>
                  <a:lnTo>
                    <a:pt x="76944" y="74390"/>
                  </a:lnTo>
                  <a:lnTo>
                    <a:pt x="79825" y="49715"/>
                  </a:lnTo>
                  <a:lnTo>
                    <a:pt x="83684" y="15113"/>
                  </a:lnTo>
                  <a:lnTo>
                    <a:pt x="58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85269" y="-1463550"/>
              <a:ext cx="1540859" cy="4766937"/>
            </a:xfrm>
            <a:custGeom>
              <a:avLst/>
              <a:gdLst/>
              <a:ahLst/>
              <a:cxnLst/>
              <a:rect l="l" t="t" r="r" b="b"/>
              <a:pathLst>
                <a:path w="32779" h="101408" extrusionOk="0">
                  <a:moveTo>
                    <a:pt x="7374" y="0"/>
                  </a:moveTo>
                  <a:lnTo>
                    <a:pt x="18818" y="24560"/>
                  </a:lnTo>
                  <a:lnTo>
                    <a:pt x="17033" y="34008"/>
                  </a:lnTo>
                  <a:lnTo>
                    <a:pt x="1594" y="48582"/>
                  </a:lnTo>
                  <a:lnTo>
                    <a:pt x="17033" y="38232"/>
                  </a:lnTo>
                  <a:lnTo>
                    <a:pt x="13480" y="47392"/>
                  </a:lnTo>
                  <a:lnTo>
                    <a:pt x="13480" y="57838"/>
                  </a:lnTo>
                  <a:lnTo>
                    <a:pt x="18818" y="71587"/>
                  </a:lnTo>
                  <a:lnTo>
                    <a:pt x="0" y="101408"/>
                  </a:lnTo>
                  <a:lnTo>
                    <a:pt x="4801" y="100332"/>
                  </a:lnTo>
                  <a:lnTo>
                    <a:pt x="17033" y="96146"/>
                  </a:lnTo>
                  <a:lnTo>
                    <a:pt x="26038" y="74390"/>
                  </a:lnTo>
                  <a:lnTo>
                    <a:pt x="28919" y="49715"/>
                  </a:lnTo>
                  <a:lnTo>
                    <a:pt x="32778" y="15113"/>
                  </a:lnTo>
                  <a:lnTo>
                    <a:pt x="7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7087" y="1185577"/>
              <a:ext cx="879275" cy="2261155"/>
            </a:xfrm>
            <a:custGeom>
              <a:avLst/>
              <a:gdLst/>
              <a:ahLst/>
              <a:cxnLst/>
              <a:rect l="l" t="t" r="r" b="b"/>
              <a:pathLst>
                <a:path w="18705" h="48102" extrusionOk="0">
                  <a:moveTo>
                    <a:pt x="18704" y="0"/>
                  </a:moveTo>
                  <a:lnTo>
                    <a:pt x="1" y="48102"/>
                  </a:lnTo>
                  <a:lnTo>
                    <a:pt x="13577" y="45049"/>
                  </a:lnTo>
                  <a:lnTo>
                    <a:pt x="10044" y="33988"/>
                  </a:lnTo>
                  <a:lnTo>
                    <a:pt x="18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85269" y="1901315"/>
              <a:ext cx="884634" cy="1401858"/>
            </a:xfrm>
            <a:custGeom>
              <a:avLst/>
              <a:gdLst/>
              <a:ahLst/>
              <a:cxnLst/>
              <a:rect l="l" t="t" r="r" b="b"/>
              <a:pathLst>
                <a:path w="18819" h="29822" extrusionOk="0">
                  <a:moveTo>
                    <a:pt x="18818" y="1"/>
                  </a:moveTo>
                  <a:lnTo>
                    <a:pt x="0" y="29822"/>
                  </a:lnTo>
                  <a:lnTo>
                    <a:pt x="4801" y="28746"/>
                  </a:lnTo>
                  <a:lnTo>
                    <a:pt x="9371" y="27191"/>
                  </a:lnTo>
                  <a:lnTo>
                    <a:pt x="188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318892" y="333527"/>
              <a:ext cx="167018" cy="873822"/>
            </a:xfrm>
            <a:custGeom>
              <a:avLst/>
              <a:gdLst/>
              <a:ahLst/>
              <a:cxnLst/>
              <a:rect l="l" t="t" r="r" b="b"/>
              <a:pathLst>
                <a:path w="3553" h="18589" extrusionOk="0">
                  <a:moveTo>
                    <a:pt x="3553" y="0"/>
                  </a:moveTo>
                  <a:lnTo>
                    <a:pt x="0" y="9160"/>
                  </a:lnTo>
                  <a:lnTo>
                    <a:pt x="0" y="18588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5"/>
          <p:cNvSpPr txBox="1">
            <a:spLocks noGrp="1"/>
          </p:cNvSpPr>
          <p:nvPr>
            <p:ph type="title" idx="4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6127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713225" y="1195075"/>
            <a:ext cx="3844800" cy="25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6432788" y="215200"/>
            <a:ext cx="3369358" cy="156251"/>
          </a:xfrm>
          <a:custGeom>
            <a:avLst/>
            <a:gdLst/>
            <a:ahLst/>
            <a:cxnLst/>
            <a:rect l="l" t="t" r="r" b="b"/>
            <a:pathLst>
              <a:path w="27537" h="1277" extrusionOk="0">
                <a:moveTo>
                  <a:pt x="17700" y="1"/>
                </a:moveTo>
                <a:cubicBezTo>
                  <a:pt x="17361" y="1"/>
                  <a:pt x="17043" y="52"/>
                  <a:pt x="16757" y="179"/>
                </a:cubicBezTo>
                <a:cubicBezTo>
                  <a:pt x="15931" y="528"/>
                  <a:pt x="13420" y="697"/>
                  <a:pt x="11895" y="697"/>
                </a:cubicBezTo>
                <a:cubicBezTo>
                  <a:pt x="11393" y="697"/>
                  <a:pt x="10999" y="679"/>
                  <a:pt x="10805" y="642"/>
                </a:cubicBezTo>
                <a:cubicBezTo>
                  <a:pt x="10159" y="557"/>
                  <a:pt x="9507" y="514"/>
                  <a:pt x="8854" y="514"/>
                </a:cubicBezTo>
                <a:cubicBezTo>
                  <a:pt x="8202" y="514"/>
                  <a:pt x="7549" y="557"/>
                  <a:pt x="6903" y="642"/>
                </a:cubicBezTo>
                <a:cubicBezTo>
                  <a:pt x="6702" y="673"/>
                  <a:pt x="6467" y="685"/>
                  <a:pt x="6212" y="685"/>
                </a:cubicBezTo>
                <a:cubicBezTo>
                  <a:pt x="5513" y="685"/>
                  <a:pt x="4659" y="600"/>
                  <a:pt x="3912" y="600"/>
                </a:cubicBezTo>
                <a:cubicBezTo>
                  <a:pt x="3638" y="600"/>
                  <a:pt x="3379" y="611"/>
                  <a:pt x="3147" y="642"/>
                </a:cubicBezTo>
                <a:cubicBezTo>
                  <a:pt x="2050" y="789"/>
                  <a:pt x="1" y="1277"/>
                  <a:pt x="1" y="1277"/>
                </a:cubicBezTo>
                <a:lnTo>
                  <a:pt x="27537" y="1277"/>
                </a:lnTo>
                <a:cubicBezTo>
                  <a:pt x="27537" y="1277"/>
                  <a:pt x="22220" y="959"/>
                  <a:pt x="20830" y="642"/>
                </a:cubicBezTo>
                <a:cubicBezTo>
                  <a:pt x="19784" y="408"/>
                  <a:pt x="18659" y="1"/>
                  <a:pt x="177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7197177" y="4770151"/>
            <a:ext cx="2836168" cy="242219"/>
          </a:xfrm>
          <a:custGeom>
            <a:avLst/>
            <a:gdLst/>
            <a:ahLst/>
            <a:cxnLst/>
            <a:rect l="l" t="t" r="r" b="b"/>
            <a:pathLst>
              <a:path w="74828" h="6391" extrusionOk="0">
                <a:moveTo>
                  <a:pt x="74828" y="0"/>
                </a:moveTo>
                <a:cubicBezTo>
                  <a:pt x="54536" y="1366"/>
                  <a:pt x="34146" y="1586"/>
                  <a:pt x="13756" y="1781"/>
                </a:cubicBezTo>
                <a:lnTo>
                  <a:pt x="27122" y="3098"/>
                </a:lnTo>
                <a:cubicBezTo>
                  <a:pt x="20189" y="3829"/>
                  <a:pt x="13243" y="4199"/>
                  <a:pt x="6292" y="4199"/>
                </a:cubicBezTo>
                <a:cubicBezTo>
                  <a:pt x="4195" y="4199"/>
                  <a:pt x="2098" y="4166"/>
                  <a:pt x="0" y="4098"/>
                </a:cubicBezTo>
                <a:lnTo>
                  <a:pt x="0" y="4098"/>
                </a:lnTo>
                <a:cubicBezTo>
                  <a:pt x="7559" y="5276"/>
                  <a:pt x="15184" y="5861"/>
                  <a:pt x="22816" y="5861"/>
                </a:cubicBezTo>
                <a:cubicBezTo>
                  <a:pt x="26561" y="5861"/>
                  <a:pt x="30307" y="5720"/>
                  <a:pt x="34048" y="5439"/>
                </a:cubicBezTo>
                <a:cubicBezTo>
                  <a:pt x="37487" y="5171"/>
                  <a:pt x="40926" y="4805"/>
                  <a:pt x="44390" y="4659"/>
                </a:cubicBezTo>
                <a:cubicBezTo>
                  <a:pt x="45675" y="4602"/>
                  <a:pt x="46963" y="4578"/>
                  <a:pt x="48252" y="4578"/>
                </a:cubicBezTo>
                <a:cubicBezTo>
                  <a:pt x="51364" y="4578"/>
                  <a:pt x="54480" y="4716"/>
                  <a:pt x="57584" y="4854"/>
                </a:cubicBezTo>
                <a:cubicBezTo>
                  <a:pt x="63340" y="5098"/>
                  <a:pt x="69243" y="5366"/>
                  <a:pt x="74828" y="6390"/>
                </a:cubicBezTo>
                <a:lnTo>
                  <a:pt x="748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0" y="4779400"/>
            <a:ext cx="2473945" cy="223717"/>
          </a:xfrm>
          <a:custGeom>
            <a:avLst/>
            <a:gdLst/>
            <a:ahLst/>
            <a:cxnLst/>
            <a:rect l="l" t="t" r="r" b="b"/>
            <a:pathLst>
              <a:path w="72731" h="6577" extrusionOk="0">
                <a:moveTo>
                  <a:pt x="6033" y="0"/>
                </a:moveTo>
                <a:cubicBezTo>
                  <a:pt x="4022" y="0"/>
                  <a:pt x="2008" y="129"/>
                  <a:pt x="0" y="387"/>
                </a:cubicBezTo>
                <a:lnTo>
                  <a:pt x="0" y="5924"/>
                </a:lnTo>
                <a:cubicBezTo>
                  <a:pt x="2212" y="5131"/>
                  <a:pt x="4316" y="4071"/>
                  <a:pt x="6558" y="4071"/>
                </a:cubicBezTo>
                <a:cubicBezTo>
                  <a:pt x="6937" y="4071"/>
                  <a:pt x="7320" y="4101"/>
                  <a:pt x="7707" y="4168"/>
                </a:cubicBezTo>
                <a:cubicBezTo>
                  <a:pt x="9049" y="4387"/>
                  <a:pt x="10171" y="5046"/>
                  <a:pt x="11439" y="5436"/>
                </a:cubicBezTo>
                <a:cubicBezTo>
                  <a:pt x="12854" y="5851"/>
                  <a:pt x="14390" y="5973"/>
                  <a:pt x="15902" y="6070"/>
                </a:cubicBezTo>
                <a:cubicBezTo>
                  <a:pt x="21369" y="6417"/>
                  <a:pt x="26835" y="6576"/>
                  <a:pt x="32316" y="6576"/>
                </a:cubicBezTo>
                <a:cubicBezTo>
                  <a:pt x="33389" y="6576"/>
                  <a:pt x="34462" y="6570"/>
                  <a:pt x="35536" y="6558"/>
                </a:cubicBezTo>
                <a:cubicBezTo>
                  <a:pt x="31390" y="6412"/>
                  <a:pt x="27292" y="5851"/>
                  <a:pt x="23268" y="4826"/>
                </a:cubicBezTo>
                <a:cubicBezTo>
                  <a:pt x="25338" y="4383"/>
                  <a:pt x="27448" y="4225"/>
                  <a:pt x="29580" y="4225"/>
                </a:cubicBezTo>
                <a:cubicBezTo>
                  <a:pt x="34128" y="4225"/>
                  <a:pt x="38774" y="4944"/>
                  <a:pt x="43341" y="5143"/>
                </a:cubicBezTo>
                <a:cubicBezTo>
                  <a:pt x="44191" y="5178"/>
                  <a:pt x="45042" y="5194"/>
                  <a:pt x="45893" y="5194"/>
                </a:cubicBezTo>
                <a:cubicBezTo>
                  <a:pt x="50407" y="5194"/>
                  <a:pt x="54919" y="4749"/>
                  <a:pt x="59414" y="4339"/>
                </a:cubicBezTo>
                <a:cubicBezTo>
                  <a:pt x="63901" y="3900"/>
                  <a:pt x="68462" y="3461"/>
                  <a:pt x="72730" y="2265"/>
                </a:cubicBezTo>
                <a:cubicBezTo>
                  <a:pt x="70452" y="1811"/>
                  <a:pt x="68142" y="1652"/>
                  <a:pt x="65813" y="1652"/>
                </a:cubicBezTo>
                <a:cubicBezTo>
                  <a:pt x="60350" y="1652"/>
                  <a:pt x="54781" y="2528"/>
                  <a:pt x="49275" y="2528"/>
                </a:cubicBezTo>
                <a:cubicBezTo>
                  <a:pt x="48434" y="2528"/>
                  <a:pt x="47593" y="2508"/>
                  <a:pt x="46755" y="2461"/>
                </a:cubicBezTo>
                <a:cubicBezTo>
                  <a:pt x="40531" y="2132"/>
                  <a:pt x="34410" y="350"/>
                  <a:pt x="28276" y="350"/>
                </a:cubicBezTo>
                <a:cubicBezTo>
                  <a:pt x="27128" y="350"/>
                  <a:pt x="25979" y="412"/>
                  <a:pt x="24829" y="558"/>
                </a:cubicBezTo>
                <a:cubicBezTo>
                  <a:pt x="23024" y="802"/>
                  <a:pt x="21268" y="1217"/>
                  <a:pt x="19463" y="1266"/>
                </a:cubicBezTo>
                <a:cubicBezTo>
                  <a:pt x="19310" y="1271"/>
                  <a:pt x="19157" y="1273"/>
                  <a:pt x="19005" y="1273"/>
                </a:cubicBezTo>
                <a:cubicBezTo>
                  <a:pt x="17014" y="1273"/>
                  <a:pt x="15045" y="851"/>
                  <a:pt x="13098" y="534"/>
                </a:cubicBezTo>
                <a:cubicBezTo>
                  <a:pt x="10753" y="178"/>
                  <a:pt x="8395" y="0"/>
                  <a:pt x="6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825" y="3643150"/>
            <a:ext cx="9144064" cy="1500341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2474208" y="3659979"/>
            <a:ext cx="2364836" cy="32830"/>
          </a:xfrm>
          <a:custGeom>
            <a:avLst/>
            <a:gdLst/>
            <a:ahLst/>
            <a:cxnLst/>
            <a:rect l="l" t="t" r="r" b="b"/>
            <a:pathLst>
              <a:path w="35728" h="496" extrusionOk="0">
                <a:moveTo>
                  <a:pt x="17871" y="0"/>
                </a:moveTo>
                <a:cubicBezTo>
                  <a:pt x="8001" y="0"/>
                  <a:pt x="0" y="248"/>
                  <a:pt x="0" y="248"/>
                </a:cubicBezTo>
                <a:cubicBezTo>
                  <a:pt x="0" y="248"/>
                  <a:pt x="8001" y="495"/>
                  <a:pt x="17871" y="495"/>
                </a:cubicBezTo>
                <a:cubicBezTo>
                  <a:pt x="27727" y="495"/>
                  <a:pt x="35727" y="248"/>
                  <a:pt x="35727" y="248"/>
                </a:cubicBezTo>
                <a:cubicBezTo>
                  <a:pt x="35727" y="248"/>
                  <a:pt x="27741" y="0"/>
                  <a:pt x="17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947361" y="3719476"/>
            <a:ext cx="2364836" cy="32830"/>
          </a:xfrm>
          <a:custGeom>
            <a:avLst/>
            <a:gdLst/>
            <a:ahLst/>
            <a:cxnLst/>
            <a:rect l="l" t="t" r="r" b="b"/>
            <a:pathLst>
              <a:path w="35728" h="496" extrusionOk="0">
                <a:moveTo>
                  <a:pt x="17857" y="1"/>
                </a:moveTo>
                <a:cubicBezTo>
                  <a:pt x="8001" y="1"/>
                  <a:pt x="0" y="248"/>
                  <a:pt x="0" y="248"/>
                </a:cubicBezTo>
                <a:cubicBezTo>
                  <a:pt x="0" y="248"/>
                  <a:pt x="8001" y="496"/>
                  <a:pt x="17857" y="496"/>
                </a:cubicBezTo>
                <a:cubicBezTo>
                  <a:pt x="27727" y="496"/>
                  <a:pt x="35728" y="248"/>
                  <a:pt x="35728" y="248"/>
                </a:cubicBezTo>
                <a:cubicBezTo>
                  <a:pt x="35728" y="248"/>
                  <a:pt x="27727" y="1"/>
                  <a:pt x="178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-30518" y="4196403"/>
            <a:ext cx="7063466" cy="92865"/>
          </a:xfrm>
          <a:custGeom>
            <a:avLst/>
            <a:gdLst/>
            <a:ahLst/>
            <a:cxnLst/>
            <a:rect l="l" t="t" r="r" b="b"/>
            <a:pathLst>
              <a:path w="106715" h="1403" extrusionOk="0">
                <a:moveTo>
                  <a:pt x="53365" y="1"/>
                </a:moveTo>
                <a:cubicBezTo>
                  <a:pt x="23892" y="1"/>
                  <a:pt x="0" y="702"/>
                  <a:pt x="0" y="702"/>
                </a:cubicBezTo>
                <a:cubicBezTo>
                  <a:pt x="0" y="702"/>
                  <a:pt x="23892" y="1403"/>
                  <a:pt x="53365" y="1403"/>
                </a:cubicBezTo>
                <a:cubicBezTo>
                  <a:pt x="82837" y="1403"/>
                  <a:pt x="106715" y="702"/>
                  <a:pt x="106715" y="702"/>
                </a:cubicBezTo>
                <a:cubicBezTo>
                  <a:pt x="106715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2747002" y="4420353"/>
            <a:ext cx="7064393" cy="92865"/>
          </a:xfrm>
          <a:custGeom>
            <a:avLst/>
            <a:gdLst/>
            <a:ahLst/>
            <a:cxnLst/>
            <a:rect l="l" t="t" r="r" b="b"/>
            <a:pathLst>
              <a:path w="106729" h="1403" extrusionOk="0">
                <a:moveTo>
                  <a:pt x="53365" y="1"/>
                </a:moveTo>
                <a:cubicBezTo>
                  <a:pt x="23892" y="1"/>
                  <a:pt x="1" y="702"/>
                  <a:pt x="1" y="702"/>
                </a:cubicBezTo>
                <a:cubicBezTo>
                  <a:pt x="1" y="702"/>
                  <a:pt x="23892" y="1403"/>
                  <a:pt x="53365" y="1403"/>
                </a:cubicBezTo>
                <a:cubicBezTo>
                  <a:pt x="82837" y="1403"/>
                  <a:pt x="106729" y="702"/>
                  <a:pt x="106729" y="702"/>
                </a:cubicBezTo>
                <a:cubicBezTo>
                  <a:pt x="106729" y="702"/>
                  <a:pt x="82837" y="1"/>
                  <a:pt x="533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2289467" y="3095103"/>
            <a:ext cx="682485" cy="915357"/>
            <a:chOff x="1960842" y="2424078"/>
            <a:chExt cx="682485" cy="915357"/>
          </a:xfrm>
        </p:grpSpPr>
        <p:sp>
          <p:nvSpPr>
            <p:cNvPr id="76" name="Google Shape;76;p8"/>
            <p:cNvSpPr/>
            <p:nvPr/>
          </p:nvSpPr>
          <p:spPr>
            <a:xfrm>
              <a:off x="2018164" y="3045485"/>
              <a:ext cx="589687" cy="293950"/>
            </a:xfrm>
            <a:custGeom>
              <a:avLst/>
              <a:gdLst/>
              <a:ahLst/>
              <a:cxnLst/>
              <a:rect l="l" t="t" r="r" b="b"/>
              <a:pathLst>
                <a:path w="8909" h="4441" extrusionOk="0">
                  <a:moveTo>
                    <a:pt x="6544" y="3204"/>
                  </a:moveTo>
                  <a:lnTo>
                    <a:pt x="5623" y="3300"/>
                  </a:lnTo>
                  <a:lnTo>
                    <a:pt x="4949" y="3149"/>
                  </a:lnTo>
                  <a:lnTo>
                    <a:pt x="4070" y="4441"/>
                  </a:lnTo>
                  <a:lnTo>
                    <a:pt x="2860" y="2681"/>
                  </a:lnTo>
                  <a:lnTo>
                    <a:pt x="1691" y="2434"/>
                  </a:lnTo>
                  <a:lnTo>
                    <a:pt x="1" y="1"/>
                  </a:lnTo>
                  <a:lnTo>
                    <a:pt x="8908" y="1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960842" y="2998423"/>
              <a:ext cx="682485" cy="94453"/>
            </a:xfrm>
            <a:custGeom>
              <a:avLst/>
              <a:gdLst/>
              <a:ahLst/>
              <a:cxnLst/>
              <a:rect l="l" t="t" r="r" b="b"/>
              <a:pathLst>
                <a:path w="10311" h="1427" extrusionOk="0">
                  <a:moveTo>
                    <a:pt x="5113" y="0"/>
                  </a:moveTo>
                  <a:cubicBezTo>
                    <a:pt x="3391" y="0"/>
                    <a:pt x="1672" y="234"/>
                    <a:pt x="1" y="698"/>
                  </a:cubicBezTo>
                  <a:cubicBezTo>
                    <a:pt x="1" y="698"/>
                    <a:pt x="853" y="1427"/>
                    <a:pt x="5156" y="1427"/>
                  </a:cubicBezTo>
                  <a:cubicBezTo>
                    <a:pt x="5199" y="1427"/>
                    <a:pt x="5243" y="1427"/>
                    <a:pt x="5286" y="1427"/>
                  </a:cubicBezTo>
                  <a:cubicBezTo>
                    <a:pt x="9771" y="1427"/>
                    <a:pt x="10310" y="726"/>
                    <a:pt x="10310" y="726"/>
                  </a:cubicBezTo>
                  <a:cubicBezTo>
                    <a:pt x="8607" y="241"/>
                    <a:pt x="6859" y="0"/>
                    <a:pt x="5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017237" y="2424078"/>
              <a:ext cx="589687" cy="622385"/>
            </a:xfrm>
            <a:custGeom>
              <a:avLst/>
              <a:gdLst/>
              <a:ahLst/>
              <a:cxnLst/>
              <a:rect l="l" t="t" r="r" b="b"/>
              <a:pathLst>
                <a:path w="8909" h="9403" extrusionOk="0">
                  <a:moveTo>
                    <a:pt x="1" y="9389"/>
                  </a:moveTo>
                  <a:lnTo>
                    <a:pt x="1705" y="2474"/>
                  </a:lnTo>
                  <a:lnTo>
                    <a:pt x="3520" y="1375"/>
                  </a:lnTo>
                  <a:lnTo>
                    <a:pt x="5637" y="0"/>
                  </a:lnTo>
                  <a:lnTo>
                    <a:pt x="6572" y="289"/>
                  </a:lnTo>
                  <a:lnTo>
                    <a:pt x="8909" y="94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2017237" y="2515025"/>
              <a:ext cx="232989" cy="530513"/>
            </a:xfrm>
            <a:custGeom>
              <a:avLst/>
              <a:gdLst/>
              <a:ahLst/>
              <a:cxnLst/>
              <a:rect l="l" t="t" r="r" b="b"/>
              <a:pathLst>
                <a:path w="3520" h="8015" extrusionOk="0">
                  <a:moveTo>
                    <a:pt x="3520" y="1"/>
                  </a:moveTo>
                  <a:lnTo>
                    <a:pt x="2187" y="4688"/>
                  </a:lnTo>
                  <a:lnTo>
                    <a:pt x="3410" y="8015"/>
                  </a:lnTo>
                  <a:lnTo>
                    <a:pt x="1" y="8015"/>
                  </a:lnTo>
                  <a:lnTo>
                    <a:pt x="1705" y="1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215614" y="2936335"/>
              <a:ext cx="391315" cy="118348"/>
            </a:xfrm>
            <a:custGeom>
              <a:avLst/>
              <a:gdLst/>
              <a:ahLst/>
              <a:cxnLst/>
              <a:rect l="l" t="t" r="r" b="b"/>
              <a:pathLst>
                <a:path w="5912" h="1788" extrusionOk="0">
                  <a:moveTo>
                    <a:pt x="1" y="509"/>
                  </a:moveTo>
                  <a:lnTo>
                    <a:pt x="3932" y="0"/>
                  </a:lnTo>
                  <a:lnTo>
                    <a:pt x="5623" y="536"/>
                  </a:lnTo>
                  <a:lnTo>
                    <a:pt x="5912" y="1664"/>
                  </a:lnTo>
                  <a:lnTo>
                    <a:pt x="468" y="1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017237" y="2950898"/>
              <a:ext cx="229348" cy="103786"/>
            </a:xfrm>
            <a:custGeom>
              <a:avLst/>
              <a:gdLst/>
              <a:ahLst/>
              <a:cxnLst/>
              <a:rect l="l" t="t" r="r" b="b"/>
              <a:pathLst>
                <a:path w="3465" h="1568" extrusionOk="0">
                  <a:moveTo>
                    <a:pt x="2998" y="289"/>
                  </a:moveTo>
                  <a:lnTo>
                    <a:pt x="812" y="0"/>
                  </a:lnTo>
                  <a:lnTo>
                    <a:pt x="262" y="371"/>
                  </a:lnTo>
                  <a:lnTo>
                    <a:pt x="1" y="1430"/>
                  </a:lnTo>
                  <a:lnTo>
                    <a:pt x="3465" y="15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2100970" y="2825332"/>
              <a:ext cx="145618" cy="229348"/>
            </a:xfrm>
            <a:custGeom>
              <a:avLst/>
              <a:gdLst/>
              <a:ahLst/>
              <a:cxnLst/>
              <a:rect l="l" t="t" r="r" b="b"/>
              <a:pathLst>
                <a:path w="2200" h="3465" extrusionOk="0">
                  <a:moveTo>
                    <a:pt x="922" y="0"/>
                  </a:moveTo>
                  <a:lnTo>
                    <a:pt x="1" y="3327"/>
                  </a:lnTo>
                  <a:lnTo>
                    <a:pt x="2200" y="34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309341" y="2424078"/>
              <a:ext cx="224781" cy="335782"/>
            </a:xfrm>
            <a:custGeom>
              <a:avLst/>
              <a:gdLst/>
              <a:ahLst/>
              <a:cxnLst/>
              <a:rect l="l" t="t" r="r" b="b"/>
              <a:pathLst>
                <a:path w="3396" h="5073" extrusionOk="0">
                  <a:moveTo>
                    <a:pt x="1224" y="0"/>
                  </a:moveTo>
                  <a:lnTo>
                    <a:pt x="0" y="797"/>
                  </a:lnTo>
                  <a:lnTo>
                    <a:pt x="1375" y="275"/>
                  </a:lnTo>
                  <a:lnTo>
                    <a:pt x="1870" y="426"/>
                  </a:lnTo>
                  <a:cubicBezTo>
                    <a:pt x="1870" y="426"/>
                    <a:pt x="3368" y="5018"/>
                    <a:pt x="3382" y="5073"/>
                  </a:cubicBezTo>
                  <a:cubicBezTo>
                    <a:pt x="3382" y="5073"/>
                    <a:pt x="3382" y="5073"/>
                    <a:pt x="3382" y="5073"/>
                  </a:cubicBezTo>
                  <a:cubicBezTo>
                    <a:pt x="3396" y="5073"/>
                    <a:pt x="2159" y="289"/>
                    <a:pt x="2159" y="289"/>
                  </a:cubicBezTo>
                  <a:lnTo>
                    <a:pt x="1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>
            <a:off x="3449611" y="3795927"/>
            <a:ext cx="337635" cy="99220"/>
            <a:chOff x="3120986" y="3201102"/>
            <a:chExt cx="337635" cy="99220"/>
          </a:xfrm>
        </p:grpSpPr>
        <p:sp>
          <p:nvSpPr>
            <p:cNvPr id="85" name="Google Shape;85;p8"/>
            <p:cNvSpPr/>
            <p:nvPr/>
          </p:nvSpPr>
          <p:spPr>
            <a:xfrm>
              <a:off x="3153750" y="3259351"/>
              <a:ext cx="272107" cy="40972"/>
            </a:xfrm>
            <a:custGeom>
              <a:avLst/>
              <a:gdLst/>
              <a:ahLst/>
              <a:cxnLst/>
              <a:rect l="l" t="t" r="r" b="b"/>
              <a:pathLst>
                <a:path w="4111" h="619" extrusionOk="0">
                  <a:moveTo>
                    <a:pt x="2791" y="440"/>
                  </a:moveTo>
                  <a:lnTo>
                    <a:pt x="2860" y="413"/>
                  </a:lnTo>
                  <a:lnTo>
                    <a:pt x="2915" y="399"/>
                  </a:lnTo>
                  <a:lnTo>
                    <a:pt x="3011" y="358"/>
                  </a:lnTo>
                  <a:lnTo>
                    <a:pt x="3121" y="330"/>
                  </a:lnTo>
                  <a:lnTo>
                    <a:pt x="3148" y="316"/>
                  </a:lnTo>
                  <a:lnTo>
                    <a:pt x="4111" y="0"/>
                  </a:lnTo>
                  <a:lnTo>
                    <a:pt x="0" y="0"/>
                  </a:lnTo>
                  <a:lnTo>
                    <a:pt x="523" y="619"/>
                  </a:lnTo>
                  <a:lnTo>
                    <a:pt x="2543" y="509"/>
                  </a:lnTo>
                  <a:lnTo>
                    <a:pt x="2708" y="454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120986" y="3252004"/>
              <a:ext cx="337635" cy="14760"/>
            </a:xfrm>
            <a:custGeom>
              <a:avLst/>
              <a:gdLst/>
              <a:ahLst/>
              <a:cxnLst/>
              <a:rect l="l" t="t" r="r" b="b"/>
              <a:pathLst>
                <a:path w="5101" h="223" extrusionOk="0">
                  <a:moveTo>
                    <a:pt x="2324" y="0"/>
                  </a:moveTo>
                  <a:cubicBezTo>
                    <a:pt x="1024" y="0"/>
                    <a:pt x="0" y="111"/>
                    <a:pt x="0" y="111"/>
                  </a:cubicBezTo>
                  <a:cubicBezTo>
                    <a:pt x="0" y="111"/>
                    <a:pt x="413" y="221"/>
                    <a:pt x="2544" y="221"/>
                  </a:cubicBezTo>
                  <a:cubicBezTo>
                    <a:pt x="2679" y="222"/>
                    <a:pt x="2807" y="222"/>
                    <a:pt x="2928" y="222"/>
                  </a:cubicBezTo>
                  <a:cubicBezTo>
                    <a:pt x="4869" y="222"/>
                    <a:pt x="5100" y="125"/>
                    <a:pt x="5100" y="125"/>
                  </a:cubicBezTo>
                  <a:cubicBezTo>
                    <a:pt x="5100" y="125"/>
                    <a:pt x="3959" y="1"/>
                    <a:pt x="2544" y="1"/>
                  </a:cubicBezTo>
                  <a:cubicBezTo>
                    <a:pt x="2470" y="1"/>
                    <a:pt x="2397" y="0"/>
                    <a:pt x="2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53750" y="3201102"/>
              <a:ext cx="272107" cy="58313"/>
            </a:xfrm>
            <a:custGeom>
              <a:avLst/>
              <a:gdLst/>
              <a:ahLst/>
              <a:cxnLst/>
              <a:rect l="l" t="t" r="r" b="b"/>
              <a:pathLst>
                <a:path w="4111" h="881" extrusionOk="0">
                  <a:moveTo>
                    <a:pt x="0" y="880"/>
                  </a:moveTo>
                  <a:lnTo>
                    <a:pt x="523" y="1"/>
                  </a:lnTo>
                  <a:lnTo>
                    <a:pt x="2543" y="138"/>
                  </a:lnTo>
                  <a:lnTo>
                    <a:pt x="4111" y="8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176454" y="3201102"/>
              <a:ext cx="191157" cy="30977"/>
            </a:xfrm>
            <a:custGeom>
              <a:avLst/>
              <a:gdLst/>
              <a:ahLst/>
              <a:cxnLst/>
              <a:rect l="l" t="t" r="r" b="b"/>
              <a:pathLst>
                <a:path w="2888" h="468" extrusionOk="0">
                  <a:moveTo>
                    <a:pt x="180" y="1"/>
                  </a:moveTo>
                  <a:lnTo>
                    <a:pt x="1" y="303"/>
                  </a:lnTo>
                  <a:lnTo>
                    <a:pt x="482" y="207"/>
                  </a:lnTo>
                  <a:cubicBezTo>
                    <a:pt x="482" y="207"/>
                    <a:pt x="2866" y="464"/>
                    <a:pt x="2888" y="468"/>
                  </a:cubicBezTo>
                  <a:lnTo>
                    <a:pt x="2888" y="468"/>
                  </a:lnTo>
                  <a:lnTo>
                    <a:pt x="2200" y="138"/>
                  </a:lnTo>
                  <a:lnTo>
                    <a:pt x="180" y="1"/>
                  </a:lnTo>
                  <a:close/>
                  <a:moveTo>
                    <a:pt x="2888" y="468"/>
                  </a:moveTo>
                  <a:lnTo>
                    <a:pt x="2888" y="468"/>
                  </a:lnTo>
                  <a:cubicBezTo>
                    <a:pt x="2888" y="468"/>
                    <a:pt x="2888" y="468"/>
                    <a:pt x="2888" y="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37800" cy="22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5333910" y="4551413"/>
            <a:ext cx="9903215" cy="180169"/>
          </a:xfrm>
          <a:custGeom>
            <a:avLst/>
            <a:gdLst/>
            <a:ahLst/>
            <a:cxnLst/>
            <a:rect l="l" t="t" r="r" b="b"/>
            <a:pathLst>
              <a:path w="149618" h="2722" extrusionOk="0">
                <a:moveTo>
                  <a:pt x="74809" y="0"/>
                </a:moveTo>
                <a:cubicBezTo>
                  <a:pt x="33501" y="0"/>
                  <a:pt x="0" y="1361"/>
                  <a:pt x="0" y="1361"/>
                </a:cubicBezTo>
                <a:cubicBezTo>
                  <a:pt x="0" y="1361"/>
                  <a:pt x="33487" y="2722"/>
                  <a:pt x="74809" y="2722"/>
                </a:cubicBezTo>
                <a:cubicBezTo>
                  <a:pt x="116117" y="2722"/>
                  <a:pt x="149618" y="1361"/>
                  <a:pt x="149618" y="1361"/>
                </a:cubicBezTo>
                <a:cubicBezTo>
                  <a:pt x="149618" y="1361"/>
                  <a:pt x="116131" y="0"/>
                  <a:pt x="748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91;p8"/>
          <p:cNvGrpSpPr/>
          <p:nvPr/>
        </p:nvGrpSpPr>
        <p:grpSpPr>
          <a:xfrm>
            <a:off x="-563926" y="1645954"/>
            <a:ext cx="2527426" cy="3542970"/>
            <a:chOff x="-30515" y="874989"/>
            <a:chExt cx="3077348" cy="4313856"/>
          </a:xfrm>
        </p:grpSpPr>
        <p:sp>
          <p:nvSpPr>
            <p:cNvPr id="92" name="Google Shape;92;p8"/>
            <p:cNvSpPr/>
            <p:nvPr/>
          </p:nvSpPr>
          <p:spPr>
            <a:xfrm>
              <a:off x="-30515" y="874989"/>
              <a:ext cx="3077305" cy="4313801"/>
            </a:xfrm>
            <a:custGeom>
              <a:avLst/>
              <a:gdLst/>
              <a:ahLst/>
              <a:cxnLst/>
              <a:rect l="l" t="t" r="r" b="b"/>
              <a:pathLst>
                <a:path w="46492" h="65173" extrusionOk="0">
                  <a:moveTo>
                    <a:pt x="46491" y="65172"/>
                  </a:moveTo>
                  <a:lnTo>
                    <a:pt x="29445" y="34902"/>
                  </a:lnTo>
                  <a:lnTo>
                    <a:pt x="19026" y="31548"/>
                  </a:lnTo>
                  <a:lnTo>
                    <a:pt x="4482" y="1732"/>
                  </a:lnTo>
                  <a:lnTo>
                    <a:pt x="0" y="0"/>
                  </a:lnTo>
                  <a:lnTo>
                    <a:pt x="0" y="65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504474" y="3052364"/>
              <a:ext cx="1542359" cy="2136481"/>
            </a:xfrm>
            <a:custGeom>
              <a:avLst/>
              <a:gdLst/>
              <a:ahLst/>
              <a:cxnLst/>
              <a:rect l="l" t="t" r="r" b="b"/>
              <a:pathLst>
                <a:path w="23302" h="32278" extrusionOk="0">
                  <a:moveTo>
                    <a:pt x="6255" y="2007"/>
                  </a:moveTo>
                  <a:lnTo>
                    <a:pt x="23301" y="32277"/>
                  </a:lnTo>
                  <a:lnTo>
                    <a:pt x="15603" y="32277"/>
                  </a:lnTo>
                  <a:lnTo>
                    <a:pt x="16524" y="260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-30515" y="874989"/>
              <a:ext cx="1259331" cy="2088228"/>
            </a:xfrm>
            <a:custGeom>
              <a:avLst/>
              <a:gdLst/>
              <a:ahLst/>
              <a:cxnLst/>
              <a:rect l="l" t="t" r="r" b="b"/>
              <a:pathLst>
                <a:path w="19026" h="31549" extrusionOk="0">
                  <a:moveTo>
                    <a:pt x="19026" y="31548"/>
                  </a:moveTo>
                  <a:lnTo>
                    <a:pt x="15314" y="29981"/>
                  </a:lnTo>
                  <a:lnTo>
                    <a:pt x="3863" y="2255"/>
                  </a:lnTo>
                  <a:lnTo>
                    <a:pt x="0" y="1911"/>
                  </a:lnTo>
                  <a:lnTo>
                    <a:pt x="0" y="0"/>
                  </a:lnTo>
                  <a:lnTo>
                    <a:pt x="4482" y="1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>
            <a:off x="3363909" y="4610522"/>
            <a:ext cx="1069167" cy="431366"/>
            <a:chOff x="3363909" y="4610522"/>
            <a:chExt cx="1069167" cy="431366"/>
          </a:xfrm>
        </p:grpSpPr>
        <p:sp>
          <p:nvSpPr>
            <p:cNvPr id="96" name="Google Shape;96;p8"/>
            <p:cNvSpPr/>
            <p:nvPr/>
          </p:nvSpPr>
          <p:spPr>
            <a:xfrm>
              <a:off x="3412163" y="4826174"/>
              <a:ext cx="971802" cy="215713"/>
            </a:xfrm>
            <a:custGeom>
              <a:avLst/>
              <a:gdLst/>
              <a:ahLst/>
              <a:cxnLst/>
              <a:rect l="l" t="t" r="r" b="b"/>
              <a:pathLst>
                <a:path w="14682" h="3259" extrusionOk="0">
                  <a:moveTo>
                    <a:pt x="14682" y="1"/>
                  </a:moveTo>
                  <a:lnTo>
                    <a:pt x="0" y="1"/>
                  </a:lnTo>
                  <a:lnTo>
                    <a:pt x="3478" y="2942"/>
                  </a:lnTo>
                  <a:lnTo>
                    <a:pt x="5183" y="3259"/>
                  </a:lnTo>
                  <a:lnTo>
                    <a:pt x="7341" y="1224"/>
                  </a:lnTo>
                  <a:lnTo>
                    <a:pt x="11657" y="1623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3363909" y="4801617"/>
              <a:ext cx="1069167" cy="48385"/>
            </a:xfrm>
            <a:custGeom>
              <a:avLst/>
              <a:gdLst/>
              <a:ahLst/>
              <a:cxnLst/>
              <a:rect l="l" t="t" r="r" b="b"/>
              <a:pathLst>
                <a:path w="16153" h="731" extrusionOk="0">
                  <a:moveTo>
                    <a:pt x="8084" y="0"/>
                  </a:moveTo>
                  <a:cubicBezTo>
                    <a:pt x="3616" y="14"/>
                    <a:pt x="1" y="385"/>
                    <a:pt x="1" y="385"/>
                  </a:cubicBezTo>
                  <a:cubicBezTo>
                    <a:pt x="1" y="385"/>
                    <a:pt x="793" y="730"/>
                    <a:pt x="7333" y="730"/>
                  </a:cubicBezTo>
                  <a:cubicBezTo>
                    <a:pt x="7575" y="730"/>
                    <a:pt x="7826" y="730"/>
                    <a:pt x="8084" y="729"/>
                  </a:cubicBezTo>
                  <a:cubicBezTo>
                    <a:pt x="14806" y="715"/>
                    <a:pt x="16153" y="344"/>
                    <a:pt x="16153" y="344"/>
                  </a:cubicBezTo>
                  <a:cubicBezTo>
                    <a:pt x="16153" y="344"/>
                    <a:pt x="12551" y="0"/>
                    <a:pt x="8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412163" y="4610522"/>
              <a:ext cx="971802" cy="215713"/>
            </a:xfrm>
            <a:custGeom>
              <a:avLst/>
              <a:gdLst/>
              <a:ahLst/>
              <a:cxnLst/>
              <a:rect l="l" t="t" r="r" b="b"/>
              <a:pathLst>
                <a:path w="14682" h="3259" extrusionOk="0">
                  <a:moveTo>
                    <a:pt x="14682" y="3259"/>
                  </a:moveTo>
                  <a:lnTo>
                    <a:pt x="0" y="3259"/>
                  </a:lnTo>
                  <a:lnTo>
                    <a:pt x="3478" y="317"/>
                  </a:lnTo>
                  <a:lnTo>
                    <a:pt x="5183" y="1"/>
                  </a:lnTo>
                  <a:lnTo>
                    <a:pt x="7341" y="2035"/>
                  </a:lnTo>
                  <a:lnTo>
                    <a:pt x="11657" y="1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3898077" y="4738801"/>
              <a:ext cx="69169" cy="51959"/>
            </a:xfrm>
            <a:custGeom>
              <a:avLst/>
              <a:gdLst/>
              <a:ahLst/>
              <a:cxnLst/>
              <a:rect l="l" t="t" r="r" b="b"/>
              <a:pathLst>
                <a:path w="1045" h="785" extrusionOk="0">
                  <a:moveTo>
                    <a:pt x="0" y="97"/>
                  </a:moveTo>
                  <a:lnTo>
                    <a:pt x="729" y="78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594125" y="4610522"/>
              <a:ext cx="225708" cy="61027"/>
            </a:xfrm>
            <a:custGeom>
              <a:avLst/>
              <a:gdLst/>
              <a:ahLst/>
              <a:cxnLst/>
              <a:rect l="l" t="t" r="r" b="b"/>
              <a:pathLst>
                <a:path w="3410" h="922" extrusionOk="0">
                  <a:moveTo>
                    <a:pt x="2434" y="1"/>
                  </a:moveTo>
                  <a:lnTo>
                    <a:pt x="729" y="317"/>
                  </a:lnTo>
                  <a:lnTo>
                    <a:pt x="1" y="922"/>
                  </a:lnTo>
                  <a:lnTo>
                    <a:pt x="743" y="454"/>
                  </a:lnTo>
                  <a:lnTo>
                    <a:pt x="2283" y="221"/>
                  </a:lnTo>
                  <a:lnTo>
                    <a:pt x="3410" y="922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4028144" y="4718811"/>
              <a:ext cx="236629" cy="42825"/>
            </a:xfrm>
            <a:custGeom>
              <a:avLst/>
              <a:gdLst/>
              <a:ahLst/>
              <a:cxnLst/>
              <a:rect l="l" t="t" r="r" b="b"/>
              <a:pathLst>
                <a:path w="3575" h="647" extrusionOk="0">
                  <a:moveTo>
                    <a:pt x="2351" y="1"/>
                  </a:moveTo>
                  <a:lnTo>
                    <a:pt x="1" y="220"/>
                  </a:lnTo>
                  <a:lnTo>
                    <a:pt x="2173" y="303"/>
                  </a:lnTo>
                  <a:lnTo>
                    <a:pt x="3575" y="647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4839042" y="4209517"/>
            <a:ext cx="4344778" cy="943605"/>
            <a:chOff x="4799221" y="4169696"/>
            <a:chExt cx="4344778" cy="943605"/>
          </a:xfrm>
        </p:grpSpPr>
        <p:sp>
          <p:nvSpPr>
            <p:cNvPr id="103" name="Google Shape;103;p8"/>
            <p:cNvSpPr/>
            <p:nvPr/>
          </p:nvSpPr>
          <p:spPr>
            <a:xfrm>
              <a:off x="4799221" y="4169696"/>
              <a:ext cx="4344778" cy="943605"/>
            </a:xfrm>
            <a:custGeom>
              <a:avLst/>
              <a:gdLst/>
              <a:ahLst/>
              <a:cxnLst/>
              <a:rect l="l" t="t" r="r" b="b"/>
              <a:pathLst>
                <a:path w="65641" h="14256" extrusionOk="0">
                  <a:moveTo>
                    <a:pt x="0" y="14255"/>
                  </a:moveTo>
                  <a:lnTo>
                    <a:pt x="40347" y="2694"/>
                  </a:lnTo>
                  <a:lnTo>
                    <a:pt x="65640" y="0"/>
                  </a:lnTo>
                  <a:lnTo>
                    <a:pt x="65640" y="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750993" y="4183331"/>
              <a:ext cx="3261976" cy="657002"/>
            </a:xfrm>
            <a:custGeom>
              <a:avLst/>
              <a:gdLst/>
              <a:ahLst/>
              <a:cxnLst/>
              <a:rect l="l" t="t" r="r" b="b"/>
              <a:pathLst>
                <a:path w="49282" h="9926" extrusionOk="0">
                  <a:moveTo>
                    <a:pt x="0" y="9925"/>
                  </a:moveTo>
                  <a:lnTo>
                    <a:pt x="27315" y="5293"/>
                  </a:lnTo>
                  <a:lnTo>
                    <a:pt x="49282" y="0"/>
                  </a:lnTo>
                  <a:lnTo>
                    <a:pt x="25968" y="24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-8375" y="590401"/>
            <a:ext cx="9160743" cy="4546101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 hasCustomPrompt="1"/>
          </p:nvPr>
        </p:nvSpPr>
        <p:spPr>
          <a:xfrm flipH="1">
            <a:off x="5586363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 idx="2"/>
          </p:nvPr>
        </p:nvSpPr>
        <p:spPr>
          <a:xfrm flipH="1">
            <a:off x="2187538" y="1855875"/>
            <a:ext cx="27063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4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 flipH="1">
            <a:off x="2370825" y="231322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7200" y="2889145"/>
            <a:ext cx="9161003" cy="2254359"/>
          </a:xfrm>
          <a:custGeom>
            <a:avLst/>
            <a:gdLst/>
            <a:ahLst/>
            <a:cxnLst/>
            <a:rect l="l" t="t" r="r" b="b"/>
            <a:pathLst>
              <a:path w="285234" h="65169" extrusionOk="0">
                <a:moveTo>
                  <a:pt x="285233" y="65168"/>
                </a:moveTo>
                <a:lnTo>
                  <a:pt x="274" y="65168"/>
                </a:lnTo>
                <a:lnTo>
                  <a:pt x="213" y="53071"/>
                </a:lnTo>
                <a:lnTo>
                  <a:pt x="152" y="41916"/>
                </a:lnTo>
                <a:lnTo>
                  <a:pt x="61" y="29484"/>
                </a:lnTo>
                <a:lnTo>
                  <a:pt x="0" y="18572"/>
                </a:lnTo>
                <a:lnTo>
                  <a:pt x="0" y="17265"/>
                </a:lnTo>
                <a:cubicBezTo>
                  <a:pt x="0" y="17265"/>
                  <a:pt x="69485" y="32645"/>
                  <a:pt x="163590" y="23557"/>
                </a:cubicBezTo>
                <a:cubicBezTo>
                  <a:pt x="165778" y="23344"/>
                  <a:pt x="167906" y="23131"/>
                  <a:pt x="170003" y="22919"/>
                </a:cubicBezTo>
                <a:lnTo>
                  <a:pt x="170733" y="22827"/>
                </a:lnTo>
                <a:cubicBezTo>
                  <a:pt x="245749" y="15228"/>
                  <a:pt x="271859" y="6839"/>
                  <a:pt x="280674" y="2675"/>
                </a:cubicBezTo>
                <a:cubicBezTo>
                  <a:pt x="284200" y="1003"/>
                  <a:pt x="284960" y="0"/>
                  <a:pt x="284960" y="0"/>
                </a:cubicBezTo>
                <a:close/>
              </a:path>
            </a:pathLst>
          </a:custGeom>
          <a:solidFill>
            <a:srgbClr val="6B919E">
              <a:alpha val="458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6867325" y="2189775"/>
            <a:ext cx="2276675" cy="2953725"/>
            <a:chOff x="5092300" y="2272350"/>
            <a:chExt cx="2276675" cy="2953725"/>
          </a:xfrm>
        </p:grpSpPr>
        <p:grpSp>
          <p:nvGrpSpPr>
            <p:cNvPr id="112" name="Google Shape;112;p9"/>
            <p:cNvGrpSpPr/>
            <p:nvPr/>
          </p:nvGrpSpPr>
          <p:grpSpPr>
            <a:xfrm>
              <a:off x="5534575" y="2272350"/>
              <a:ext cx="1834400" cy="1554000"/>
              <a:chOff x="5534575" y="2272350"/>
              <a:chExt cx="1834400" cy="1554000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5534575" y="2272350"/>
                <a:ext cx="1834400" cy="1554000"/>
              </a:xfrm>
              <a:custGeom>
                <a:avLst/>
                <a:gdLst/>
                <a:ahLst/>
                <a:cxnLst/>
                <a:rect l="l" t="t" r="r" b="b"/>
                <a:pathLst>
                  <a:path w="73376" h="62160" extrusionOk="0">
                    <a:moveTo>
                      <a:pt x="73375" y="1"/>
                    </a:moveTo>
                    <a:cubicBezTo>
                      <a:pt x="73375" y="1"/>
                      <a:pt x="65016" y="4499"/>
                      <a:pt x="54500" y="4621"/>
                    </a:cubicBezTo>
                    <a:cubicBezTo>
                      <a:pt x="43983" y="4773"/>
                      <a:pt x="34925" y="5806"/>
                      <a:pt x="32615" y="7083"/>
                    </a:cubicBezTo>
                    <a:cubicBezTo>
                      <a:pt x="30305" y="8360"/>
                      <a:pt x="31156" y="9879"/>
                      <a:pt x="31247" y="11004"/>
                    </a:cubicBezTo>
                    <a:cubicBezTo>
                      <a:pt x="31308" y="12159"/>
                      <a:pt x="27447" y="11399"/>
                      <a:pt x="24438" y="14196"/>
                    </a:cubicBezTo>
                    <a:cubicBezTo>
                      <a:pt x="21429" y="16962"/>
                      <a:pt x="23952" y="18238"/>
                      <a:pt x="19271" y="18877"/>
                    </a:cubicBezTo>
                    <a:cubicBezTo>
                      <a:pt x="14590" y="19484"/>
                      <a:pt x="21885" y="24834"/>
                      <a:pt x="21885" y="24834"/>
                    </a:cubicBezTo>
                    <a:cubicBezTo>
                      <a:pt x="21885" y="24834"/>
                      <a:pt x="14772" y="28178"/>
                      <a:pt x="12797" y="29393"/>
                    </a:cubicBezTo>
                    <a:cubicBezTo>
                      <a:pt x="10821" y="30579"/>
                      <a:pt x="14560" y="33193"/>
                      <a:pt x="15228" y="34196"/>
                    </a:cubicBezTo>
                    <a:cubicBezTo>
                      <a:pt x="15867" y="35199"/>
                      <a:pt x="7721" y="36840"/>
                      <a:pt x="5076" y="39576"/>
                    </a:cubicBezTo>
                    <a:cubicBezTo>
                      <a:pt x="2432" y="42281"/>
                      <a:pt x="0" y="48634"/>
                      <a:pt x="0" y="48634"/>
                    </a:cubicBezTo>
                    <a:lnTo>
                      <a:pt x="1489" y="59333"/>
                    </a:lnTo>
                    <a:lnTo>
                      <a:pt x="5866" y="62160"/>
                    </a:lnTo>
                    <a:lnTo>
                      <a:pt x="51004" y="52676"/>
                    </a:lnTo>
                    <a:lnTo>
                      <a:pt x="72828" y="4763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114;p9"/>
              <p:cNvGrpSpPr/>
              <p:nvPr/>
            </p:nvGrpSpPr>
            <p:grpSpPr>
              <a:xfrm>
                <a:off x="5871200" y="2462325"/>
                <a:ext cx="1493200" cy="963575"/>
                <a:chOff x="5871200" y="2462325"/>
                <a:chExt cx="1493200" cy="963575"/>
              </a:xfrm>
            </p:grpSpPr>
            <p:sp>
              <p:nvSpPr>
                <p:cNvPr id="115" name="Google Shape;115;p9"/>
                <p:cNvSpPr/>
                <p:nvPr/>
              </p:nvSpPr>
              <p:spPr>
                <a:xfrm>
                  <a:off x="6340800" y="2462325"/>
                  <a:ext cx="10213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53" h="5442" extrusionOk="0">
                      <a:moveTo>
                        <a:pt x="974" y="1642"/>
                      </a:moveTo>
                      <a:cubicBezTo>
                        <a:pt x="974" y="1642"/>
                        <a:pt x="2554" y="3679"/>
                        <a:pt x="15624" y="4560"/>
                      </a:cubicBezTo>
                      <a:cubicBezTo>
                        <a:pt x="28694" y="5442"/>
                        <a:pt x="40731" y="2524"/>
                        <a:pt x="40731" y="2524"/>
                      </a:cubicBezTo>
                      <a:lnTo>
                        <a:pt x="40853" y="1"/>
                      </a:lnTo>
                      <a:cubicBezTo>
                        <a:pt x="40853" y="1"/>
                        <a:pt x="25290" y="3466"/>
                        <a:pt x="15594" y="2372"/>
                      </a:cubicBezTo>
                      <a:cubicBezTo>
                        <a:pt x="5898" y="1277"/>
                        <a:pt x="1521" y="609"/>
                        <a:pt x="974" y="609"/>
                      </a:cubicBezTo>
                      <a:cubicBezTo>
                        <a:pt x="396" y="609"/>
                        <a:pt x="1" y="1065"/>
                        <a:pt x="974" y="16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9"/>
                <p:cNvSpPr/>
                <p:nvPr/>
              </p:nvSpPr>
              <p:spPr>
                <a:xfrm>
                  <a:off x="6281550" y="2570225"/>
                  <a:ext cx="1082850" cy="24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4" h="9667" extrusionOk="0">
                      <a:moveTo>
                        <a:pt x="2006" y="396"/>
                      </a:moveTo>
                      <a:cubicBezTo>
                        <a:pt x="2006" y="396"/>
                        <a:pt x="2189" y="1217"/>
                        <a:pt x="11885" y="3405"/>
                      </a:cubicBezTo>
                      <a:cubicBezTo>
                        <a:pt x="21581" y="5594"/>
                        <a:pt x="36961" y="1794"/>
                        <a:pt x="37235" y="3405"/>
                      </a:cubicBezTo>
                      <a:cubicBezTo>
                        <a:pt x="37539" y="5016"/>
                        <a:pt x="21763" y="6171"/>
                        <a:pt x="16900" y="5503"/>
                      </a:cubicBezTo>
                      <a:cubicBezTo>
                        <a:pt x="12067" y="4834"/>
                        <a:pt x="11034" y="7296"/>
                        <a:pt x="23374" y="7296"/>
                      </a:cubicBezTo>
                      <a:cubicBezTo>
                        <a:pt x="35715" y="7296"/>
                        <a:pt x="43314" y="5320"/>
                        <a:pt x="43314" y="5320"/>
                      </a:cubicBezTo>
                      <a:lnTo>
                        <a:pt x="43314" y="7904"/>
                      </a:lnTo>
                      <a:cubicBezTo>
                        <a:pt x="43314" y="7904"/>
                        <a:pt x="20456" y="9667"/>
                        <a:pt x="15319" y="8816"/>
                      </a:cubicBezTo>
                      <a:cubicBezTo>
                        <a:pt x="10152" y="7965"/>
                        <a:pt x="8936" y="7387"/>
                        <a:pt x="8936" y="6627"/>
                      </a:cubicBezTo>
                      <a:cubicBezTo>
                        <a:pt x="8936" y="5867"/>
                        <a:pt x="11702" y="5107"/>
                        <a:pt x="11702" y="5107"/>
                      </a:cubicBezTo>
                      <a:cubicBezTo>
                        <a:pt x="11702" y="5107"/>
                        <a:pt x="3982" y="2554"/>
                        <a:pt x="2006" y="1703"/>
                      </a:cubicBezTo>
                      <a:cubicBezTo>
                        <a:pt x="0" y="852"/>
                        <a:pt x="1307" y="1"/>
                        <a:pt x="2006" y="3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9"/>
                <p:cNvSpPr/>
                <p:nvPr/>
              </p:nvSpPr>
              <p:spPr>
                <a:xfrm>
                  <a:off x="6158425" y="2623425"/>
                  <a:ext cx="1203700" cy="31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" h="12585" extrusionOk="0">
                      <a:moveTo>
                        <a:pt x="1612" y="517"/>
                      </a:moveTo>
                      <a:cubicBezTo>
                        <a:pt x="1612" y="517"/>
                        <a:pt x="2737" y="3952"/>
                        <a:pt x="12828" y="6931"/>
                      </a:cubicBezTo>
                      <a:cubicBezTo>
                        <a:pt x="22889" y="9910"/>
                        <a:pt x="48148" y="7448"/>
                        <a:pt x="48148" y="7448"/>
                      </a:cubicBezTo>
                      <a:lnTo>
                        <a:pt x="48148" y="8876"/>
                      </a:lnTo>
                      <a:cubicBezTo>
                        <a:pt x="48148" y="8876"/>
                        <a:pt x="31704" y="12584"/>
                        <a:pt x="16415" y="8876"/>
                      </a:cubicBezTo>
                      <a:cubicBezTo>
                        <a:pt x="1126" y="5168"/>
                        <a:pt x="1126" y="2432"/>
                        <a:pt x="548" y="1551"/>
                      </a:cubicBezTo>
                      <a:cubicBezTo>
                        <a:pt x="1" y="700"/>
                        <a:pt x="1308" y="1"/>
                        <a:pt x="1612" y="5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6032300" y="2686500"/>
                  <a:ext cx="1329825" cy="38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93" h="15533" extrusionOk="0">
                      <a:moveTo>
                        <a:pt x="9605" y="5320"/>
                      </a:moveTo>
                      <a:cubicBezTo>
                        <a:pt x="9605" y="5320"/>
                        <a:pt x="22311" y="9970"/>
                        <a:pt x="36293" y="10153"/>
                      </a:cubicBezTo>
                      <a:cubicBezTo>
                        <a:pt x="50244" y="10335"/>
                        <a:pt x="53193" y="8724"/>
                        <a:pt x="53193" y="8724"/>
                      </a:cubicBezTo>
                      <a:lnTo>
                        <a:pt x="53193" y="10153"/>
                      </a:lnTo>
                      <a:cubicBezTo>
                        <a:pt x="53193" y="10153"/>
                        <a:pt x="50153" y="11460"/>
                        <a:pt x="42949" y="11551"/>
                      </a:cubicBezTo>
                      <a:cubicBezTo>
                        <a:pt x="35715" y="11642"/>
                        <a:pt x="38937" y="13071"/>
                        <a:pt x="45016" y="13071"/>
                      </a:cubicBezTo>
                      <a:lnTo>
                        <a:pt x="53193" y="13071"/>
                      </a:lnTo>
                      <a:lnTo>
                        <a:pt x="53193" y="14499"/>
                      </a:lnTo>
                      <a:cubicBezTo>
                        <a:pt x="53193" y="14499"/>
                        <a:pt x="43314" y="15533"/>
                        <a:pt x="39697" y="14499"/>
                      </a:cubicBezTo>
                      <a:cubicBezTo>
                        <a:pt x="36110" y="13466"/>
                        <a:pt x="39697" y="12523"/>
                        <a:pt x="35989" y="11551"/>
                      </a:cubicBezTo>
                      <a:cubicBezTo>
                        <a:pt x="32311" y="10609"/>
                        <a:pt x="25958" y="10669"/>
                        <a:pt x="21733" y="10122"/>
                      </a:cubicBezTo>
                      <a:cubicBezTo>
                        <a:pt x="17478" y="9575"/>
                        <a:pt x="3982" y="5806"/>
                        <a:pt x="2006" y="2918"/>
                      </a:cubicBezTo>
                      <a:cubicBezTo>
                        <a:pt x="0" y="0"/>
                        <a:pt x="6930" y="4469"/>
                        <a:pt x="9605" y="5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9"/>
                <p:cNvSpPr/>
                <p:nvPr/>
              </p:nvSpPr>
              <p:spPr>
                <a:xfrm>
                  <a:off x="6099175" y="2886350"/>
                  <a:ext cx="897450" cy="24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8" h="9788" extrusionOk="0">
                      <a:moveTo>
                        <a:pt x="1216" y="1"/>
                      </a:moveTo>
                      <a:cubicBezTo>
                        <a:pt x="1216" y="1"/>
                        <a:pt x="4073" y="3678"/>
                        <a:pt x="15745" y="5685"/>
                      </a:cubicBezTo>
                      <a:cubicBezTo>
                        <a:pt x="27447" y="7660"/>
                        <a:pt x="33739" y="7295"/>
                        <a:pt x="34803" y="8147"/>
                      </a:cubicBezTo>
                      <a:cubicBezTo>
                        <a:pt x="35897" y="8998"/>
                        <a:pt x="19241" y="9788"/>
                        <a:pt x="12006" y="6718"/>
                      </a:cubicBezTo>
                      <a:cubicBezTo>
                        <a:pt x="4803" y="3678"/>
                        <a:pt x="0" y="4043"/>
                        <a:pt x="1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9"/>
                <p:cNvSpPr/>
                <p:nvPr/>
              </p:nvSpPr>
              <p:spPr>
                <a:xfrm>
                  <a:off x="5871200" y="3019325"/>
                  <a:ext cx="1493200" cy="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8" h="10336" extrusionOk="0">
                      <a:moveTo>
                        <a:pt x="2128" y="639"/>
                      </a:moveTo>
                      <a:cubicBezTo>
                        <a:pt x="2128" y="639"/>
                        <a:pt x="7903" y="5806"/>
                        <a:pt x="22584" y="7144"/>
                      </a:cubicBezTo>
                      <a:cubicBezTo>
                        <a:pt x="37235" y="8481"/>
                        <a:pt x="59637" y="8299"/>
                        <a:pt x="59637" y="8299"/>
                      </a:cubicBezTo>
                      <a:lnTo>
                        <a:pt x="59728" y="10335"/>
                      </a:lnTo>
                      <a:cubicBezTo>
                        <a:pt x="59728" y="10335"/>
                        <a:pt x="31460" y="9910"/>
                        <a:pt x="20457" y="8299"/>
                      </a:cubicBezTo>
                      <a:cubicBezTo>
                        <a:pt x="9484" y="6718"/>
                        <a:pt x="2280" y="2402"/>
                        <a:pt x="1125" y="1217"/>
                      </a:cubicBezTo>
                      <a:cubicBezTo>
                        <a:pt x="0" y="1"/>
                        <a:pt x="2128" y="639"/>
                        <a:pt x="2128" y="63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9"/>
                <p:cNvSpPr/>
                <p:nvPr/>
              </p:nvSpPr>
              <p:spPr>
                <a:xfrm>
                  <a:off x="5907675" y="3182700"/>
                  <a:ext cx="905050" cy="2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2" h="9728" extrusionOk="0">
                      <a:moveTo>
                        <a:pt x="669" y="1"/>
                      </a:moveTo>
                      <a:cubicBezTo>
                        <a:pt x="669" y="1"/>
                        <a:pt x="6383" y="2797"/>
                        <a:pt x="16627" y="4591"/>
                      </a:cubicBezTo>
                      <a:cubicBezTo>
                        <a:pt x="23101" y="5685"/>
                        <a:pt x="29636" y="6414"/>
                        <a:pt x="36202" y="6749"/>
                      </a:cubicBezTo>
                      <a:cubicBezTo>
                        <a:pt x="36202" y="6749"/>
                        <a:pt x="23618" y="9727"/>
                        <a:pt x="16779" y="7752"/>
                      </a:cubicBezTo>
                      <a:cubicBezTo>
                        <a:pt x="9940" y="5746"/>
                        <a:pt x="0" y="2463"/>
                        <a:pt x="6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" name="Google Shape;122;p9"/>
            <p:cNvSpPr/>
            <p:nvPr/>
          </p:nvSpPr>
          <p:spPr>
            <a:xfrm>
              <a:off x="5424375" y="3333925"/>
              <a:ext cx="1937750" cy="1393675"/>
            </a:xfrm>
            <a:custGeom>
              <a:avLst/>
              <a:gdLst/>
              <a:ahLst/>
              <a:cxnLst/>
              <a:rect l="l" t="t" r="r" b="b"/>
              <a:pathLst>
                <a:path w="77510" h="55747" extrusionOk="0">
                  <a:moveTo>
                    <a:pt x="77510" y="2007"/>
                  </a:moveTo>
                  <a:cubicBezTo>
                    <a:pt x="77510" y="2007"/>
                    <a:pt x="61734" y="1"/>
                    <a:pt x="55686" y="2007"/>
                  </a:cubicBezTo>
                  <a:cubicBezTo>
                    <a:pt x="49637" y="4043"/>
                    <a:pt x="49242" y="4438"/>
                    <a:pt x="42220" y="4438"/>
                  </a:cubicBezTo>
                  <a:cubicBezTo>
                    <a:pt x="35229" y="4438"/>
                    <a:pt x="32463" y="5441"/>
                    <a:pt x="24712" y="10061"/>
                  </a:cubicBezTo>
                  <a:cubicBezTo>
                    <a:pt x="16961" y="14712"/>
                    <a:pt x="7843" y="15198"/>
                    <a:pt x="3922" y="19271"/>
                  </a:cubicBezTo>
                  <a:cubicBezTo>
                    <a:pt x="1" y="23344"/>
                    <a:pt x="8603" y="22554"/>
                    <a:pt x="7235" y="24165"/>
                  </a:cubicBezTo>
                  <a:cubicBezTo>
                    <a:pt x="5837" y="25746"/>
                    <a:pt x="1429" y="26353"/>
                    <a:pt x="1976" y="28998"/>
                  </a:cubicBezTo>
                  <a:cubicBezTo>
                    <a:pt x="2524" y="31612"/>
                    <a:pt x="6080" y="30609"/>
                    <a:pt x="6080" y="32220"/>
                  </a:cubicBezTo>
                  <a:cubicBezTo>
                    <a:pt x="6080" y="33800"/>
                    <a:pt x="305" y="34621"/>
                    <a:pt x="548" y="36840"/>
                  </a:cubicBezTo>
                  <a:cubicBezTo>
                    <a:pt x="761" y="39059"/>
                    <a:pt x="1520" y="39454"/>
                    <a:pt x="3922" y="39667"/>
                  </a:cubicBezTo>
                  <a:cubicBezTo>
                    <a:pt x="6323" y="39849"/>
                    <a:pt x="2979" y="42129"/>
                    <a:pt x="1855" y="44378"/>
                  </a:cubicBezTo>
                  <a:cubicBezTo>
                    <a:pt x="761" y="46627"/>
                    <a:pt x="2280" y="51551"/>
                    <a:pt x="7235" y="53649"/>
                  </a:cubicBezTo>
                  <a:cubicBezTo>
                    <a:pt x="12159" y="55746"/>
                    <a:pt x="21794" y="53558"/>
                    <a:pt x="21916" y="53649"/>
                  </a:cubicBezTo>
                  <a:cubicBezTo>
                    <a:pt x="22038" y="53740"/>
                    <a:pt x="77510" y="46202"/>
                    <a:pt x="77510" y="4620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092300" y="4490475"/>
              <a:ext cx="430125" cy="683175"/>
            </a:xfrm>
            <a:custGeom>
              <a:avLst/>
              <a:gdLst/>
              <a:ahLst/>
              <a:cxnLst/>
              <a:rect l="l" t="t" r="r" b="b"/>
              <a:pathLst>
                <a:path w="17205" h="27327" extrusionOk="0">
                  <a:moveTo>
                    <a:pt x="1429" y="1"/>
                  </a:moveTo>
                  <a:cubicBezTo>
                    <a:pt x="244" y="1672"/>
                    <a:pt x="1" y="4043"/>
                    <a:pt x="943" y="6384"/>
                  </a:cubicBezTo>
                  <a:cubicBezTo>
                    <a:pt x="1885" y="8724"/>
                    <a:pt x="3314" y="8359"/>
                    <a:pt x="2949" y="11429"/>
                  </a:cubicBezTo>
                  <a:cubicBezTo>
                    <a:pt x="2615" y="14499"/>
                    <a:pt x="4955" y="16080"/>
                    <a:pt x="10031" y="18724"/>
                  </a:cubicBezTo>
                  <a:cubicBezTo>
                    <a:pt x="15351" y="21521"/>
                    <a:pt x="14621" y="27326"/>
                    <a:pt x="14621" y="27326"/>
                  </a:cubicBezTo>
                  <a:lnTo>
                    <a:pt x="17205" y="22098"/>
                  </a:lnTo>
                  <a:cubicBezTo>
                    <a:pt x="14591" y="20882"/>
                    <a:pt x="14165" y="17326"/>
                    <a:pt x="11794" y="14317"/>
                  </a:cubicBezTo>
                  <a:cubicBezTo>
                    <a:pt x="9393" y="11308"/>
                    <a:pt x="6141" y="14317"/>
                    <a:pt x="6019" y="10791"/>
                  </a:cubicBezTo>
                  <a:cubicBezTo>
                    <a:pt x="5928" y="8481"/>
                    <a:pt x="6262" y="5776"/>
                    <a:pt x="3770" y="4864"/>
                  </a:cubicBezTo>
                  <a:cubicBezTo>
                    <a:pt x="1308" y="3952"/>
                    <a:pt x="1429" y="1"/>
                    <a:pt x="1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947950" y="3545925"/>
              <a:ext cx="434675" cy="785000"/>
            </a:xfrm>
            <a:custGeom>
              <a:avLst/>
              <a:gdLst/>
              <a:ahLst/>
              <a:cxnLst/>
              <a:rect l="l" t="t" r="r" b="b"/>
              <a:pathLst>
                <a:path w="17387" h="31400" extrusionOk="0">
                  <a:moveTo>
                    <a:pt x="17387" y="27630"/>
                  </a:moveTo>
                  <a:cubicBezTo>
                    <a:pt x="17387" y="27630"/>
                    <a:pt x="12827" y="24044"/>
                    <a:pt x="12979" y="20244"/>
                  </a:cubicBezTo>
                  <a:cubicBezTo>
                    <a:pt x="13131" y="16445"/>
                    <a:pt x="8602" y="15107"/>
                    <a:pt x="9271" y="11217"/>
                  </a:cubicBezTo>
                  <a:cubicBezTo>
                    <a:pt x="9940" y="7326"/>
                    <a:pt x="13283" y="1"/>
                    <a:pt x="11399" y="1977"/>
                  </a:cubicBezTo>
                  <a:cubicBezTo>
                    <a:pt x="11399" y="1977"/>
                    <a:pt x="6140" y="6536"/>
                    <a:pt x="6140" y="11977"/>
                  </a:cubicBezTo>
                  <a:cubicBezTo>
                    <a:pt x="6140" y="17387"/>
                    <a:pt x="9271" y="18177"/>
                    <a:pt x="7903" y="22402"/>
                  </a:cubicBezTo>
                  <a:cubicBezTo>
                    <a:pt x="7751" y="22858"/>
                    <a:pt x="7630" y="23284"/>
                    <a:pt x="7538" y="23709"/>
                  </a:cubicBezTo>
                  <a:cubicBezTo>
                    <a:pt x="7356" y="22767"/>
                    <a:pt x="7326" y="21795"/>
                    <a:pt x="7417" y="20822"/>
                  </a:cubicBezTo>
                  <a:cubicBezTo>
                    <a:pt x="7782" y="18269"/>
                    <a:pt x="4529" y="16810"/>
                    <a:pt x="3557" y="14925"/>
                  </a:cubicBezTo>
                  <a:cubicBezTo>
                    <a:pt x="2614" y="13010"/>
                    <a:pt x="2614" y="8633"/>
                    <a:pt x="2614" y="7691"/>
                  </a:cubicBezTo>
                  <a:cubicBezTo>
                    <a:pt x="2614" y="6749"/>
                    <a:pt x="1338" y="9515"/>
                    <a:pt x="1155" y="10244"/>
                  </a:cubicBezTo>
                  <a:cubicBezTo>
                    <a:pt x="1155" y="10244"/>
                    <a:pt x="1064" y="10548"/>
                    <a:pt x="973" y="10974"/>
                  </a:cubicBezTo>
                  <a:cubicBezTo>
                    <a:pt x="578" y="12615"/>
                    <a:pt x="0" y="16566"/>
                    <a:pt x="2614" y="18056"/>
                  </a:cubicBezTo>
                  <a:cubicBezTo>
                    <a:pt x="5927" y="19940"/>
                    <a:pt x="1763" y="23557"/>
                    <a:pt x="2614" y="27266"/>
                  </a:cubicBezTo>
                  <a:cubicBezTo>
                    <a:pt x="3465" y="30974"/>
                    <a:pt x="4347" y="31400"/>
                    <a:pt x="4347" y="31400"/>
                  </a:cubicBezTo>
                  <a:lnTo>
                    <a:pt x="7751" y="29637"/>
                  </a:lnTo>
                  <a:cubicBezTo>
                    <a:pt x="7964" y="30275"/>
                    <a:pt x="8329" y="30852"/>
                    <a:pt x="8754" y="3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822575" y="3954850"/>
              <a:ext cx="212025" cy="407225"/>
            </a:xfrm>
            <a:custGeom>
              <a:avLst/>
              <a:gdLst/>
              <a:ahLst/>
              <a:cxnLst/>
              <a:rect l="l" t="t" r="r" b="b"/>
              <a:pathLst>
                <a:path w="8481" h="16289" extrusionOk="0">
                  <a:moveTo>
                    <a:pt x="672" y="0"/>
                  </a:moveTo>
                  <a:cubicBezTo>
                    <a:pt x="446" y="0"/>
                    <a:pt x="219" y="46"/>
                    <a:pt x="0" y="149"/>
                  </a:cubicBezTo>
                  <a:cubicBezTo>
                    <a:pt x="0" y="149"/>
                    <a:pt x="2310" y="1486"/>
                    <a:pt x="2492" y="4039"/>
                  </a:cubicBezTo>
                  <a:cubicBezTo>
                    <a:pt x="2705" y="6593"/>
                    <a:pt x="1368" y="8994"/>
                    <a:pt x="2979" y="10027"/>
                  </a:cubicBezTo>
                  <a:cubicBezTo>
                    <a:pt x="4590" y="11061"/>
                    <a:pt x="3708" y="16289"/>
                    <a:pt x="3708" y="16289"/>
                  </a:cubicBezTo>
                  <a:lnTo>
                    <a:pt x="8116" y="14374"/>
                  </a:lnTo>
                  <a:cubicBezTo>
                    <a:pt x="8116" y="14374"/>
                    <a:pt x="8480" y="9936"/>
                    <a:pt x="6170" y="8720"/>
                  </a:cubicBezTo>
                  <a:cubicBezTo>
                    <a:pt x="3891" y="7474"/>
                    <a:pt x="5441" y="7079"/>
                    <a:pt x="5076" y="3948"/>
                  </a:cubicBezTo>
                  <a:cubicBezTo>
                    <a:pt x="4681" y="848"/>
                    <a:pt x="1398" y="149"/>
                    <a:pt x="1398" y="149"/>
                  </a:cubicBezTo>
                  <a:cubicBezTo>
                    <a:pt x="1162" y="54"/>
                    <a:pt x="917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473775" y="4173600"/>
              <a:ext cx="1342750" cy="1018275"/>
            </a:xfrm>
            <a:custGeom>
              <a:avLst/>
              <a:gdLst/>
              <a:ahLst/>
              <a:cxnLst/>
              <a:rect l="l" t="t" r="r" b="b"/>
              <a:pathLst>
                <a:path w="53710" h="40731" extrusionOk="0">
                  <a:moveTo>
                    <a:pt x="50640" y="7539"/>
                  </a:moveTo>
                  <a:cubicBezTo>
                    <a:pt x="50640" y="7539"/>
                    <a:pt x="45928" y="3496"/>
                    <a:pt x="42950" y="3922"/>
                  </a:cubicBezTo>
                  <a:cubicBezTo>
                    <a:pt x="39940" y="4347"/>
                    <a:pt x="38329" y="1"/>
                    <a:pt x="31156" y="457"/>
                  </a:cubicBezTo>
                  <a:cubicBezTo>
                    <a:pt x="23952" y="913"/>
                    <a:pt x="21581" y="3922"/>
                    <a:pt x="21581" y="3922"/>
                  </a:cubicBezTo>
                  <a:cubicBezTo>
                    <a:pt x="21581" y="3922"/>
                    <a:pt x="16323" y="3952"/>
                    <a:pt x="13618" y="9910"/>
                  </a:cubicBezTo>
                  <a:cubicBezTo>
                    <a:pt x="11399" y="11186"/>
                    <a:pt x="9879" y="13375"/>
                    <a:pt x="9423" y="15867"/>
                  </a:cubicBezTo>
                  <a:cubicBezTo>
                    <a:pt x="8663" y="20062"/>
                    <a:pt x="5076" y="21126"/>
                    <a:pt x="5259" y="24560"/>
                  </a:cubicBezTo>
                  <a:cubicBezTo>
                    <a:pt x="5411" y="27995"/>
                    <a:pt x="0" y="29180"/>
                    <a:pt x="0" y="34956"/>
                  </a:cubicBezTo>
                  <a:cubicBezTo>
                    <a:pt x="0" y="40731"/>
                    <a:pt x="3162" y="38998"/>
                    <a:pt x="3162" y="38998"/>
                  </a:cubicBezTo>
                  <a:lnTo>
                    <a:pt x="53710" y="10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5419050" y="4330900"/>
              <a:ext cx="403550" cy="895175"/>
            </a:xfrm>
            <a:custGeom>
              <a:avLst/>
              <a:gdLst/>
              <a:ahLst/>
              <a:cxnLst/>
              <a:rect l="l" t="t" r="r" b="b"/>
              <a:pathLst>
                <a:path w="16142" h="35807" extrusionOk="0">
                  <a:moveTo>
                    <a:pt x="3740" y="1"/>
                  </a:moveTo>
                  <a:cubicBezTo>
                    <a:pt x="3740" y="1"/>
                    <a:pt x="2159" y="5046"/>
                    <a:pt x="5016" y="7143"/>
                  </a:cubicBezTo>
                  <a:cubicBezTo>
                    <a:pt x="7873" y="9210"/>
                    <a:pt x="6506" y="12584"/>
                    <a:pt x="5776" y="15593"/>
                  </a:cubicBezTo>
                  <a:cubicBezTo>
                    <a:pt x="4621" y="20214"/>
                    <a:pt x="9940" y="17508"/>
                    <a:pt x="11946" y="22250"/>
                  </a:cubicBezTo>
                  <a:cubicBezTo>
                    <a:pt x="13953" y="27022"/>
                    <a:pt x="13223" y="31764"/>
                    <a:pt x="16141" y="34287"/>
                  </a:cubicBezTo>
                  <a:lnTo>
                    <a:pt x="9454" y="33709"/>
                  </a:lnTo>
                  <a:cubicBezTo>
                    <a:pt x="9454" y="33709"/>
                    <a:pt x="13649" y="35807"/>
                    <a:pt x="8451" y="29636"/>
                  </a:cubicBezTo>
                  <a:cubicBezTo>
                    <a:pt x="3040" y="23223"/>
                    <a:pt x="1" y="19150"/>
                    <a:pt x="1551" y="15320"/>
                  </a:cubicBezTo>
                  <a:cubicBezTo>
                    <a:pt x="3132" y="11490"/>
                    <a:pt x="1186" y="11429"/>
                    <a:pt x="791" y="8055"/>
                  </a:cubicBezTo>
                  <a:cubicBezTo>
                    <a:pt x="426" y="4651"/>
                    <a:pt x="1612" y="1703"/>
                    <a:pt x="3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6549775" y="3571775"/>
              <a:ext cx="693050" cy="895175"/>
            </a:xfrm>
            <a:custGeom>
              <a:avLst/>
              <a:gdLst/>
              <a:ahLst/>
              <a:cxnLst/>
              <a:rect l="l" t="t" r="r" b="b"/>
              <a:pathLst>
                <a:path w="27722" h="35807" extrusionOk="0">
                  <a:moveTo>
                    <a:pt x="9971" y="35806"/>
                  </a:moveTo>
                  <a:cubicBezTo>
                    <a:pt x="9971" y="35806"/>
                    <a:pt x="5290" y="34104"/>
                    <a:pt x="4408" y="30730"/>
                  </a:cubicBezTo>
                  <a:cubicBezTo>
                    <a:pt x="3496" y="27326"/>
                    <a:pt x="3192" y="26718"/>
                    <a:pt x="1612" y="24438"/>
                  </a:cubicBezTo>
                  <a:cubicBezTo>
                    <a:pt x="1" y="22128"/>
                    <a:pt x="609" y="15563"/>
                    <a:pt x="2888" y="15350"/>
                  </a:cubicBezTo>
                  <a:cubicBezTo>
                    <a:pt x="5198" y="15168"/>
                    <a:pt x="3496" y="22827"/>
                    <a:pt x="4894" y="24226"/>
                  </a:cubicBezTo>
                  <a:cubicBezTo>
                    <a:pt x="6293" y="25624"/>
                    <a:pt x="6931" y="27721"/>
                    <a:pt x="7600" y="29727"/>
                  </a:cubicBezTo>
                  <a:cubicBezTo>
                    <a:pt x="8268" y="31703"/>
                    <a:pt x="10974" y="27812"/>
                    <a:pt x="8785" y="23435"/>
                  </a:cubicBezTo>
                  <a:cubicBezTo>
                    <a:pt x="6597" y="19058"/>
                    <a:pt x="6293" y="14955"/>
                    <a:pt x="8572" y="11368"/>
                  </a:cubicBezTo>
                  <a:cubicBezTo>
                    <a:pt x="10882" y="7782"/>
                    <a:pt x="7478" y="1399"/>
                    <a:pt x="10396" y="699"/>
                  </a:cubicBezTo>
                  <a:cubicBezTo>
                    <a:pt x="13284" y="0"/>
                    <a:pt x="13588" y="6566"/>
                    <a:pt x="12585" y="10578"/>
                  </a:cubicBezTo>
                  <a:cubicBezTo>
                    <a:pt x="11581" y="14560"/>
                    <a:pt x="11916" y="17660"/>
                    <a:pt x="13101" y="20061"/>
                  </a:cubicBezTo>
                  <a:cubicBezTo>
                    <a:pt x="14256" y="22432"/>
                    <a:pt x="13588" y="24925"/>
                    <a:pt x="14864" y="25229"/>
                  </a:cubicBezTo>
                  <a:cubicBezTo>
                    <a:pt x="16171" y="25533"/>
                    <a:pt x="15958" y="21338"/>
                    <a:pt x="14864" y="18754"/>
                  </a:cubicBezTo>
                  <a:cubicBezTo>
                    <a:pt x="13770" y="16140"/>
                    <a:pt x="14256" y="10456"/>
                    <a:pt x="15776" y="9575"/>
                  </a:cubicBezTo>
                  <a:cubicBezTo>
                    <a:pt x="17296" y="8693"/>
                    <a:pt x="18056" y="11581"/>
                    <a:pt x="17965" y="15259"/>
                  </a:cubicBezTo>
                  <a:cubicBezTo>
                    <a:pt x="17873" y="18967"/>
                    <a:pt x="19454" y="21460"/>
                    <a:pt x="19758" y="24043"/>
                  </a:cubicBezTo>
                  <a:cubicBezTo>
                    <a:pt x="20062" y="26657"/>
                    <a:pt x="22372" y="25259"/>
                    <a:pt x="22554" y="18663"/>
                  </a:cubicBezTo>
                  <a:cubicBezTo>
                    <a:pt x="22767" y="12067"/>
                    <a:pt x="19454" y="7386"/>
                    <a:pt x="20974" y="4985"/>
                  </a:cubicBezTo>
                  <a:cubicBezTo>
                    <a:pt x="22463" y="2584"/>
                    <a:pt x="25533" y="10274"/>
                    <a:pt x="26050" y="15046"/>
                  </a:cubicBezTo>
                  <a:cubicBezTo>
                    <a:pt x="26536" y="19849"/>
                    <a:pt x="26141" y="23952"/>
                    <a:pt x="26931" y="25928"/>
                  </a:cubicBezTo>
                  <a:cubicBezTo>
                    <a:pt x="27722" y="27934"/>
                    <a:pt x="24925" y="32311"/>
                    <a:pt x="21946" y="34013"/>
                  </a:cubicBezTo>
                  <a:cubicBezTo>
                    <a:pt x="18937" y="35715"/>
                    <a:pt x="9971" y="35806"/>
                    <a:pt x="9971" y="35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9"/>
            <p:cNvGrpSpPr/>
            <p:nvPr/>
          </p:nvGrpSpPr>
          <p:grpSpPr>
            <a:xfrm>
              <a:off x="5416775" y="4284550"/>
              <a:ext cx="1945350" cy="940775"/>
              <a:chOff x="5416775" y="4284550"/>
              <a:chExt cx="1945350" cy="940775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5416775" y="4284550"/>
                <a:ext cx="1945350" cy="935450"/>
              </a:xfrm>
              <a:custGeom>
                <a:avLst/>
                <a:gdLst/>
                <a:ahLst/>
                <a:cxnLst/>
                <a:rect l="l" t="t" r="r" b="b"/>
                <a:pathLst>
                  <a:path w="77814" h="37418" extrusionOk="0">
                    <a:moveTo>
                      <a:pt x="77814" y="0"/>
                    </a:moveTo>
                    <a:lnTo>
                      <a:pt x="66507" y="426"/>
                    </a:lnTo>
                    <a:cubicBezTo>
                      <a:pt x="62555" y="578"/>
                      <a:pt x="58786" y="1915"/>
                      <a:pt x="55655" y="4317"/>
                    </a:cubicBezTo>
                    <a:lnTo>
                      <a:pt x="50427" y="8268"/>
                    </a:lnTo>
                    <a:lnTo>
                      <a:pt x="38421" y="9788"/>
                    </a:lnTo>
                    <a:cubicBezTo>
                      <a:pt x="34105" y="10365"/>
                      <a:pt x="30092" y="12371"/>
                      <a:pt x="27083" y="15533"/>
                    </a:cubicBezTo>
                    <a:lnTo>
                      <a:pt x="19758" y="23223"/>
                    </a:lnTo>
                    <a:lnTo>
                      <a:pt x="11916" y="26566"/>
                    </a:lnTo>
                    <a:cubicBezTo>
                      <a:pt x="9211" y="27721"/>
                      <a:pt x="6809" y="29484"/>
                      <a:pt x="4894" y="31733"/>
                    </a:cubicBezTo>
                    <a:lnTo>
                      <a:pt x="1" y="37417"/>
                    </a:lnTo>
                    <a:lnTo>
                      <a:pt x="77814" y="37417"/>
                    </a:lnTo>
                    <a:lnTo>
                      <a:pt x="77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6193400" y="4523825"/>
                <a:ext cx="1168725" cy="696175"/>
              </a:xfrm>
              <a:custGeom>
                <a:avLst/>
                <a:gdLst/>
                <a:ahLst/>
                <a:cxnLst/>
                <a:rect l="l" t="t" r="r" b="b"/>
                <a:pathLst>
                  <a:path w="46749" h="27847" extrusionOk="0">
                    <a:moveTo>
                      <a:pt x="18486" y="1"/>
                    </a:moveTo>
                    <a:cubicBezTo>
                      <a:pt x="16318" y="1"/>
                      <a:pt x="7605" y="1796"/>
                      <a:pt x="7842" y="2983"/>
                    </a:cubicBezTo>
                    <a:cubicBezTo>
                      <a:pt x="8067" y="4134"/>
                      <a:pt x="20525" y="13552"/>
                      <a:pt x="18148" y="13552"/>
                    </a:cubicBezTo>
                    <a:cubicBezTo>
                      <a:pt x="17950" y="13552"/>
                      <a:pt x="17651" y="13487"/>
                      <a:pt x="17235" y="13348"/>
                    </a:cubicBezTo>
                    <a:cubicBezTo>
                      <a:pt x="11859" y="11546"/>
                      <a:pt x="4881" y="2979"/>
                      <a:pt x="2457" y="2979"/>
                    </a:cubicBezTo>
                    <a:cubicBezTo>
                      <a:pt x="2428" y="2979"/>
                      <a:pt x="2399" y="2980"/>
                      <a:pt x="2371" y="2983"/>
                    </a:cubicBezTo>
                    <a:cubicBezTo>
                      <a:pt x="0" y="3196"/>
                      <a:pt x="3891" y="6357"/>
                      <a:pt x="8876" y="11402"/>
                    </a:cubicBezTo>
                    <a:cubicBezTo>
                      <a:pt x="16140" y="18697"/>
                      <a:pt x="24560" y="24108"/>
                      <a:pt x="31612" y="27846"/>
                    </a:cubicBezTo>
                    <a:lnTo>
                      <a:pt x="46749" y="27846"/>
                    </a:lnTo>
                    <a:lnTo>
                      <a:pt x="46749" y="24047"/>
                    </a:lnTo>
                    <a:cubicBezTo>
                      <a:pt x="45624" y="23773"/>
                      <a:pt x="33496" y="20795"/>
                      <a:pt x="26870" y="14715"/>
                    </a:cubicBezTo>
                    <a:cubicBezTo>
                      <a:pt x="24129" y="12177"/>
                      <a:pt x="22318" y="9704"/>
                      <a:pt x="23082" y="9704"/>
                    </a:cubicBezTo>
                    <a:cubicBezTo>
                      <a:pt x="23351" y="9704"/>
                      <a:pt x="23941" y="10012"/>
                      <a:pt x="24925" y="10734"/>
                    </a:cubicBezTo>
                    <a:cubicBezTo>
                      <a:pt x="28475" y="13339"/>
                      <a:pt x="41220" y="21499"/>
                      <a:pt x="44264" y="21499"/>
                    </a:cubicBezTo>
                    <a:cubicBezTo>
                      <a:pt x="44452" y="21499"/>
                      <a:pt x="44603" y="21468"/>
                      <a:pt x="44712" y="21402"/>
                    </a:cubicBezTo>
                    <a:cubicBezTo>
                      <a:pt x="46627" y="20247"/>
                      <a:pt x="37387" y="16448"/>
                      <a:pt x="28754" y="10004"/>
                    </a:cubicBezTo>
                    <a:cubicBezTo>
                      <a:pt x="20152" y="3530"/>
                      <a:pt x="20548" y="126"/>
                      <a:pt x="18633" y="4"/>
                    </a:cubicBezTo>
                    <a:cubicBezTo>
                      <a:pt x="18588" y="2"/>
                      <a:pt x="18539" y="1"/>
                      <a:pt x="18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5639875" y="4903850"/>
                <a:ext cx="687275" cy="321475"/>
              </a:xfrm>
              <a:custGeom>
                <a:avLst/>
                <a:gdLst/>
                <a:ahLst/>
                <a:cxnLst/>
                <a:rect l="l" t="t" r="r" b="b"/>
                <a:pathLst>
                  <a:path w="27491" h="12859" extrusionOk="0">
                    <a:moveTo>
                      <a:pt x="11381" y="1"/>
                    </a:moveTo>
                    <a:cubicBezTo>
                      <a:pt x="11381" y="1"/>
                      <a:pt x="5727" y="1460"/>
                      <a:pt x="4603" y="2980"/>
                    </a:cubicBezTo>
                    <a:cubicBezTo>
                      <a:pt x="3588" y="4315"/>
                      <a:pt x="9476" y="8656"/>
                      <a:pt x="8254" y="8656"/>
                    </a:cubicBezTo>
                    <a:cubicBezTo>
                      <a:pt x="8086" y="8656"/>
                      <a:pt x="7783" y="8574"/>
                      <a:pt x="7308" y="8390"/>
                    </a:cubicBezTo>
                    <a:cubicBezTo>
                      <a:pt x="3387" y="6870"/>
                      <a:pt x="3843" y="3435"/>
                      <a:pt x="2536" y="3344"/>
                    </a:cubicBezTo>
                    <a:cubicBezTo>
                      <a:pt x="2485" y="3341"/>
                      <a:pt x="2433" y="3339"/>
                      <a:pt x="2382" y="3339"/>
                    </a:cubicBezTo>
                    <a:cubicBezTo>
                      <a:pt x="1131" y="3339"/>
                      <a:pt x="1" y="4414"/>
                      <a:pt x="1928" y="6779"/>
                    </a:cubicBezTo>
                    <a:cubicBezTo>
                      <a:pt x="3934" y="9241"/>
                      <a:pt x="10378" y="12858"/>
                      <a:pt x="10378" y="12858"/>
                    </a:cubicBezTo>
                    <a:lnTo>
                      <a:pt x="27491" y="12858"/>
                    </a:lnTo>
                    <a:cubicBezTo>
                      <a:pt x="27491" y="12858"/>
                      <a:pt x="22536" y="10366"/>
                      <a:pt x="19527" y="9484"/>
                    </a:cubicBezTo>
                    <a:cubicBezTo>
                      <a:pt x="16518" y="8633"/>
                      <a:pt x="12475" y="6961"/>
                      <a:pt x="11381" y="4682"/>
                    </a:cubicBezTo>
                    <a:cubicBezTo>
                      <a:pt x="10901" y="3681"/>
                      <a:pt x="10830" y="3138"/>
                      <a:pt x="11208" y="3138"/>
                    </a:cubicBezTo>
                    <a:cubicBezTo>
                      <a:pt x="11691" y="3138"/>
                      <a:pt x="12907" y="4027"/>
                      <a:pt x="14937" y="5989"/>
                    </a:cubicBezTo>
                    <a:cubicBezTo>
                      <a:pt x="16787" y="7791"/>
                      <a:pt x="18604" y="8402"/>
                      <a:pt x="19602" y="8402"/>
                    </a:cubicBezTo>
                    <a:cubicBezTo>
                      <a:pt x="20556" y="8402"/>
                      <a:pt x="20760" y="7844"/>
                      <a:pt x="19527" y="7235"/>
                    </a:cubicBezTo>
                    <a:cubicBezTo>
                      <a:pt x="17004" y="5989"/>
                      <a:pt x="11381" y="1"/>
                      <a:pt x="1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7003425" y="4324650"/>
                <a:ext cx="358700" cy="339100"/>
              </a:xfrm>
              <a:custGeom>
                <a:avLst/>
                <a:gdLst/>
                <a:ahLst/>
                <a:cxnLst/>
                <a:rect l="l" t="t" r="r" b="b"/>
                <a:pathLst>
                  <a:path w="14348" h="13564" extrusionOk="0">
                    <a:moveTo>
                      <a:pt x="3815" y="0"/>
                    </a:moveTo>
                    <a:cubicBezTo>
                      <a:pt x="3349" y="0"/>
                      <a:pt x="3344" y="1056"/>
                      <a:pt x="3892" y="2348"/>
                    </a:cubicBezTo>
                    <a:cubicBezTo>
                      <a:pt x="4008" y="2626"/>
                      <a:pt x="4000" y="2741"/>
                      <a:pt x="3902" y="2741"/>
                    </a:cubicBezTo>
                    <a:cubicBezTo>
                      <a:pt x="3448" y="2741"/>
                      <a:pt x="1041" y="231"/>
                      <a:pt x="251" y="231"/>
                    </a:cubicBezTo>
                    <a:cubicBezTo>
                      <a:pt x="104" y="231"/>
                      <a:pt x="13" y="318"/>
                      <a:pt x="1" y="524"/>
                    </a:cubicBezTo>
                    <a:cubicBezTo>
                      <a:pt x="1" y="524"/>
                      <a:pt x="1916" y="6603"/>
                      <a:pt x="7600" y="10524"/>
                    </a:cubicBezTo>
                    <a:cubicBezTo>
                      <a:pt x="9636" y="11922"/>
                      <a:pt x="11946" y="12956"/>
                      <a:pt x="14348" y="13564"/>
                    </a:cubicBezTo>
                    <a:lnTo>
                      <a:pt x="14348" y="12196"/>
                    </a:lnTo>
                    <a:cubicBezTo>
                      <a:pt x="12402" y="11375"/>
                      <a:pt x="10366" y="10372"/>
                      <a:pt x="9880" y="9612"/>
                    </a:cubicBezTo>
                    <a:cubicBezTo>
                      <a:pt x="9661" y="9259"/>
                      <a:pt x="9688" y="9124"/>
                      <a:pt x="9881" y="9124"/>
                    </a:cubicBezTo>
                    <a:cubicBezTo>
                      <a:pt x="10506" y="9124"/>
                      <a:pt x="12858" y="10527"/>
                      <a:pt x="14250" y="10527"/>
                    </a:cubicBezTo>
                    <a:cubicBezTo>
                      <a:pt x="14283" y="10527"/>
                      <a:pt x="14316" y="10526"/>
                      <a:pt x="14348" y="10524"/>
                    </a:cubicBezTo>
                    <a:lnTo>
                      <a:pt x="14348" y="281"/>
                    </a:lnTo>
                    <a:cubicBezTo>
                      <a:pt x="13466" y="240"/>
                      <a:pt x="10702" y="47"/>
                      <a:pt x="8764" y="47"/>
                    </a:cubicBezTo>
                    <a:cubicBezTo>
                      <a:pt x="7830" y="47"/>
                      <a:pt x="7087" y="92"/>
                      <a:pt x="6840" y="220"/>
                    </a:cubicBezTo>
                    <a:cubicBezTo>
                      <a:pt x="5989" y="646"/>
                      <a:pt x="12342" y="5083"/>
                      <a:pt x="12159" y="5661"/>
                    </a:cubicBezTo>
                    <a:cubicBezTo>
                      <a:pt x="12148" y="5696"/>
                      <a:pt x="12114" y="5713"/>
                      <a:pt x="12061" y="5713"/>
                    </a:cubicBezTo>
                    <a:cubicBezTo>
                      <a:pt x="11233" y="5713"/>
                      <a:pt x="5645" y="1751"/>
                      <a:pt x="4560" y="524"/>
                    </a:cubicBezTo>
                    <a:cubicBezTo>
                      <a:pt x="4246" y="159"/>
                      <a:pt x="3996" y="0"/>
                      <a:pt x="3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9"/>
          <p:cNvGrpSpPr/>
          <p:nvPr/>
        </p:nvGrpSpPr>
        <p:grpSpPr>
          <a:xfrm>
            <a:off x="-6637" y="3009324"/>
            <a:ext cx="3566200" cy="2138575"/>
            <a:chOff x="237350" y="3104325"/>
            <a:chExt cx="3566200" cy="2138575"/>
          </a:xfrm>
        </p:grpSpPr>
        <p:grpSp>
          <p:nvGrpSpPr>
            <p:cNvPr id="135" name="Google Shape;135;p9"/>
            <p:cNvGrpSpPr/>
            <p:nvPr/>
          </p:nvGrpSpPr>
          <p:grpSpPr>
            <a:xfrm>
              <a:off x="237350" y="3146225"/>
              <a:ext cx="3566200" cy="1128475"/>
              <a:chOff x="237350" y="3146225"/>
              <a:chExt cx="3566200" cy="1128475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238125" y="3146225"/>
                <a:ext cx="3565425" cy="1128475"/>
              </a:xfrm>
              <a:custGeom>
                <a:avLst/>
                <a:gdLst/>
                <a:ahLst/>
                <a:cxnLst/>
                <a:rect l="l" t="t" r="r" b="b"/>
                <a:pathLst>
                  <a:path w="142617" h="45139" extrusionOk="0">
                    <a:moveTo>
                      <a:pt x="0" y="1"/>
                    </a:moveTo>
                    <a:cubicBezTo>
                      <a:pt x="0" y="1"/>
                      <a:pt x="23131" y="4803"/>
                      <a:pt x="43223" y="4560"/>
                    </a:cubicBezTo>
                    <a:cubicBezTo>
                      <a:pt x="63314" y="4317"/>
                      <a:pt x="64287" y="2797"/>
                      <a:pt x="67600" y="4560"/>
                    </a:cubicBezTo>
                    <a:cubicBezTo>
                      <a:pt x="70913" y="6323"/>
                      <a:pt x="65442" y="7326"/>
                      <a:pt x="65442" y="7326"/>
                    </a:cubicBezTo>
                    <a:cubicBezTo>
                      <a:pt x="65442" y="7326"/>
                      <a:pt x="72433" y="7387"/>
                      <a:pt x="73193" y="8633"/>
                    </a:cubicBezTo>
                    <a:cubicBezTo>
                      <a:pt x="73953" y="9879"/>
                      <a:pt x="69454" y="11278"/>
                      <a:pt x="69454" y="11278"/>
                    </a:cubicBezTo>
                    <a:cubicBezTo>
                      <a:pt x="69454" y="11278"/>
                      <a:pt x="78269" y="11916"/>
                      <a:pt x="80792" y="12919"/>
                    </a:cubicBezTo>
                    <a:cubicBezTo>
                      <a:pt x="83345" y="13922"/>
                      <a:pt x="79606" y="18481"/>
                      <a:pt x="83619" y="17965"/>
                    </a:cubicBezTo>
                    <a:cubicBezTo>
                      <a:pt x="87631" y="17478"/>
                      <a:pt x="92464" y="16110"/>
                      <a:pt x="94743" y="18421"/>
                    </a:cubicBezTo>
                    <a:cubicBezTo>
                      <a:pt x="97023" y="20761"/>
                      <a:pt x="94987" y="23527"/>
                      <a:pt x="98786" y="23041"/>
                    </a:cubicBezTo>
                    <a:cubicBezTo>
                      <a:pt x="102586" y="22524"/>
                      <a:pt x="111795" y="22129"/>
                      <a:pt x="114166" y="23101"/>
                    </a:cubicBezTo>
                    <a:cubicBezTo>
                      <a:pt x="116507" y="24044"/>
                      <a:pt x="113741" y="24500"/>
                      <a:pt x="112981" y="25412"/>
                    </a:cubicBezTo>
                    <a:cubicBezTo>
                      <a:pt x="112221" y="26354"/>
                      <a:pt x="113224" y="28360"/>
                      <a:pt x="120063" y="28360"/>
                    </a:cubicBezTo>
                    <a:cubicBezTo>
                      <a:pt x="126902" y="28360"/>
                      <a:pt x="136781" y="30396"/>
                      <a:pt x="139060" y="33679"/>
                    </a:cubicBezTo>
                    <a:cubicBezTo>
                      <a:pt x="141340" y="36962"/>
                      <a:pt x="142617" y="42737"/>
                      <a:pt x="142617" y="42737"/>
                    </a:cubicBezTo>
                    <a:lnTo>
                      <a:pt x="0" y="451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137;p9"/>
              <p:cNvGrpSpPr/>
              <p:nvPr/>
            </p:nvGrpSpPr>
            <p:grpSpPr>
              <a:xfrm>
                <a:off x="237350" y="3263250"/>
                <a:ext cx="3366350" cy="971925"/>
                <a:chOff x="237350" y="3263250"/>
                <a:chExt cx="3366350" cy="971925"/>
              </a:xfrm>
            </p:grpSpPr>
            <p:sp>
              <p:nvSpPr>
                <p:cNvPr id="138" name="Google Shape;138;p9"/>
                <p:cNvSpPr/>
                <p:nvPr/>
              </p:nvSpPr>
              <p:spPr>
                <a:xfrm>
                  <a:off x="1713825" y="3605200"/>
                  <a:ext cx="785000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0" h="4743" extrusionOk="0">
                      <a:moveTo>
                        <a:pt x="3587" y="4682"/>
                      </a:moveTo>
                      <a:cubicBezTo>
                        <a:pt x="3587" y="4682"/>
                        <a:pt x="8724" y="4621"/>
                        <a:pt x="13101" y="4226"/>
                      </a:cubicBezTo>
                      <a:cubicBezTo>
                        <a:pt x="16201" y="3861"/>
                        <a:pt x="19211" y="3071"/>
                        <a:pt x="22098" y="1916"/>
                      </a:cubicBezTo>
                      <a:cubicBezTo>
                        <a:pt x="23101" y="1521"/>
                        <a:pt x="31399" y="335"/>
                        <a:pt x="28816" y="153"/>
                      </a:cubicBezTo>
                      <a:cubicBezTo>
                        <a:pt x="26202" y="1"/>
                        <a:pt x="23861" y="517"/>
                        <a:pt x="21399" y="639"/>
                      </a:cubicBezTo>
                      <a:cubicBezTo>
                        <a:pt x="18937" y="761"/>
                        <a:pt x="13922" y="2280"/>
                        <a:pt x="11885" y="2919"/>
                      </a:cubicBezTo>
                      <a:cubicBezTo>
                        <a:pt x="9879" y="3557"/>
                        <a:pt x="3222" y="3405"/>
                        <a:pt x="1611" y="3527"/>
                      </a:cubicBezTo>
                      <a:cubicBezTo>
                        <a:pt x="0" y="3679"/>
                        <a:pt x="578" y="4742"/>
                        <a:pt x="3587" y="46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9"/>
                <p:cNvSpPr/>
                <p:nvPr/>
              </p:nvSpPr>
              <p:spPr>
                <a:xfrm>
                  <a:off x="285975" y="3263250"/>
                  <a:ext cx="1573025" cy="12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21" h="4865" extrusionOk="0">
                      <a:moveTo>
                        <a:pt x="1" y="1"/>
                      </a:moveTo>
                      <a:cubicBezTo>
                        <a:pt x="11551" y="2372"/>
                        <a:pt x="23375" y="3435"/>
                        <a:pt x="35199" y="3162"/>
                      </a:cubicBezTo>
                      <a:cubicBezTo>
                        <a:pt x="54440" y="2676"/>
                        <a:pt x="61917" y="943"/>
                        <a:pt x="62434" y="1612"/>
                      </a:cubicBezTo>
                      <a:cubicBezTo>
                        <a:pt x="62920" y="2280"/>
                        <a:pt x="53801" y="4226"/>
                        <a:pt x="35564" y="4560"/>
                      </a:cubicBezTo>
                      <a:cubicBezTo>
                        <a:pt x="17357" y="4864"/>
                        <a:pt x="2645" y="3679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254075" y="3390150"/>
                  <a:ext cx="1699900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96" h="5442" extrusionOk="0">
                      <a:moveTo>
                        <a:pt x="1277" y="1"/>
                      </a:moveTo>
                      <a:cubicBezTo>
                        <a:pt x="1277" y="1"/>
                        <a:pt x="37448" y="3314"/>
                        <a:pt x="46658" y="2524"/>
                      </a:cubicBezTo>
                      <a:cubicBezTo>
                        <a:pt x="55868" y="1733"/>
                        <a:pt x="65929" y="1247"/>
                        <a:pt x="66962" y="1308"/>
                      </a:cubicBezTo>
                      <a:cubicBezTo>
                        <a:pt x="67996" y="1369"/>
                        <a:pt x="60670" y="3527"/>
                        <a:pt x="55472" y="3527"/>
                      </a:cubicBezTo>
                      <a:cubicBezTo>
                        <a:pt x="50275" y="3527"/>
                        <a:pt x="37113" y="3922"/>
                        <a:pt x="32858" y="4043"/>
                      </a:cubicBezTo>
                      <a:cubicBezTo>
                        <a:pt x="28603" y="4165"/>
                        <a:pt x="27873" y="5442"/>
                        <a:pt x="23800" y="5442"/>
                      </a:cubicBezTo>
                      <a:cubicBezTo>
                        <a:pt x="19758" y="5442"/>
                        <a:pt x="17843" y="5198"/>
                        <a:pt x="17083" y="4925"/>
                      </a:cubicBezTo>
                      <a:cubicBezTo>
                        <a:pt x="16323" y="4682"/>
                        <a:pt x="22037" y="4165"/>
                        <a:pt x="24074" y="4165"/>
                      </a:cubicBezTo>
                      <a:cubicBezTo>
                        <a:pt x="26080" y="4165"/>
                        <a:pt x="29758" y="2767"/>
                        <a:pt x="25958" y="2706"/>
                      </a:cubicBezTo>
                      <a:cubicBezTo>
                        <a:pt x="22159" y="2645"/>
                        <a:pt x="20396" y="2402"/>
                        <a:pt x="15198" y="2706"/>
                      </a:cubicBezTo>
                      <a:cubicBezTo>
                        <a:pt x="10000" y="3040"/>
                        <a:pt x="0" y="2280"/>
                        <a:pt x="12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239625" y="3475275"/>
                  <a:ext cx="1125425" cy="16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17" h="6596" extrusionOk="0">
                      <a:moveTo>
                        <a:pt x="1308" y="0"/>
                      </a:moveTo>
                      <a:cubicBezTo>
                        <a:pt x="1308" y="0"/>
                        <a:pt x="13101" y="2736"/>
                        <a:pt x="19454" y="3708"/>
                      </a:cubicBezTo>
                      <a:cubicBezTo>
                        <a:pt x="25776" y="4681"/>
                        <a:pt x="31096" y="2280"/>
                        <a:pt x="35138" y="2037"/>
                      </a:cubicBezTo>
                      <a:cubicBezTo>
                        <a:pt x="39211" y="1793"/>
                        <a:pt x="43771" y="3192"/>
                        <a:pt x="44409" y="3131"/>
                      </a:cubicBezTo>
                      <a:cubicBezTo>
                        <a:pt x="45017" y="3040"/>
                        <a:pt x="34318" y="3040"/>
                        <a:pt x="30184" y="4803"/>
                      </a:cubicBezTo>
                      <a:cubicBezTo>
                        <a:pt x="26020" y="6596"/>
                        <a:pt x="14500" y="3465"/>
                        <a:pt x="11338" y="3131"/>
                      </a:cubicBezTo>
                      <a:cubicBezTo>
                        <a:pt x="8177" y="2766"/>
                        <a:pt x="1" y="2067"/>
                        <a:pt x="13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9"/>
                <p:cNvSpPr/>
                <p:nvPr/>
              </p:nvSpPr>
              <p:spPr>
                <a:xfrm>
                  <a:off x="1242700" y="3478300"/>
                  <a:ext cx="1040300" cy="1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12" h="7752" extrusionOk="0">
                      <a:moveTo>
                        <a:pt x="0" y="6475"/>
                      </a:moveTo>
                      <a:cubicBezTo>
                        <a:pt x="0" y="6475"/>
                        <a:pt x="8754" y="4469"/>
                        <a:pt x="18146" y="3010"/>
                      </a:cubicBezTo>
                      <a:cubicBezTo>
                        <a:pt x="27569" y="1520"/>
                        <a:pt x="38481" y="1"/>
                        <a:pt x="39241" y="913"/>
                      </a:cubicBezTo>
                      <a:cubicBezTo>
                        <a:pt x="40001" y="1794"/>
                        <a:pt x="30244" y="2037"/>
                        <a:pt x="26171" y="3557"/>
                      </a:cubicBezTo>
                      <a:cubicBezTo>
                        <a:pt x="22128" y="5077"/>
                        <a:pt x="26171" y="5077"/>
                        <a:pt x="31125" y="4712"/>
                      </a:cubicBezTo>
                      <a:cubicBezTo>
                        <a:pt x="36049" y="4317"/>
                        <a:pt x="40092" y="3314"/>
                        <a:pt x="40852" y="3557"/>
                      </a:cubicBezTo>
                      <a:cubicBezTo>
                        <a:pt x="41612" y="3831"/>
                        <a:pt x="34834" y="5198"/>
                        <a:pt x="29302" y="6475"/>
                      </a:cubicBezTo>
                      <a:cubicBezTo>
                        <a:pt x="23770" y="7752"/>
                        <a:pt x="17052" y="7478"/>
                        <a:pt x="18693" y="6475"/>
                      </a:cubicBezTo>
                      <a:cubicBezTo>
                        <a:pt x="20335" y="5472"/>
                        <a:pt x="20730" y="3831"/>
                        <a:pt x="15927" y="4712"/>
                      </a:cubicBezTo>
                      <a:cubicBezTo>
                        <a:pt x="11095" y="5593"/>
                        <a:pt x="7477" y="7296"/>
                        <a:pt x="4286" y="7326"/>
                      </a:cubicBezTo>
                      <a:cubicBezTo>
                        <a:pt x="1094" y="7356"/>
                        <a:pt x="0" y="6475"/>
                        <a:pt x="0" y="6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9"/>
                <p:cNvSpPr/>
                <p:nvPr/>
              </p:nvSpPr>
              <p:spPr>
                <a:xfrm>
                  <a:off x="1343000" y="3587725"/>
                  <a:ext cx="1269050" cy="19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62" h="7904" extrusionOk="0">
                      <a:moveTo>
                        <a:pt x="10760" y="6141"/>
                      </a:moveTo>
                      <a:cubicBezTo>
                        <a:pt x="10760" y="6141"/>
                        <a:pt x="25198" y="7235"/>
                        <a:pt x="32919" y="4925"/>
                      </a:cubicBezTo>
                      <a:cubicBezTo>
                        <a:pt x="40639" y="2584"/>
                        <a:pt x="47722" y="1"/>
                        <a:pt x="49241" y="852"/>
                      </a:cubicBezTo>
                      <a:cubicBezTo>
                        <a:pt x="50761" y="1703"/>
                        <a:pt x="40639" y="3587"/>
                        <a:pt x="36901" y="5381"/>
                      </a:cubicBezTo>
                      <a:cubicBezTo>
                        <a:pt x="33162" y="7144"/>
                        <a:pt x="26840" y="7600"/>
                        <a:pt x="22797" y="7752"/>
                      </a:cubicBezTo>
                      <a:cubicBezTo>
                        <a:pt x="18755" y="7904"/>
                        <a:pt x="6201" y="7204"/>
                        <a:pt x="3101" y="6992"/>
                      </a:cubicBezTo>
                      <a:cubicBezTo>
                        <a:pt x="0" y="6809"/>
                        <a:pt x="10760" y="6141"/>
                        <a:pt x="10760" y="614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237350" y="3621175"/>
                  <a:ext cx="925575" cy="11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3" h="4742" extrusionOk="0">
                      <a:moveTo>
                        <a:pt x="2797" y="0"/>
                      </a:moveTo>
                      <a:cubicBezTo>
                        <a:pt x="2797" y="0"/>
                        <a:pt x="23071" y="3374"/>
                        <a:pt x="30062" y="3587"/>
                      </a:cubicBezTo>
                      <a:cubicBezTo>
                        <a:pt x="37023" y="3769"/>
                        <a:pt x="27144" y="4742"/>
                        <a:pt x="17904" y="3587"/>
                      </a:cubicBezTo>
                      <a:cubicBezTo>
                        <a:pt x="8633" y="2401"/>
                        <a:pt x="1" y="1885"/>
                        <a:pt x="27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9"/>
                <p:cNvSpPr/>
                <p:nvPr/>
              </p:nvSpPr>
              <p:spPr>
                <a:xfrm>
                  <a:off x="1564875" y="3727550"/>
                  <a:ext cx="1493975" cy="28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59" h="11521" extrusionOk="0">
                      <a:moveTo>
                        <a:pt x="8724" y="4985"/>
                      </a:moveTo>
                      <a:cubicBezTo>
                        <a:pt x="8724" y="4985"/>
                        <a:pt x="19515" y="7903"/>
                        <a:pt x="30001" y="4985"/>
                      </a:cubicBezTo>
                      <a:cubicBezTo>
                        <a:pt x="40518" y="2067"/>
                        <a:pt x="45078" y="1763"/>
                        <a:pt x="50154" y="1277"/>
                      </a:cubicBezTo>
                      <a:cubicBezTo>
                        <a:pt x="55199" y="791"/>
                        <a:pt x="59759" y="0"/>
                        <a:pt x="58513" y="1277"/>
                      </a:cubicBezTo>
                      <a:cubicBezTo>
                        <a:pt x="57236" y="2584"/>
                        <a:pt x="51674" y="3769"/>
                        <a:pt x="47357" y="6292"/>
                      </a:cubicBezTo>
                      <a:cubicBezTo>
                        <a:pt x="43041" y="8785"/>
                        <a:pt x="30944" y="10426"/>
                        <a:pt x="26931" y="10973"/>
                      </a:cubicBezTo>
                      <a:cubicBezTo>
                        <a:pt x="22889" y="11520"/>
                        <a:pt x="33345" y="9241"/>
                        <a:pt x="38877" y="7569"/>
                      </a:cubicBezTo>
                      <a:cubicBezTo>
                        <a:pt x="42859" y="6323"/>
                        <a:pt x="46749" y="4833"/>
                        <a:pt x="50519" y="3101"/>
                      </a:cubicBezTo>
                      <a:cubicBezTo>
                        <a:pt x="52798" y="2067"/>
                        <a:pt x="49911" y="2280"/>
                        <a:pt x="45898" y="4438"/>
                      </a:cubicBezTo>
                      <a:cubicBezTo>
                        <a:pt x="41917" y="6566"/>
                        <a:pt x="34378" y="7842"/>
                        <a:pt x="31156" y="8663"/>
                      </a:cubicBezTo>
                      <a:cubicBezTo>
                        <a:pt x="27935" y="9453"/>
                        <a:pt x="17235" y="10426"/>
                        <a:pt x="13922" y="9940"/>
                      </a:cubicBezTo>
                      <a:cubicBezTo>
                        <a:pt x="10639" y="9423"/>
                        <a:pt x="2281" y="7842"/>
                        <a:pt x="1126" y="7569"/>
                      </a:cubicBezTo>
                      <a:cubicBezTo>
                        <a:pt x="1" y="7265"/>
                        <a:pt x="3557" y="5228"/>
                        <a:pt x="8724" y="4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9"/>
                <p:cNvSpPr/>
                <p:nvPr/>
              </p:nvSpPr>
              <p:spPr>
                <a:xfrm>
                  <a:off x="1938750" y="3856725"/>
                  <a:ext cx="1433950" cy="34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8" h="13770" extrusionOk="0">
                      <a:moveTo>
                        <a:pt x="12280" y="8937"/>
                      </a:moveTo>
                      <a:cubicBezTo>
                        <a:pt x="16536" y="8876"/>
                        <a:pt x="20730" y="7995"/>
                        <a:pt x="24682" y="6414"/>
                      </a:cubicBezTo>
                      <a:cubicBezTo>
                        <a:pt x="31156" y="3739"/>
                        <a:pt x="33436" y="4043"/>
                        <a:pt x="36840" y="2949"/>
                      </a:cubicBezTo>
                      <a:cubicBezTo>
                        <a:pt x="40275" y="1855"/>
                        <a:pt x="42403" y="609"/>
                        <a:pt x="44318" y="669"/>
                      </a:cubicBezTo>
                      <a:cubicBezTo>
                        <a:pt x="46202" y="730"/>
                        <a:pt x="49758" y="1"/>
                        <a:pt x="53558" y="669"/>
                      </a:cubicBezTo>
                      <a:cubicBezTo>
                        <a:pt x="57357" y="1338"/>
                        <a:pt x="53679" y="2189"/>
                        <a:pt x="44439" y="5381"/>
                      </a:cubicBezTo>
                      <a:cubicBezTo>
                        <a:pt x="35199" y="8572"/>
                        <a:pt x="28816" y="10973"/>
                        <a:pt x="18907" y="11733"/>
                      </a:cubicBezTo>
                      <a:cubicBezTo>
                        <a:pt x="8967" y="12493"/>
                        <a:pt x="4317" y="13770"/>
                        <a:pt x="2159" y="11673"/>
                      </a:cubicBezTo>
                      <a:cubicBezTo>
                        <a:pt x="1" y="9575"/>
                        <a:pt x="12280" y="8937"/>
                        <a:pt x="12280" y="893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9"/>
                <p:cNvSpPr/>
                <p:nvPr/>
              </p:nvSpPr>
              <p:spPr>
                <a:xfrm>
                  <a:off x="2388600" y="3900800"/>
                  <a:ext cx="1215100" cy="33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04" h="13375" extrusionOk="0">
                      <a:moveTo>
                        <a:pt x="3770" y="11976"/>
                      </a:moveTo>
                      <a:cubicBezTo>
                        <a:pt x="3770" y="11976"/>
                        <a:pt x="17448" y="10092"/>
                        <a:pt x="25047" y="7052"/>
                      </a:cubicBezTo>
                      <a:cubicBezTo>
                        <a:pt x="32646" y="4013"/>
                        <a:pt x="35685" y="791"/>
                        <a:pt x="38999" y="639"/>
                      </a:cubicBezTo>
                      <a:cubicBezTo>
                        <a:pt x="42281" y="457"/>
                        <a:pt x="45321" y="1"/>
                        <a:pt x="46962" y="1612"/>
                      </a:cubicBezTo>
                      <a:cubicBezTo>
                        <a:pt x="48604" y="3253"/>
                        <a:pt x="36901" y="8329"/>
                        <a:pt x="33953" y="9089"/>
                      </a:cubicBezTo>
                      <a:cubicBezTo>
                        <a:pt x="31004" y="9849"/>
                        <a:pt x="34804" y="7903"/>
                        <a:pt x="38877" y="6201"/>
                      </a:cubicBezTo>
                      <a:cubicBezTo>
                        <a:pt x="42980" y="4530"/>
                        <a:pt x="47145" y="1946"/>
                        <a:pt x="44105" y="2706"/>
                      </a:cubicBezTo>
                      <a:cubicBezTo>
                        <a:pt x="41065" y="3466"/>
                        <a:pt x="43558" y="3861"/>
                        <a:pt x="37053" y="6232"/>
                      </a:cubicBezTo>
                      <a:cubicBezTo>
                        <a:pt x="30518" y="8603"/>
                        <a:pt x="27600" y="10426"/>
                        <a:pt x="24074" y="11034"/>
                      </a:cubicBezTo>
                      <a:cubicBezTo>
                        <a:pt x="20548" y="11642"/>
                        <a:pt x="12585" y="12736"/>
                        <a:pt x="10974" y="12949"/>
                      </a:cubicBezTo>
                      <a:cubicBezTo>
                        <a:pt x="9363" y="13132"/>
                        <a:pt x="1" y="13375"/>
                        <a:pt x="3770" y="1197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" name="Google Shape;148;p9"/>
            <p:cNvSpPr/>
            <p:nvPr/>
          </p:nvSpPr>
          <p:spPr>
            <a:xfrm>
              <a:off x="428075" y="3104325"/>
              <a:ext cx="448375" cy="897575"/>
            </a:xfrm>
            <a:custGeom>
              <a:avLst/>
              <a:gdLst/>
              <a:ahLst/>
              <a:cxnLst/>
              <a:rect l="l" t="t" r="r" b="b"/>
              <a:pathLst>
                <a:path w="17935" h="35903" extrusionOk="0">
                  <a:moveTo>
                    <a:pt x="1287" y="0"/>
                  </a:moveTo>
                  <a:cubicBezTo>
                    <a:pt x="957" y="0"/>
                    <a:pt x="713" y="146"/>
                    <a:pt x="578" y="461"/>
                  </a:cubicBezTo>
                  <a:cubicBezTo>
                    <a:pt x="1" y="1829"/>
                    <a:pt x="6202" y="4838"/>
                    <a:pt x="7478" y="17118"/>
                  </a:cubicBezTo>
                  <a:cubicBezTo>
                    <a:pt x="8451" y="26571"/>
                    <a:pt x="3040" y="28030"/>
                    <a:pt x="7600" y="35902"/>
                  </a:cubicBezTo>
                  <a:lnTo>
                    <a:pt x="17934" y="35902"/>
                  </a:lnTo>
                  <a:cubicBezTo>
                    <a:pt x="17934" y="35902"/>
                    <a:pt x="11217" y="26510"/>
                    <a:pt x="13497" y="19671"/>
                  </a:cubicBezTo>
                  <a:cubicBezTo>
                    <a:pt x="15561" y="13476"/>
                    <a:pt x="4459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95100" y="3225800"/>
              <a:ext cx="215075" cy="762425"/>
            </a:xfrm>
            <a:custGeom>
              <a:avLst/>
              <a:gdLst/>
              <a:ahLst/>
              <a:cxnLst/>
              <a:rect l="l" t="t" r="r" b="b"/>
              <a:pathLst>
                <a:path w="8603" h="30497" extrusionOk="0">
                  <a:moveTo>
                    <a:pt x="2335" y="1"/>
                  </a:moveTo>
                  <a:cubicBezTo>
                    <a:pt x="2170" y="1"/>
                    <a:pt x="2199" y="197"/>
                    <a:pt x="2524" y="617"/>
                  </a:cubicBezTo>
                  <a:cubicBezTo>
                    <a:pt x="4317" y="2897"/>
                    <a:pt x="4317" y="8216"/>
                    <a:pt x="2280" y="12137"/>
                  </a:cubicBezTo>
                  <a:cubicBezTo>
                    <a:pt x="244" y="16058"/>
                    <a:pt x="1" y="18064"/>
                    <a:pt x="1277" y="21864"/>
                  </a:cubicBezTo>
                  <a:cubicBezTo>
                    <a:pt x="2524" y="25663"/>
                    <a:pt x="1277" y="30496"/>
                    <a:pt x="1277" y="30496"/>
                  </a:cubicBezTo>
                  <a:lnTo>
                    <a:pt x="7508" y="30496"/>
                  </a:lnTo>
                  <a:cubicBezTo>
                    <a:pt x="7508" y="30496"/>
                    <a:pt x="8603" y="23931"/>
                    <a:pt x="5897" y="19858"/>
                  </a:cubicBezTo>
                  <a:cubicBezTo>
                    <a:pt x="3162" y="15785"/>
                    <a:pt x="6445" y="13687"/>
                    <a:pt x="6961" y="9098"/>
                  </a:cubicBezTo>
                  <a:cubicBezTo>
                    <a:pt x="7581" y="3841"/>
                    <a:pt x="3064" y="1"/>
                    <a:pt x="2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38125" y="3885600"/>
              <a:ext cx="2857975" cy="1172550"/>
            </a:xfrm>
            <a:custGeom>
              <a:avLst/>
              <a:gdLst/>
              <a:ahLst/>
              <a:cxnLst/>
              <a:rect l="l" t="t" r="r" b="b"/>
              <a:pathLst>
                <a:path w="114319" h="46902" extrusionOk="0">
                  <a:moveTo>
                    <a:pt x="114105" y="23375"/>
                  </a:moveTo>
                  <a:cubicBezTo>
                    <a:pt x="113619" y="25989"/>
                    <a:pt x="109303" y="29211"/>
                    <a:pt x="104683" y="29636"/>
                  </a:cubicBezTo>
                  <a:cubicBezTo>
                    <a:pt x="98421" y="30214"/>
                    <a:pt x="101826" y="34013"/>
                    <a:pt x="97266" y="34956"/>
                  </a:cubicBezTo>
                  <a:cubicBezTo>
                    <a:pt x="92707" y="35898"/>
                    <a:pt x="81126" y="39637"/>
                    <a:pt x="79606" y="43284"/>
                  </a:cubicBezTo>
                  <a:cubicBezTo>
                    <a:pt x="78087" y="46901"/>
                    <a:pt x="34378" y="43284"/>
                    <a:pt x="34378" y="43284"/>
                  </a:cubicBezTo>
                  <a:lnTo>
                    <a:pt x="33618" y="43223"/>
                  </a:lnTo>
                  <a:lnTo>
                    <a:pt x="0" y="41217"/>
                  </a:lnTo>
                  <a:lnTo>
                    <a:pt x="0" y="578"/>
                  </a:lnTo>
                  <a:cubicBezTo>
                    <a:pt x="0" y="578"/>
                    <a:pt x="57934" y="1"/>
                    <a:pt x="63466" y="578"/>
                  </a:cubicBezTo>
                  <a:cubicBezTo>
                    <a:pt x="64287" y="609"/>
                    <a:pt x="65138" y="852"/>
                    <a:pt x="65898" y="1247"/>
                  </a:cubicBezTo>
                  <a:cubicBezTo>
                    <a:pt x="68299" y="2615"/>
                    <a:pt x="66627" y="5624"/>
                    <a:pt x="62311" y="7782"/>
                  </a:cubicBezTo>
                  <a:cubicBezTo>
                    <a:pt x="60609" y="8633"/>
                    <a:pt x="61278" y="8967"/>
                    <a:pt x="63162" y="9150"/>
                  </a:cubicBezTo>
                  <a:cubicBezTo>
                    <a:pt x="67205" y="9545"/>
                    <a:pt x="76749" y="9180"/>
                    <a:pt x="81126" y="11399"/>
                  </a:cubicBezTo>
                  <a:cubicBezTo>
                    <a:pt x="87570" y="14621"/>
                    <a:pt x="76172" y="18816"/>
                    <a:pt x="86445" y="19575"/>
                  </a:cubicBezTo>
                  <a:cubicBezTo>
                    <a:pt x="96689" y="20335"/>
                    <a:pt x="109425" y="18633"/>
                    <a:pt x="113042" y="21004"/>
                  </a:cubicBezTo>
                  <a:cubicBezTo>
                    <a:pt x="113893" y="21460"/>
                    <a:pt x="114318" y="22433"/>
                    <a:pt x="114105" y="2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858950" y="4445650"/>
              <a:ext cx="2231825" cy="612500"/>
            </a:xfrm>
            <a:custGeom>
              <a:avLst/>
              <a:gdLst/>
              <a:ahLst/>
              <a:cxnLst/>
              <a:rect l="l" t="t" r="r" b="b"/>
              <a:pathLst>
                <a:path w="89273" h="24500" extrusionOk="0">
                  <a:moveTo>
                    <a:pt x="89272" y="973"/>
                  </a:moveTo>
                  <a:cubicBezTo>
                    <a:pt x="88786" y="3587"/>
                    <a:pt x="84470" y="6809"/>
                    <a:pt x="79850" y="7234"/>
                  </a:cubicBezTo>
                  <a:cubicBezTo>
                    <a:pt x="73588" y="7812"/>
                    <a:pt x="76993" y="11611"/>
                    <a:pt x="72433" y="12554"/>
                  </a:cubicBezTo>
                  <a:cubicBezTo>
                    <a:pt x="67874" y="13496"/>
                    <a:pt x="56293" y="17235"/>
                    <a:pt x="54773" y="20882"/>
                  </a:cubicBezTo>
                  <a:cubicBezTo>
                    <a:pt x="53254" y="24499"/>
                    <a:pt x="9545" y="20882"/>
                    <a:pt x="9545" y="20882"/>
                  </a:cubicBezTo>
                  <a:lnTo>
                    <a:pt x="8785" y="20821"/>
                  </a:lnTo>
                  <a:cubicBezTo>
                    <a:pt x="6900" y="20213"/>
                    <a:pt x="5380" y="19636"/>
                    <a:pt x="4833" y="19241"/>
                  </a:cubicBezTo>
                  <a:cubicBezTo>
                    <a:pt x="3374" y="18086"/>
                    <a:pt x="1976" y="16839"/>
                    <a:pt x="699" y="15502"/>
                  </a:cubicBezTo>
                  <a:lnTo>
                    <a:pt x="0" y="6292"/>
                  </a:lnTo>
                  <a:cubicBezTo>
                    <a:pt x="0" y="6292"/>
                    <a:pt x="6079" y="8815"/>
                    <a:pt x="17478" y="7660"/>
                  </a:cubicBezTo>
                  <a:cubicBezTo>
                    <a:pt x="28876" y="6535"/>
                    <a:pt x="30274" y="4377"/>
                    <a:pt x="32919" y="5137"/>
                  </a:cubicBezTo>
                  <a:cubicBezTo>
                    <a:pt x="35594" y="5897"/>
                    <a:pt x="28663" y="7265"/>
                    <a:pt x="32250" y="7964"/>
                  </a:cubicBezTo>
                  <a:cubicBezTo>
                    <a:pt x="35837" y="8693"/>
                    <a:pt x="40001" y="5137"/>
                    <a:pt x="47114" y="5137"/>
                  </a:cubicBezTo>
                  <a:cubicBezTo>
                    <a:pt x="54196" y="5137"/>
                    <a:pt x="53831" y="6383"/>
                    <a:pt x="56232" y="6535"/>
                  </a:cubicBezTo>
                  <a:cubicBezTo>
                    <a:pt x="58634" y="6657"/>
                    <a:pt x="60640" y="6535"/>
                    <a:pt x="61552" y="5654"/>
                  </a:cubicBezTo>
                  <a:cubicBezTo>
                    <a:pt x="62433" y="4772"/>
                    <a:pt x="56172" y="4377"/>
                    <a:pt x="58786" y="3131"/>
                  </a:cubicBezTo>
                  <a:cubicBezTo>
                    <a:pt x="61430" y="1854"/>
                    <a:pt x="65594" y="5319"/>
                    <a:pt x="72312" y="4864"/>
                  </a:cubicBezTo>
                  <a:cubicBezTo>
                    <a:pt x="79029" y="4377"/>
                    <a:pt x="87631" y="0"/>
                    <a:pt x="89272" y="9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8125" y="3916750"/>
              <a:ext cx="1707500" cy="527400"/>
            </a:xfrm>
            <a:custGeom>
              <a:avLst/>
              <a:gdLst/>
              <a:ahLst/>
              <a:cxnLst/>
              <a:rect l="l" t="t" r="r" b="b"/>
              <a:pathLst>
                <a:path w="68300" h="21096" extrusionOk="0">
                  <a:moveTo>
                    <a:pt x="63162" y="7904"/>
                  </a:moveTo>
                  <a:cubicBezTo>
                    <a:pt x="62463" y="8299"/>
                    <a:pt x="61703" y="8542"/>
                    <a:pt x="60913" y="8633"/>
                  </a:cubicBezTo>
                  <a:cubicBezTo>
                    <a:pt x="56992" y="8998"/>
                    <a:pt x="43557" y="10883"/>
                    <a:pt x="38511" y="12919"/>
                  </a:cubicBezTo>
                  <a:cubicBezTo>
                    <a:pt x="33466" y="14925"/>
                    <a:pt x="22797" y="14895"/>
                    <a:pt x="17660" y="15472"/>
                  </a:cubicBezTo>
                  <a:cubicBezTo>
                    <a:pt x="12553" y="16050"/>
                    <a:pt x="0" y="21095"/>
                    <a:pt x="0" y="21095"/>
                  </a:cubicBezTo>
                  <a:lnTo>
                    <a:pt x="0" y="14317"/>
                  </a:lnTo>
                  <a:cubicBezTo>
                    <a:pt x="0" y="14317"/>
                    <a:pt x="7599" y="14287"/>
                    <a:pt x="12918" y="12311"/>
                  </a:cubicBezTo>
                  <a:cubicBezTo>
                    <a:pt x="18237" y="10335"/>
                    <a:pt x="18237" y="9393"/>
                    <a:pt x="30031" y="8451"/>
                  </a:cubicBezTo>
                  <a:cubicBezTo>
                    <a:pt x="41794" y="7478"/>
                    <a:pt x="50335" y="7114"/>
                    <a:pt x="53375" y="5411"/>
                  </a:cubicBezTo>
                  <a:cubicBezTo>
                    <a:pt x="56414" y="3679"/>
                    <a:pt x="49971" y="2281"/>
                    <a:pt x="54348" y="1855"/>
                  </a:cubicBezTo>
                  <a:cubicBezTo>
                    <a:pt x="58694" y="1399"/>
                    <a:pt x="63436" y="3496"/>
                    <a:pt x="65442" y="548"/>
                  </a:cubicBezTo>
                  <a:cubicBezTo>
                    <a:pt x="65564" y="335"/>
                    <a:pt x="65716" y="153"/>
                    <a:pt x="65898" y="1"/>
                  </a:cubicBezTo>
                  <a:cubicBezTo>
                    <a:pt x="68299" y="1369"/>
                    <a:pt x="66627" y="4378"/>
                    <a:pt x="62311" y="6536"/>
                  </a:cubicBezTo>
                  <a:cubicBezTo>
                    <a:pt x="60609" y="7387"/>
                    <a:pt x="61278" y="7721"/>
                    <a:pt x="63162" y="79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41150" y="3707025"/>
              <a:ext cx="671775" cy="759925"/>
            </a:xfrm>
            <a:custGeom>
              <a:avLst/>
              <a:gdLst/>
              <a:ahLst/>
              <a:cxnLst/>
              <a:rect l="l" t="t" r="r" b="b"/>
              <a:pathLst>
                <a:path w="26871" h="30397" extrusionOk="0">
                  <a:moveTo>
                    <a:pt x="10396" y="30396"/>
                  </a:moveTo>
                  <a:cubicBezTo>
                    <a:pt x="10396" y="30396"/>
                    <a:pt x="10214" y="25959"/>
                    <a:pt x="16718" y="25442"/>
                  </a:cubicBezTo>
                  <a:cubicBezTo>
                    <a:pt x="23193" y="24956"/>
                    <a:pt x="24834" y="23679"/>
                    <a:pt x="25411" y="22281"/>
                  </a:cubicBezTo>
                  <a:cubicBezTo>
                    <a:pt x="25959" y="20883"/>
                    <a:pt x="22554" y="21278"/>
                    <a:pt x="18633" y="22281"/>
                  </a:cubicBezTo>
                  <a:cubicBezTo>
                    <a:pt x="14712" y="23284"/>
                    <a:pt x="22189" y="19393"/>
                    <a:pt x="20396" y="18937"/>
                  </a:cubicBezTo>
                  <a:cubicBezTo>
                    <a:pt x="18603" y="18481"/>
                    <a:pt x="16019" y="20579"/>
                    <a:pt x="14530" y="20031"/>
                  </a:cubicBezTo>
                  <a:cubicBezTo>
                    <a:pt x="13040" y="19484"/>
                    <a:pt x="13435" y="15442"/>
                    <a:pt x="17934" y="13922"/>
                  </a:cubicBezTo>
                  <a:cubicBezTo>
                    <a:pt x="22433" y="12402"/>
                    <a:pt x="26870" y="5806"/>
                    <a:pt x="23831" y="2888"/>
                  </a:cubicBezTo>
                  <a:cubicBezTo>
                    <a:pt x="20791" y="1"/>
                    <a:pt x="20518" y="7265"/>
                    <a:pt x="17934" y="8481"/>
                  </a:cubicBezTo>
                  <a:cubicBezTo>
                    <a:pt x="15320" y="9727"/>
                    <a:pt x="12280" y="10366"/>
                    <a:pt x="10396" y="12767"/>
                  </a:cubicBezTo>
                  <a:cubicBezTo>
                    <a:pt x="8511" y="15168"/>
                    <a:pt x="7721" y="17235"/>
                    <a:pt x="8055" y="18937"/>
                  </a:cubicBezTo>
                  <a:cubicBezTo>
                    <a:pt x="8359" y="20609"/>
                    <a:pt x="5593" y="22828"/>
                    <a:pt x="4955" y="18937"/>
                  </a:cubicBezTo>
                  <a:cubicBezTo>
                    <a:pt x="4317" y="15047"/>
                    <a:pt x="4043" y="12888"/>
                    <a:pt x="2675" y="14408"/>
                  </a:cubicBezTo>
                  <a:cubicBezTo>
                    <a:pt x="1308" y="15928"/>
                    <a:pt x="1" y="21065"/>
                    <a:pt x="3557" y="24560"/>
                  </a:cubicBezTo>
                  <a:cubicBezTo>
                    <a:pt x="7113" y="28025"/>
                    <a:pt x="5715" y="29758"/>
                    <a:pt x="5715" y="297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181150" y="4011750"/>
              <a:ext cx="378450" cy="1022825"/>
            </a:xfrm>
            <a:custGeom>
              <a:avLst/>
              <a:gdLst/>
              <a:ahLst/>
              <a:cxnLst/>
              <a:rect l="l" t="t" r="r" b="b"/>
              <a:pathLst>
                <a:path w="15138" h="40913" extrusionOk="0">
                  <a:moveTo>
                    <a:pt x="2250" y="3070"/>
                  </a:moveTo>
                  <a:cubicBezTo>
                    <a:pt x="1429" y="4286"/>
                    <a:pt x="7053" y="8329"/>
                    <a:pt x="6232" y="20639"/>
                  </a:cubicBezTo>
                  <a:cubicBezTo>
                    <a:pt x="5594" y="30153"/>
                    <a:pt x="1" y="30639"/>
                    <a:pt x="3192" y="39180"/>
                  </a:cubicBezTo>
                  <a:lnTo>
                    <a:pt x="13375" y="40913"/>
                  </a:lnTo>
                  <a:cubicBezTo>
                    <a:pt x="13375" y="40913"/>
                    <a:pt x="8329" y="30518"/>
                    <a:pt x="11734" y="24165"/>
                  </a:cubicBezTo>
                  <a:cubicBezTo>
                    <a:pt x="15138" y="17812"/>
                    <a:pt x="4226" y="0"/>
                    <a:pt x="2250" y="30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75975" y="4133325"/>
              <a:ext cx="276650" cy="821475"/>
            </a:xfrm>
            <a:custGeom>
              <a:avLst/>
              <a:gdLst/>
              <a:ahLst/>
              <a:cxnLst/>
              <a:rect l="l" t="t" r="r" b="b"/>
              <a:pathLst>
                <a:path w="11066" h="32859" extrusionOk="0">
                  <a:moveTo>
                    <a:pt x="9241" y="11673"/>
                  </a:moveTo>
                  <a:cubicBezTo>
                    <a:pt x="7934" y="16080"/>
                    <a:pt x="4348" y="17600"/>
                    <a:pt x="6354" y="22068"/>
                  </a:cubicBezTo>
                  <a:cubicBezTo>
                    <a:pt x="8360" y="26536"/>
                    <a:pt x="6141" y="32858"/>
                    <a:pt x="6141" y="32858"/>
                  </a:cubicBezTo>
                  <a:lnTo>
                    <a:pt x="1" y="31794"/>
                  </a:lnTo>
                  <a:cubicBezTo>
                    <a:pt x="1" y="31794"/>
                    <a:pt x="2037" y="27266"/>
                    <a:pt x="1460" y="23314"/>
                  </a:cubicBezTo>
                  <a:cubicBezTo>
                    <a:pt x="852" y="19363"/>
                    <a:pt x="1460" y="17387"/>
                    <a:pt x="4104" y="13861"/>
                  </a:cubicBezTo>
                  <a:cubicBezTo>
                    <a:pt x="6779" y="10335"/>
                    <a:pt x="7661" y="5107"/>
                    <a:pt x="6293" y="2554"/>
                  </a:cubicBezTo>
                  <a:cubicBezTo>
                    <a:pt x="4925" y="1"/>
                    <a:pt x="11065" y="5441"/>
                    <a:pt x="9241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238125" y="4369650"/>
              <a:ext cx="993950" cy="850350"/>
              <a:chOff x="238125" y="4369650"/>
              <a:chExt cx="993950" cy="85035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238125" y="4369650"/>
                <a:ext cx="993950" cy="850350"/>
              </a:xfrm>
              <a:custGeom>
                <a:avLst/>
                <a:gdLst/>
                <a:ahLst/>
                <a:cxnLst/>
                <a:rect l="l" t="t" r="r" b="b"/>
                <a:pathLst>
                  <a:path w="39758" h="34014" extrusionOk="0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676"/>
                    </a:cubicBezTo>
                    <a:lnTo>
                      <a:pt x="0" y="2797"/>
                    </a:lnTo>
                    <a:lnTo>
                      <a:pt x="0" y="34013"/>
                    </a:lnTo>
                    <a:lnTo>
                      <a:pt x="37478" y="34013"/>
                    </a:lnTo>
                    <a:cubicBezTo>
                      <a:pt x="37478" y="34013"/>
                      <a:pt x="39758" y="14955"/>
                      <a:pt x="37478" y="12402"/>
                    </a:cubicBezTo>
                    <a:cubicBezTo>
                      <a:pt x="35897" y="10822"/>
                      <a:pt x="34226" y="9332"/>
                      <a:pt x="32432" y="7964"/>
                    </a:cubicBezTo>
                    <a:cubicBezTo>
                      <a:pt x="27751" y="431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238125" y="4369650"/>
                <a:ext cx="936950" cy="385300"/>
              </a:xfrm>
              <a:custGeom>
                <a:avLst/>
                <a:gdLst/>
                <a:ahLst/>
                <a:cxnLst/>
                <a:rect l="l" t="t" r="r" b="b"/>
                <a:pathLst>
                  <a:path w="37478" h="15412" extrusionOk="0">
                    <a:moveTo>
                      <a:pt x="17721" y="1"/>
                    </a:moveTo>
                    <a:cubicBezTo>
                      <a:pt x="13040" y="1"/>
                      <a:pt x="2766" y="2189"/>
                      <a:pt x="456" y="2706"/>
                    </a:cubicBezTo>
                    <a:cubicBezTo>
                      <a:pt x="274" y="2979"/>
                      <a:pt x="122" y="3283"/>
                      <a:pt x="0" y="3618"/>
                    </a:cubicBezTo>
                    <a:lnTo>
                      <a:pt x="16353" y="15411"/>
                    </a:lnTo>
                    <a:lnTo>
                      <a:pt x="37478" y="12402"/>
                    </a:lnTo>
                    <a:lnTo>
                      <a:pt x="32432" y="7995"/>
                    </a:lnTo>
                    <a:cubicBezTo>
                      <a:pt x="27751" y="4347"/>
                      <a:pt x="21247" y="1"/>
                      <a:pt x="17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238125" y="4460075"/>
                <a:ext cx="408825" cy="759925"/>
              </a:xfrm>
              <a:custGeom>
                <a:avLst/>
                <a:gdLst/>
                <a:ahLst/>
                <a:cxnLst/>
                <a:rect l="l" t="t" r="r" b="b"/>
                <a:pathLst>
                  <a:path w="16353" h="30397" extrusionOk="0">
                    <a:moveTo>
                      <a:pt x="0" y="1"/>
                    </a:moveTo>
                    <a:lnTo>
                      <a:pt x="0" y="30396"/>
                    </a:lnTo>
                    <a:lnTo>
                      <a:pt x="12918" y="30396"/>
                    </a:lnTo>
                    <a:lnTo>
                      <a:pt x="16353" y="117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9"/>
            <p:cNvGrpSpPr/>
            <p:nvPr/>
          </p:nvGrpSpPr>
          <p:grpSpPr>
            <a:xfrm>
              <a:off x="1084800" y="4727600"/>
              <a:ext cx="1718900" cy="515300"/>
              <a:chOff x="1064875" y="4710025"/>
              <a:chExt cx="1718900" cy="515300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1064875" y="4710025"/>
                <a:ext cx="1718900" cy="515300"/>
              </a:xfrm>
              <a:custGeom>
                <a:avLst/>
                <a:gdLst/>
                <a:ahLst/>
                <a:cxnLst/>
                <a:rect l="l" t="t" r="r" b="b"/>
                <a:pathLst>
                  <a:path w="68756" h="20612" extrusionOk="0">
                    <a:moveTo>
                      <a:pt x="31859" y="0"/>
                    </a:moveTo>
                    <a:cubicBezTo>
                      <a:pt x="31486" y="0"/>
                      <a:pt x="31118" y="26"/>
                      <a:pt x="30761" y="64"/>
                    </a:cubicBezTo>
                    <a:cubicBezTo>
                      <a:pt x="21825" y="1219"/>
                      <a:pt x="4408" y="7389"/>
                      <a:pt x="4408" y="7389"/>
                    </a:cubicBezTo>
                    <a:lnTo>
                      <a:pt x="1" y="20216"/>
                    </a:lnTo>
                    <a:lnTo>
                      <a:pt x="48239" y="20490"/>
                    </a:lnTo>
                    <a:lnTo>
                      <a:pt x="68756" y="20611"/>
                    </a:lnTo>
                    <a:lnTo>
                      <a:pt x="68756" y="20550"/>
                    </a:lnTo>
                    <a:cubicBezTo>
                      <a:pt x="68634" y="20186"/>
                      <a:pt x="67570" y="17207"/>
                      <a:pt x="64014" y="14714"/>
                    </a:cubicBezTo>
                    <a:cubicBezTo>
                      <a:pt x="60427" y="12192"/>
                      <a:pt x="42159" y="520"/>
                      <a:pt x="32554" y="33"/>
                    </a:cubicBezTo>
                    <a:cubicBezTo>
                      <a:pt x="32322" y="10"/>
                      <a:pt x="32090" y="0"/>
                      <a:pt x="31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1843000" y="4710850"/>
                <a:ext cx="940775" cy="514475"/>
              </a:xfrm>
              <a:custGeom>
                <a:avLst/>
                <a:gdLst/>
                <a:ahLst/>
                <a:cxnLst/>
                <a:rect l="l" t="t" r="r" b="b"/>
                <a:pathLst>
                  <a:path w="37631" h="20579" extrusionOk="0">
                    <a:moveTo>
                      <a:pt x="1399" y="0"/>
                    </a:moveTo>
                    <a:cubicBezTo>
                      <a:pt x="1399" y="0"/>
                      <a:pt x="1" y="8724"/>
                      <a:pt x="5077" y="11247"/>
                    </a:cubicBezTo>
                    <a:cubicBezTo>
                      <a:pt x="10153" y="13770"/>
                      <a:pt x="15077" y="16566"/>
                      <a:pt x="15989" y="17843"/>
                    </a:cubicBezTo>
                    <a:cubicBezTo>
                      <a:pt x="16506" y="18633"/>
                      <a:pt x="16901" y="19514"/>
                      <a:pt x="17114" y="20457"/>
                    </a:cubicBezTo>
                    <a:lnTo>
                      <a:pt x="37631" y="20578"/>
                    </a:lnTo>
                    <a:lnTo>
                      <a:pt x="37631" y="20517"/>
                    </a:lnTo>
                    <a:cubicBezTo>
                      <a:pt x="37509" y="20153"/>
                      <a:pt x="36445" y="17174"/>
                      <a:pt x="32889" y="14681"/>
                    </a:cubicBezTo>
                    <a:cubicBezTo>
                      <a:pt x="29302" y="12159"/>
                      <a:pt x="11034" y="487"/>
                      <a:pt x="13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" name="Google Shape;163;p9"/>
          <p:cNvSpPr/>
          <p:nvPr/>
        </p:nvSpPr>
        <p:spPr>
          <a:xfrm flipH="1">
            <a:off x="5685892" y="4551684"/>
            <a:ext cx="164057" cy="104621"/>
          </a:xfrm>
          <a:custGeom>
            <a:avLst/>
            <a:gdLst/>
            <a:ahLst/>
            <a:cxnLst/>
            <a:rect l="l" t="t" r="r" b="b"/>
            <a:pathLst>
              <a:path w="4237" h="2702" extrusionOk="0">
                <a:moveTo>
                  <a:pt x="1618" y="1"/>
                </a:moveTo>
                <a:cubicBezTo>
                  <a:pt x="1567" y="1"/>
                  <a:pt x="1515" y="12"/>
                  <a:pt x="1468" y="35"/>
                </a:cubicBezTo>
                <a:cubicBezTo>
                  <a:pt x="1401" y="102"/>
                  <a:pt x="1334" y="169"/>
                  <a:pt x="1268" y="236"/>
                </a:cubicBezTo>
                <a:cubicBezTo>
                  <a:pt x="1234" y="269"/>
                  <a:pt x="1234" y="302"/>
                  <a:pt x="1201" y="336"/>
                </a:cubicBezTo>
                <a:cubicBezTo>
                  <a:pt x="1101" y="369"/>
                  <a:pt x="1034" y="369"/>
                  <a:pt x="968" y="402"/>
                </a:cubicBezTo>
                <a:cubicBezTo>
                  <a:pt x="767" y="502"/>
                  <a:pt x="567" y="602"/>
                  <a:pt x="434" y="736"/>
                </a:cubicBezTo>
                <a:cubicBezTo>
                  <a:pt x="267" y="836"/>
                  <a:pt x="134" y="969"/>
                  <a:pt x="34" y="1136"/>
                </a:cubicBezTo>
                <a:cubicBezTo>
                  <a:pt x="0" y="1203"/>
                  <a:pt x="0" y="1270"/>
                  <a:pt x="0" y="1336"/>
                </a:cubicBezTo>
                <a:cubicBezTo>
                  <a:pt x="34" y="1403"/>
                  <a:pt x="67" y="1503"/>
                  <a:pt x="134" y="1570"/>
                </a:cubicBezTo>
                <a:cubicBezTo>
                  <a:pt x="234" y="1703"/>
                  <a:pt x="334" y="1837"/>
                  <a:pt x="501" y="1937"/>
                </a:cubicBezTo>
                <a:cubicBezTo>
                  <a:pt x="667" y="2003"/>
                  <a:pt x="801" y="2037"/>
                  <a:pt x="968" y="2070"/>
                </a:cubicBezTo>
                <a:cubicBezTo>
                  <a:pt x="1168" y="2070"/>
                  <a:pt x="1368" y="2104"/>
                  <a:pt x="1568" y="2104"/>
                </a:cubicBezTo>
                <a:lnTo>
                  <a:pt x="1668" y="2237"/>
                </a:lnTo>
                <a:cubicBezTo>
                  <a:pt x="1701" y="2337"/>
                  <a:pt x="1735" y="2404"/>
                  <a:pt x="1801" y="2504"/>
                </a:cubicBezTo>
                <a:cubicBezTo>
                  <a:pt x="1874" y="2576"/>
                  <a:pt x="1981" y="2701"/>
                  <a:pt x="2086" y="2701"/>
                </a:cubicBezTo>
                <a:cubicBezTo>
                  <a:pt x="2126" y="2701"/>
                  <a:pt x="2165" y="2683"/>
                  <a:pt x="2202" y="2637"/>
                </a:cubicBezTo>
                <a:cubicBezTo>
                  <a:pt x="2235" y="2571"/>
                  <a:pt x="2268" y="2504"/>
                  <a:pt x="2302" y="2437"/>
                </a:cubicBezTo>
                <a:cubicBezTo>
                  <a:pt x="2302" y="2370"/>
                  <a:pt x="2335" y="2304"/>
                  <a:pt x="2402" y="2270"/>
                </a:cubicBezTo>
                <a:cubicBezTo>
                  <a:pt x="2435" y="2270"/>
                  <a:pt x="2469" y="2237"/>
                  <a:pt x="2469" y="2204"/>
                </a:cubicBezTo>
                <a:cubicBezTo>
                  <a:pt x="2502" y="2170"/>
                  <a:pt x="2435" y="2104"/>
                  <a:pt x="2402" y="2070"/>
                </a:cubicBezTo>
                <a:cubicBezTo>
                  <a:pt x="2335" y="2070"/>
                  <a:pt x="2302" y="2037"/>
                  <a:pt x="2235" y="2037"/>
                </a:cubicBezTo>
                <a:cubicBezTo>
                  <a:pt x="2302" y="2003"/>
                  <a:pt x="2369" y="2003"/>
                  <a:pt x="2435" y="1970"/>
                </a:cubicBezTo>
                <a:cubicBezTo>
                  <a:pt x="2535" y="1937"/>
                  <a:pt x="2602" y="1903"/>
                  <a:pt x="2702" y="1870"/>
                </a:cubicBezTo>
                <a:cubicBezTo>
                  <a:pt x="2869" y="1737"/>
                  <a:pt x="3069" y="1637"/>
                  <a:pt x="3269" y="1570"/>
                </a:cubicBezTo>
                <a:cubicBezTo>
                  <a:pt x="3319" y="1561"/>
                  <a:pt x="3369" y="1557"/>
                  <a:pt x="3419" y="1557"/>
                </a:cubicBezTo>
                <a:cubicBezTo>
                  <a:pt x="3567" y="1557"/>
                  <a:pt x="3711" y="1595"/>
                  <a:pt x="3836" y="1670"/>
                </a:cubicBezTo>
                <a:cubicBezTo>
                  <a:pt x="3903" y="1737"/>
                  <a:pt x="3970" y="1803"/>
                  <a:pt x="4036" y="1870"/>
                </a:cubicBezTo>
                <a:cubicBezTo>
                  <a:pt x="4063" y="1897"/>
                  <a:pt x="4090" y="1946"/>
                  <a:pt x="4135" y="1946"/>
                </a:cubicBezTo>
                <a:cubicBezTo>
                  <a:pt x="4146" y="1946"/>
                  <a:pt x="4157" y="1943"/>
                  <a:pt x="4170" y="1937"/>
                </a:cubicBezTo>
                <a:cubicBezTo>
                  <a:pt x="4203" y="1937"/>
                  <a:pt x="4203" y="1837"/>
                  <a:pt x="4203" y="1803"/>
                </a:cubicBezTo>
                <a:cubicBezTo>
                  <a:pt x="4203" y="1703"/>
                  <a:pt x="4203" y="1603"/>
                  <a:pt x="4170" y="1503"/>
                </a:cubicBezTo>
                <a:cubicBezTo>
                  <a:pt x="4136" y="1436"/>
                  <a:pt x="4103" y="1370"/>
                  <a:pt x="4036" y="1303"/>
                </a:cubicBezTo>
                <a:cubicBezTo>
                  <a:pt x="3970" y="1236"/>
                  <a:pt x="3970" y="1170"/>
                  <a:pt x="4036" y="1103"/>
                </a:cubicBezTo>
                <a:cubicBezTo>
                  <a:pt x="4070" y="1069"/>
                  <a:pt x="4103" y="1036"/>
                  <a:pt x="4103" y="1003"/>
                </a:cubicBezTo>
                <a:cubicBezTo>
                  <a:pt x="4203" y="836"/>
                  <a:pt x="4237" y="636"/>
                  <a:pt x="4203" y="436"/>
                </a:cubicBezTo>
                <a:cubicBezTo>
                  <a:pt x="4103" y="436"/>
                  <a:pt x="4036" y="502"/>
                  <a:pt x="3970" y="569"/>
                </a:cubicBezTo>
                <a:lnTo>
                  <a:pt x="3903" y="602"/>
                </a:lnTo>
                <a:cubicBezTo>
                  <a:pt x="3870" y="669"/>
                  <a:pt x="3803" y="736"/>
                  <a:pt x="3736" y="769"/>
                </a:cubicBezTo>
                <a:cubicBezTo>
                  <a:pt x="3611" y="844"/>
                  <a:pt x="3448" y="882"/>
                  <a:pt x="3305" y="882"/>
                </a:cubicBezTo>
                <a:cubicBezTo>
                  <a:pt x="3257" y="882"/>
                  <a:pt x="3211" y="878"/>
                  <a:pt x="3169" y="869"/>
                </a:cubicBezTo>
                <a:cubicBezTo>
                  <a:pt x="3069" y="869"/>
                  <a:pt x="2969" y="803"/>
                  <a:pt x="2869" y="769"/>
                </a:cubicBezTo>
                <a:cubicBezTo>
                  <a:pt x="2902" y="736"/>
                  <a:pt x="2902" y="669"/>
                  <a:pt x="2869" y="636"/>
                </a:cubicBezTo>
                <a:cubicBezTo>
                  <a:pt x="2836" y="569"/>
                  <a:pt x="2769" y="536"/>
                  <a:pt x="2702" y="502"/>
                </a:cubicBezTo>
                <a:cubicBezTo>
                  <a:pt x="2669" y="469"/>
                  <a:pt x="2535" y="402"/>
                  <a:pt x="2435" y="336"/>
                </a:cubicBezTo>
                <a:cubicBezTo>
                  <a:pt x="2268" y="236"/>
                  <a:pt x="2068" y="202"/>
                  <a:pt x="1868" y="102"/>
                </a:cubicBezTo>
                <a:cubicBezTo>
                  <a:pt x="1804" y="37"/>
                  <a:pt x="1711" y="1"/>
                  <a:pt x="16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 flipH="1">
            <a:off x="4082155" y="3559411"/>
            <a:ext cx="162779" cy="104041"/>
          </a:xfrm>
          <a:custGeom>
            <a:avLst/>
            <a:gdLst/>
            <a:ahLst/>
            <a:cxnLst/>
            <a:rect l="l" t="t" r="r" b="b"/>
            <a:pathLst>
              <a:path w="4204" h="2687" extrusionOk="0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 flipH="1">
            <a:off x="3398114" y="4464944"/>
            <a:ext cx="161462" cy="104312"/>
          </a:xfrm>
          <a:custGeom>
            <a:avLst/>
            <a:gdLst/>
            <a:ahLst/>
            <a:cxnLst/>
            <a:rect l="l" t="t" r="r" b="b"/>
            <a:pathLst>
              <a:path w="4170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8"/>
                  <a:pt x="1268" y="214"/>
                </a:cubicBezTo>
                <a:cubicBezTo>
                  <a:pt x="1234" y="248"/>
                  <a:pt x="1201" y="281"/>
                  <a:pt x="1168" y="348"/>
                </a:cubicBezTo>
                <a:cubicBezTo>
                  <a:pt x="1101" y="348"/>
                  <a:pt x="1034" y="381"/>
                  <a:pt x="934" y="414"/>
                </a:cubicBezTo>
                <a:cubicBezTo>
                  <a:pt x="734" y="481"/>
                  <a:pt x="567" y="581"/>
                  <a:pt x="400" y="715"/>
                </a:cubicBezTo>
                <a:cubicBezTo>
                  <a:pt x="234" y="815"/>
                  <a:pt x="133" y="948"/>
                  <a:pt x="33" y="1115"/>
                </a:cubicBezTo>
                <a:cubicBezTo>
                  <a:pt x="0" y="1182"/>
                  <a:pt x="0" y="1248"/>
                  <a:pt x="0" y="1315"/>
                </a:cubicBezTo>
                <a:cubicBezTo>
                  <a:pt x="33" y="1415"/>
                  <a:pt x="67" y="1482"/>
                  <a:pt x="100" y="1549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6"/>
                </a:cubicBezTo>
                <a:cubicBezTo>
                  <a:pt x="1668" y="2316"/>
                  <a:pt x="1735" y="2416"/>
                  <a:pt x="1801" y="2483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02" y="2549"/>
                  <a:pt x="2235" y="2449"/>
                  <a:pt x="2235" y="2382"/>
                </a:cubicBezTo>
                <a:cubicBezTo>
                  <a:pt x="2235" y="2316"/>
                  <a:pt x="2268" y="2249"/>
                  <a:pt x="2335" y="2216"/>
                </a:cubicBezTo>
                <a:cubicBezTo>
                  <a:pt x="2335" y="2216"/>
                  <a:pt x="2402" y="2182"/>
                  <a:pt x="2402" y="2149"/>
                </a:cubicBezTo>
                <a:cubicBezTo>
                  <a:pt x="2402" y="2116"/>
                  <a:pt x="2368" y="2049"/>
                  <a:pt x="2335" y="2049"/>
                </a:cubicBezTo>
                <a:cubicBezTo>
                  <a:pt x="2268" y="2016"/>
                  <a:pt x="2202" y="1982"/>
                  <a:pt x="2168" y="1982"/>
                </a:cubicBezTo>
                <a:cubicBezTo>
                  <a:pt x="2235" y="1949"/>
                  <a:pt x="2302" y="1949"/>
                  <a:pt x="2368" y="1915"/>
                </a:cubicBezTo>
                <a:cubicBezTo>
                  <a:pt x="2468" y="1882"/>
                  <a:pt x="2535" y="1849"/>
                  <a:pt x="2635" y="1815"/>
                </a:cubicBezTo>
                <a:cubicBezTo>
                  <a:pt x="2802" y="1682"/>
                  <a:pt x="3002" y="1582"/>
                  <a:pt x="3202" y="1515"/>
                </a:cubicBezTo>
                <a:cubicBezTo>
                  <a:pt x="3252" y="1507"/>
                  <a:pt x="3302" y="1503"/>
                  <a:pt x="3352" y="1503"/>
                </a:cubicBezTo>
                <a:cubicBezTo>
                  <a:pt x="3500" y="1503"/>
                  <a:pt x="3644" y="1540"/>
                  <a:pt x="3769" y="1615"/>
                </a:cubicBezTo>
                <a:cubicBezTo>
                  <a:pt x="3836" y="1682"/>
                  <a:pt x="3903" y="1749"/>
                  <a:pt x="3970" y="1815"/>
                </a:cubicBezTo>
                <a:cubicBezTo>
                  <a:pt x="3997" y="1842"/>
                  <a:pt x="4024" y="1891"/>
                  <a:pt x="4068" y="1891"/>
                </a:cubicBezTo>
                <a:cubicBezTo>
                  <a:pt x="4079" y="1891"/>
                  <a:pt x="4090" y="1888"/>
                  <a:pt x="4103" y="1882"/>
                </a:cubicBezTo>
                <a:cubicBezTo>
                  <a:pt x="4136" y="1882"/>
                  <a:pt x="4136" y="1782"/>
                  <a:pt x="4136" y="1749"/>
                </a:cubicBezTo>
                <a:cubicBezTo>
                  <a:pt x="4136" y="1649"/>
                  <a:pt x="4136" y="1549"/>
                  <a:pt x="4103" y="1448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2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5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15"/>
                  <a:pt x="3736" y="681"/>
                  <a:pt x="3669" y="748"/>
                </a:cubicBezTo>
                <a:cubicBezTo>
                  <a:pt x="3544" y="823"/>
                  <a:pt x="3400" y="861"/>
                  <a:pt x="3252" y="861"/>
                </a:cubicBezTo>
                <a:cubicBezTo>
                  <a:pt x="3202" y="861"/>
                  <a:pt x="3152" y="856"/>
                  <a:pt x="3102" y="848"/>
                </a:cubicBezTo>
                <a:cubicBezTo>
                  <a:pt x="3002" y="815"/>
                  <a:pt x="2902" y="781"/>
                  <a:pt x="2835" y="748"/>
                </a:cubicBezTo>
                <a:cubicBezTo>
                  <a:pt x="2869" y="715"/>
                  <a:pt x="2869" y="648"/>
                  <a:pt x="2869" y="615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8"/>
                </a:cubicBezTo>
                <a:cubicBezTo>
                  <a:pt x="2235" y="248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659298" y="4197337"/>
            <a:ext cx="162779" cy="104312"/>
          </a:xfrm>
          <a:custGeom>
            <a:avLst/>
            <a:gdLst/>
            <a:ahLst/>
            <a:cxnLst/>
            <a:rect l="l" t="t" r="r" b="b"/>
            <a:pathLst>
              <a:path w="4204" h="2694" extrusionOk="0">
                <a:moveTo>
                  <a:pt x="1642" y="1"/>
                </a:moveTo>
                <a:cubicBezTo>
                  <a:pt x="1578" y="1"/>
                  <a:pt x="1509" y="17"/>
                  <a:pt x="1434" y="47"/>
                </a:cubicBezTo>
                <a:cubicBezTo>
                  <a:pt x="1368" y="81"/>
                  <a:pt x="1301" y="147"/>
                  <a:pt x="1268" y="214"/>
                </a:cubicBezTo>
                <a:cubicBezTo>
                  <a:pt x="1234" y="247"/>
                  <a:pt x="1201" y="281"/>
                  <a:pt x="1168" y="347"/>
                </a:cubicBezTo>
                <a:cubicBezTo>
                  <a:pt x="1101" y="347"/>
                  <a:pt x="1001" y="381"/>
                  <a:pt x="934" y="414"/>
                </a:cubicBezTo>
                <a:cubicBezTo>
                  <a:pt x="734" y="481"/>
                  <a:pt x="567" y="581"/>
                  <a:pt x="400" y="714"/>
                </a:cubicBezTo>
                <a:cubicBezTo>
                  <a:pt x="234" y="814"/>
                  <a:pt x="133" y="981"/>
                  <a:pt x="33" y="1148"/>
                </a:cubicBezTo>
                <a:cubicBezTo>
                  <a:pt x="0" y="1181"/>
                  <a:pt x="0" y="1248"/>
                  <a:pt x="0" y="1315"/>
                </a:cubicBezTo>
                <a:cubicBezTo>
                  <a:pt x="33" y="1415"/>
                  <a:pt x="67" y="1482"/>
                  <a:pt x="100" y="1548"/>
                </a:cubicBezTo>
                <a:cubicBezTo>
                  <a:pt x="200" y="1715"/>
                  <a:pt x="334" y="1849"/>
                  <a:pt x="500" y="1915"/>
                </a:cubicBezTo>
                <a:cubicBezTo>
                  <a:pt x="634" y="1982"/>
                  <a:pt x="801" y="2049"/>
                  <a:pt x="967" y="2049"/>
                </a:cubicBezTo>
                <a:cubicBezTo>
                  <a:pt x="1168" y="2082"/>
                  <a:pt x="1368" y="2082"/>
                  <a:pt x="1568" y="2082"/>
                </a:cubicBezTo>
                <a:cubicBezTo>
                  <a:pt x="1601" y="2149"/>
                  <a:pt x="1601" y="2182"/>
                  <a:pt x="1635" y="2215"/>
                </a:cubicBezTo>
                <a:cubicBezTo>
                  <a:pt x="1668" y="2316"/>
                  <a:pt x="1735" y="2416"/>
                  <a:pt x="1801" y="2482"/>
                </a:cubicBezTo>
                <a:cubicBezTo>
                  <a:pt x="1852" y="2559"/>
                  <a:pt x="1981" y="2694"/>
                  <a:pt x="2099" y="2694"/>
                </a:cubicBezTo>
                <a:cubicBezTo>
                  <a:pt x="2135" y="2694"/>
                  <a:pt x="2170" y="2681"/>
                  <a:pt x="2202" y="2649"/>
                </a:cubicBezTo>
                <a:cubicBezTo>
                  <a:pt x="2235" y="2582"/>
                  <a:pt x="2268" y="2482"/>
                  <a:pt x="2268" y="2416"/>
                </a:cubicBezTo>
                <a:cubicBezTo>
                  <a:pt x="2302" y="2349"/>
                  <a:pt x="2335" y="2282"/>
                  <a:pt x="2402" y="2249"/>
                </a:cubicBezTo>
                <a:cubicBezTo>
                  <a:pt x="2402" y="2249"/>
                  <a:pt x="2468" y="2215"/>
                  <a:pt x="2468" y="2182"/>
                </a:cubicBezTo>
                <a:cubicBezTo>
                  <a:pt x="2468" y="2149"/>
                  <a:pt x="2435" y="2115"/>
                  <a:pt x="2402" y="2082"/>
                </a:cubicBezTo>
                <a:cubicBezTo>
                  <a:pt x="2335" y="2082"/>
                  <a:pt x="2268" y="2049"/>
                  <a:pt x="2235" y="2015"/>
                </a:cubicBezTo>
                <a:cubicBezTo>
                  <a:pt x="2302" y="2015"/>
                  <a:pt x="2368" y="1982"/>
                  <a:pt x="2435" y="1982"/>
                </a:cubicBezTo>
                <a:cubicBezTo>
                  <a:pt x="2535" y="1949"/>
                  <a:pt x="2602" y="1915"/>
                  <a:pt x="2669" y="1849"/>
                </a:cubicBezTo>
                <a:cubicBezTo>
                  <a:pt x="2869" y="1715"/>
                  <a:pt x="3069" y="1648"/>
                  <a:pt x="3269" y="1582"/>
                </a:cubicBezTo>
                <a:cubicBezTo>
                  <a:pt x="3319" y="1573"/>
                  <a:pt x="3369" y="1569"/>
                  <a:pt x="3419" y="1569"/>
                </a:cubicBezTo>
                <a:cubicBezTo>
                  <a:pt x="3567" y="1569"/>
                  <a:pt x="3711" y="1607"/>
                  <a:pt x="3836" y="1682"/>
                </a:cubicBezTo>
                <a:cubicBezTo>
                  <a:pt x="3903" y="1715"/>
                  <a:pt x="3970" y="1782"/>
                  <a:pt x="4036" y="1882"/>
                </a:cubicBezTo>
                <a:cubicBezTo>
                  <a:pt x="4063" y="1909"/>
                  <a:pt x="4090" y="1958"/>
                  <a:pt x="4135" y="1958"/>
                </a:cubicBezTo>
                <a:cubicBezTo>
                  <a:pt x="4145" y="1958"/>
                  <a:pt x="4157" y="1955"/>
                  <a:pt x="4170" y="1949"/>
                </a:cubicBezTo>
                <a:cubicBezTo>
                  <a:pt x="4203" y="1915"/>
                  <a:pt x="4203" y="1815"/>
                  <a:pt x="4203" y="1782"/>
                </a:cubicBezTo>
                <a:cubicBezTo>
                  <a:pt x="4203" y="1682"/>
                  <a:pt x="4170" y="1548"/>
                  <a:pt x="4103" y="1482"/>
                </a:cubicBezTo>
                <a:cubicBezTo>
                  <a:pt x="4070" y="1382"/>
                  <a:pt x="4036" y="1315"/>
                  <a:pt x="3970" y="1248"/>
                </a:cubicBezTo>
                <a:cubicBezTo>
                  <a:pt x="3936" y="1215"/>
                  <a:pt x="3936" y="1115"/>
                  <a:pt x="3970" y="1081"/>
                </a:cubicBezTo>
                <a:cubicBezTo>
                  <a:pt x="4003" y="1048"/>
                  <a:pt x="4036" y="1015"/>
                  <a:pt x="4070" y="981"/>
                </a:cubicBezTo>
                <a:cubicBezTo>
                  <a:pt x="4136" y="781"/>
                  <a:pt x="4170" y="614"/>
                  <a:pt x="4136" y="414"/>
                </a:cubicBezTo>
                <a:cubicBezTo>
                  <a:pt x="4070" y="414"/>
                  <a:pt x="3970" y="448"/>
                  <a:pt x="3903" y="548"/>
                </a:cubicBezTo>
                <a:lnTo>
                  <a:pt x="3869" y="581"/>
                </a:lnTo>
                <a:cubicBezTo>
                  <a:pt x="3803" y="648"/>
                  <a:pt x="3736" y="681"/>
                  <a:pt x="3669" y="748"/>
                </a:cubicBezTo>
                <a:cubicBezTo>
                  <a:pt x="3544" y="823"/>
                  <a:pt x="3400" y="860"/>
                  <a:pt x="3252" y="860"/>
                </a:cubicBezTo>
                <a:cubicBezTo>
                  <a:pt x="3202" y="860"/>
                  <a:pt x="3152" y="856"/>
                  <a:pt x="3102" y="848"/>
                </a:cubicBezTo>
                <a:cubicBezTo>
                  <a:pt x="3002" y="814"/>
                  <a:pt x="2902" y="781"/>
                  <a:pt x="2835" y="748"/>
                </a:cubicBezTo>
                <a:cubicBezTo>
                  <a:pt x="2869" y="714"/>
                  <a:pt x="2869" y="681"/>
                  <a:pt x="2869" y="614"/>
                </a:cubicBezTo>
                <a:cubicBezTo>
                  <a:pt x="2835" y="581"/>
                  <a:pt x="2769" y="548"/>
                  <a:pt x="2702" y="514"/>
                </a:cubicBezTo>
                <a:cubicBezTo>
                  <a:pt x="2635" y="481"/>
                  <a:pt x="2535" y="381"/>
                  <a:pt x="2435" y="347"/>
                </a:cubicBezTo>
                <a:cubicBezTo>
                  <a:pt x="2235" y="247"/>
                  <a:pt x="2035" y="181"/>
                  <a:pt x="1868" y="81"/>
                </a:cubicBezTo>
                <a:cubicBezTo>
                  <a:pt x="1795" y="26"/>
                  <a:pt x="1721" y="1"/>
                  <a:pt x="16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 flipH="1">
            <a:off x="5725842" y="3663454"/>
            <a:ext cx="165334" cy="100362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6397085" y="4466056"/>
            <a:ext cx="165373" cy="102105"/>
          </a:xfrm>
          <a:custGeom>
            <a:avLst/>
            <a:gdLst/>
            <a:ahLst/>
            <a:cxnLst/>
            <a:rect l="l" t="t" r="r" b="b"/>
            <a:pathLst>
              <a:path w="4271" h="2637" extrusionOk="0">
                <a:moveTo>
                  <a:pt x="1565" y="0"/>
                </a:moveTo>
                <a:cubicBezTo>
                  <a:pt x="1508" y="0"/>
                  <a:pt x="1452" y="11"/>
                  <a:pt x="1401" y="37"/>
                </a:cubicBezTo>
                <a:cubicBezTo>
                  <a:pt x="1335" y="103"/>
                  <a:pt x="1268" y="170"/>
                  <a:pt x="1235" y="237"/>
                </a:cubicBezTo>
                <a:cubicBezTo>
                  <a:pt x="1201" y="270"/>
                  <a:pt x="1168" y="304"/>
                  <a:pt x="1168" y="370"/>
                </a:cubicBezTo>
                <a:cubicBezTo>
                  <a:pt x="1068" y="370"/>
                  <a:pt x="1001" y="404"/>
                  <a:pt x="901" y="437"/>
                </a:cubicBezTo>
                <a:cubicBezTo>
                  <a:pt x="734" y="537"/>
                  <a:pt x="567" y="637"/>
                  <a:pt x="401" y="804"/>
                </a:cubicBezTo>
                <a:cubicBezTo>
                  <a:pt x="267" y="904"/>
                  <a:pt x="134" y="1037"/>
                  <a:pt x="67" y="1204"/>
                </a:cubicBezTo>
                <a:cubicBezTo>
                  <a:pt x="34" y="1271"/>
                  <a:pt x="0" y="1338"/>
                  <a:pt x="34" y="1404"/>
                </a:cubicBezTo>
                <a:cubicBezTo>
                  <a:pt x="67" y="1471"/>
                  <a:pt x="100" y="1571"/>
                  <a:pt x="167" y="1638"/>
                </a:cubicBezTo>
                <a:cubicBezTo>
                  <a:pt x="267" y="1771"/>
                  <a:pt x="401" y="1905"/>
                  <a:pt x="567" y="1971"/>
                </a:cubicBezTo>
                <a:cubicBezTo>
                  <a:pt x="734" y="2038"/>
                  <a:pt x="901" y="2072"/>
                  <a:pt x="1068" y="2072"/>
                </a:cubicBezTo>
                <a:lnTo>
                  <a:pt x="1668" y="2072"/>
                </a:lnTo>
                <a:lnTo>
                  <a:pt x="1735" y="2205"/>
                </a:lnTo>
                <a:cubicBezTo>
                  <a:pt x="1768" y="2305"/>
                  <a:pt x="1835" y="2372"/>
                  <a:pt x="1902" y="2472"/>
                </a:cubicBezTo>
                <a:cubicBezTo>
                  <a:pt x="1974" y="2520"/>
                  <a:pt x="2097" y="2637"/>
                  <a:pt x="2198" y="2637"/>
                </a:cubicBezTo>
                <a:cubicBezTo>
                  <a:pt x="2238" y="2637"/>
                  <a:pt x="2274" y="2619"/>
                  <a:pt x="2302" y="2572"/>
                </a:cubicBezTo>
                <a:cubicBezTo>
                  <a:pt x="2335" y="2505"/>
                  <a:pt x="2369" y="2438"/>
                  <a:pt x="2369" y="2338"/>
                </a:cubicBezTo>
                <a:cubicBezTo>
                  <a:pt x="2402" y="2272"/>
                  <a:pt x="2435" y="2238"/>
                  <a:pt x="2469" y="2205"/>
                </a:cubicBezTo>
                <a:cubicBezTo>
                  <a:pt x="2502" y="2205"/>
                  <a:pt x="2536" y="2138"/>
                  <a:pt x="2569" y="2105"/>
                </a:cubicBezTo>
                <a:cubicBezTo>
                  <a:pt x="2569" y="2072"/>
                  <a:pt x="2502" y="2038"/>
                  <a:pt x="2469" y="2005"/>
                </a:cubicBezTo>
                <a:cubicBezTo>
                  <a:pt x="2402" y="2005"/>
                  <a:pt x="2369" y="1971"/>
                  <a:pt x="2302" y="1971"/>
                </a:cubicBezTo>
                <a:cubicBezTo>
                  <a:pt x="2369" y="1938"/>
                  <a:pt x="2435" y="1938"/>
                  <a:pt x="2502" y="1905"/>
                </a:cubicBezTo>
                <a:cubicBezTo>
                  <a:pt x="2602" y="1871"/>
                  <a:pt x="2669" y="1805"/>
                  <a:pt x="2769" y="1771"/>
                </a:cubicBezTo>
                <a:cubicBezTo>
                  <a:pt x="2902" y="1638"/>
                  <a:pt x="3103" y="1538"/>
                  <a:pt x="3303" y="1471"/>
                </a:cubicBezTo>
                <a:cubicBezTo>
                  <a:pt x="3374" y="1447"/>
                  <a:pt x="3445" y="1436"/>
                  <a:pt x="3514" y="1436"/>
                </a:cubicBezTo>
                <a:cubicBezTo>
                  <a:pt x="3641" y="1436"/>
                  <a:pt x="3762" y="1473"/>
                  <a:pt x="3870" y="1538"/>
                </a:cubicBezTo>
                <a:cubicBezTo>
                  <a:pt x="3970" y="1571"/>
                  <a:pt x="4037" y="1638"/>
                  <a:pt x="4103" y="1705"/>
                </a:cubicBezTo>
                <a:cubicBezTo>
                  <a:pt x="4130" y="1732"/>
                  <a:pt x="4157" y="1780"/>
                  <a:pt x="4202" y="1780"/>
                </a:cubicBezTo>
                <a:cubicBezTo>
                  <a:pt x="4213" y="1780"/>
                  <a:pt x="4224" y="1778"/>
                  <a:pt x="4237" y="1771"/>
                </a:cubicBezTo>
                <a:cubicBezTo>
                  <a:pt x="4270" y="1771"/>
                  <a:pt x="4270" y="1638"/>
                  <a:pt x="4270" y="1605"/>
                </a:cubicBezTo>
                <a:cubicBezTo>
                  <a:pt x="4237" y="1504"/>
                  <a:pt x="4170" y="1404"/>
                  <a:pt x="4137" y="1338"/>
                </a:cubicBezTo>
                <a:cubicBezTo>
                  <a:pt x="4103" y="1238"/>
                  <a:pt x="4037" y="1171"/>
                  <a:pt x="4003" y="1138"/>
                </a:cubicBezTo>
                <a:cubicBezTo>
                  <a:pt x="3937" y="1071"/>
                  <a:pt x="3937" y="1004"/>
                  <a:pt x="4003" y="937"/>
                </a:cubicBezTo>
                <a:lnTo>
                  <a:pt x="4070" y="837"/>
                </a:lnTo>
                <a:cubicBezTo>
                  <a:pt x="4137" y="637"/>
                  <a:pt x="4137" y="470"/>
                  <a:pt x="4103" y="270"/>
                </a:cubicBezTo>
                <a:cubicBezTo>
                  <a:pt x="4037" y="270"/>
                  <a:pt x="3937" y="337"/>
                  <a:pt x="3903" y="404"/>
                </a:cubicBezTo>
                <a:lnTo>
                  <a:pt x="3836" y="437"/>
                </a:lnTo>
                <a:cubicBezTo>
                  <a:pt x="3770" y="504"/>
                  <a:pt x="3736" y="570"/>
                  <a:pt x="3670" y="604"/>
                </a:cubicBezTo>
                <a:cubicBezTo>
                  <a:pt x="3503" y="737"/>
                  <a:pt x="3303" y="771"/>
                  <a:pt x="3103" y="771"/>
                </a:cubicBezTo>
                <a:cubicBezTo>
                  <a:pt x="3003" y="737"/>
                  <a:pt x="2902" y="704"/>
                  <a:pt x="2802" y="671"/>
                </a:cubicBezTo>
                <a:cubicBezTo>
                  <a:pt x="2836" y="637"/>
                  <a:pt x="2869" y="604"/>
                  <a:pt x="2836" y="570"/>
                </a:cubicBezTo>
                <a:cubicBezTo>
                  <a:pt x="2802" y="504"/>
                  <a:pt x="2736" y="470"/>
                  <a:pt x="2669" y="437"/>
                </a:cubicBezTo>
                <a:lnTo>
                  <a:pt x="2402" y="304"/>
                </a:lnTo>
                <a:cubicBezTo>
                  <a:pt x="2202" y="204"/>
                  <a:pt x="2002" y="170"/>
                  <a:pt x="1835" y="70"/>
                </a:cubicBezTo>
                <a:cubicBezTo>
                  <a:pt x="1753" y="29"/>
                  <a:pt x="1657" y="0"/>
                  <a:pt x="1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 flipH="1">
            <a:off x="210405" y="1624211"/>
            <a:ext cx="162779" cy="104041"/>
          </a:xfrm>
          <a:custGeom>
            <a:avLst/>
            <a:gdLst/>
            <a:ahLst/>
            <a:cxnLst/>
            <a:rect l="l" t="t" r="r" b="b"/>
            <a:pathLst>
              <a:path w="4204" h="2687" extrusionOk="0">
                <a:moveTo>
                  <a:pt x="1623" y="0"/>
                </a:moveTo>
                <a:cubicBezTo>
                  <a:pt x="1570" y="0"/>
                  <a:pt x="1517" y="8"/>
                  <a:pt x="1468" y="20"/>
                </a:cubicBezTo>
                <a:cubicBezTo>
                  <a:pt x="1401" y="87"/>
                  <a:pt x="1335" y="154"/>
                  <a:pt x="1268" y="220"/>
                </a:cubicBezTo>
                <a:cubicBezTo>
                  <a:pt x="1235" y="254"/>
                  <a:pt x="1235" y="287"/>
                  <a:pt x="1201" y="320"/>
                </a:cubicBezTo>
                <a:cubicBezTo>
                  <a:pt x="1101" y="354"/>
                  <a:pt x="1034" y="387"/>
                  <a:pt x="968" y="420"/>
                </a:cubicBezTo>
                <a:cubicBezTo>
                  <a:pt x="768" y="487"/>
                  <a:pt x="601" y="587"/>
                  <a:pt x="434" y="721"/>
                </a:cubicBezTo>
                <a:cubicBezTo>
                  <a:pt x="267" y="821"/>
                  <a:pt x="134" y="954"/>
                  <a:pt x="34" y="1121"/>
                </a:cubicBezTo>
                <a:cubicBezTo>
                  <a:pt x="0" y="1188"/>
                  <a:pt x="0" y="1254"/>
                  <a:pt x="0" y="1321"/>
                </a:cubicBezTo>
                <a:cubicBezTo>
                  <a:pt x="34" y="1421"/>
                  <a:pt x="67" y="1488"/>
                  <a:pt x="134" y="1555"/>
                </a:cubicBezTo>
                <a:cubicBezTo>
                  <a:pt x="234" y="1721"/>
                  <a:pt x="334" y="1855"/>
                  <a:pt x="501" y="1921"/>
                </a:cubicBezTo>
                <a:cubicBezTo>
                  <a:pt x="668" y="1988"/>
                  <a:pt x="801" y="2022"/>
                  <a:pt x="968" y="2055"/>
                </a:cubicBezTo>
                <a:cubicBezTo>
                  <a:pt x="1168" y="2088"/>
                  <a:pt x="1368" y="2088"/>
                  <a:pt x="1568" y="2088"/>
                </a:cubicBezTo>
                <a:cubicBezTo>
                  <a:pt x="1602" y="2122"/>
                  <a:pt x="1635" y="2188"/>
                  <a:pt x="1668" y="2222"/>
                </a:cubicBezTo>
                <a:cubicBezTo>
                  <a:pt x="1702" y="2322"/>
                  <a:pt x="1735" y="2422"/>
                  <a:pt x="1802" y="2489"/>
                </a:cubicBezTo>
                <a:cubicBezTo>
                  <a:pt x="1874" y="2561"/>
                  <a:pt x="1982" y="2686"/>
                  <a:pt x="2086" y="2686"/>
                </a:cubicBezTo>
                <a:cubicBezTo>
                  <a:pt x="2126" y="2686"/>
                  <a:pt x="2165" y="2668"/>
                  <a:pt x="2202" y="2622"/>
                </a:cubicBezTo>
                <a:cubicBezTo>
                  <a:pt x="2235" y="2555"/>
                  <a:pt x="2269" y="2489"/>
                  <a:pt x="2302" y="2422"/>
                </a:cubicBezTo>
                <a:cubicBezTo>
                  <a:pt x="2302" y="2355"/>
                  <a:pt x="2335" y="2288"/>
                  <a:pt x="2402" y="2255"/>
                </a:cubicBezTo>
                <a:cubicBezTo>
                  <a:pt x="2435" y="2255"/>
                  <a:pt x="2469" y="2222"/>
                  <a:pt x="2469" y="2188"/>
                </a:cubicBezTo>
                <a:cubicBezTo>
                  <a:pt x="2502" y="2155"/>
                  <a:pt x="2435" y="2122"/>
                  <a:pt x="2402" y="2088"/>
                </a:cubicBezTo>
                <a:cubicBezTo>
                  <a:pt x="2335" y="2055"/>
                  <a:pt x="2302" y="2055"/>
                  <a:pt x="2235" y="2022"/>
                </a:cubicBezTo>
                <a:cubicBezTo>
                  <a:pt x="2302" y="2022"/>
                  <a:pt x="2369" y="1988"/>
                  <a:pt x="2435" y="1988"/>
                </a:cubicBezTo>
                <a:cubicBezTo>
                  <a:pt x="2536" y="1955"/>
                  <a:pt x="2602" y="1888"/>
                  <a:pt x="2702" y="1855"/>
                </a:cubicBezTo>
                <a:cubicBezTo>
                  <a:pt x="2869" y="1721"/>
                  <a:pt x="3069" y="1621"/>
                  <a:pt x="3269" y="1588"/>
                </a:cubicBezTo>
                <a:cubicBezTo>
                  <a:pt x="3325" y="1569"/>
                  <a:pt x="3381" y="1561"/>
                  <a:pt x="3436" y="1561"/>
                </a:cubicBezTo>
                <a:cubicBezTo>
                  <a:pt x="3579" y="1561"/>
                  <a:pt x="3716" y="1616"/>
                  <a:pt x="3836" y="1688"/>
                </a:cubicBezTo>
                <a:cubicBezTo>
                  <a:pt x="3903" y="1721"/>
                  <a:pt x="3970" y="1788"/>
                  <a:pt x="4037" y="1855"/>
                </a:cubicBezTo>
                <a:cubicBezTo>
                  <a:pt x="4070" y="1888"/>
                  <a:pt x="4103" y="1955"/>
                  <a:pt x="4170" y="1955"/>
                </a:cubicBezTo>
                <a:cubicBezTo>
                  <a:pt x="4203" y="1921"/>
                  <a:pt x="4203" y="1821"/>
                  <a:pt x="4203" y="1788"/>
                </a:cubicBezTo>
                <a:cubicBezTo>
                  <a:pt x="4203" y="1688"/>
                  <a:pt x="4170" y="1588"/>
                  <a:pt x="4137" y="1488"/>
                </a:cubicBezTo>
                <a:cubicBezTo>
                  <a:pt x="4103" y="1388"/>
                  <a:pt x="4037" y="1321"/>
                  <a:pt x="4003" y="1288"/>
                </a:cubicBezTo>
                <a:cubicBezTo>
                  <a:pt x="3937" y="1188"/>
                  <a:pt x="3937" y="1154"/>
                  <a:pt x="4003" y="1088"/>
                </a:cubicBezTo>
                <a:cubicBezTo>
                  <a:pt x="4170" y="921"/>
                  <a:pt x="4203" y="654"/>
                  <a:pt x="4170" y="420"/>
                </a:cubicBezTo>
                <a:cubicBezTo>
                  <a:pt x="4070" y="420"/>
                  <a:pt x="3970" y="454"/>
                  <a:pt x="3937" y="520"/>
                </a:cubicBezTo>
                <a:lnTo>
                  <a:pt x="3870" y="587"/>
                </a:lnTo>
                <a:cubicBezTo>
                  <a:pt x="3803" y="621"/>
                  <a:pt x="3770" y="687"/>
                  <a:pt x="3703" y="721"/>
                </a:cubicBezTo>
                <a:cubicBezTo>
                  <a:pt x="3550" y="823"/>
                  <a:pt x="3397" y="866"/>
                  <a:pt x="3244" y="866"/>
                </a:cubicBezTo>
                <a:cubicBezTo>
                  <a:pt x="3197" y="866"/>
                  <a:pt x="3150" y="862"/>
                  <a:pt x="3103" y="854"/>
                </a:cubicBezTo>
                <a:cubicBezTo>
                  <a:pt x="3003" y="821"/>
                  <a:pt x="2902" y="787"/>
                  <a:pt x="2836" y="721"/>
                </a:cubicBezTo>
                <a:cubicBezTo>
                  <a:pt x="2869" y="721"/>
                  <a:pt x="2869" y="654"/>
                  <a:pt x="2869" y="621"/>
                </a:cubicBezTo>
                <a:cubicBezTo>
                  <a:pt x="2836" y="554"/>
                  <a:pt x="2769" y="520"/>
                  <a:pt x="2702" y="487"/>
                </a:cubicBezTo>
                <a:cubicBezTo>
                  <a:pt x="2669" y="487"/>
                  <a:pt x="2536" y="387"/>
                  <a:pt x="2435" y="354"/>
                </a:cubicBezTo>
                <a:cubicBezTo>
                  <a:pt x="2269" y="220"/>
                  <a:pt x="2069" y="187"/>
                  <a:pt x="1868" y="87"/>
                </a:cubicBezTo>
                <a:cubicBezTo>
                  <a:pt x="1805" y="23"/>
                  <a:pt x="1715" y="0"/>
                  <a:pt x="16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839106">
            <a:off x="981940" y="2521568"/>
            <a:ext cx="165335" cy="100363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839106">
            <a:off x="8846190" y="1151405"/>
            <a:ext cx="165335" cy="100363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-839106" flipH="1">
            <a:off x="8427290" y="1831255"/>
            <a:ext cx="165335" cy="100363"/>
          </a:xfrm>
          <a:custGeom>
            <a:avLst/>
            <a:gdLst/>
            <a:ahLst/>
            <a:cxnLst/>
            <a:rect l="l" t="t" r="r" b="b"/>
            <a:pathLst>
              <a:path w="4270" h="2592" extrusionOk="0">
                <a:moveTo>
                  <a:pt x="1489" y="1"/>
                </a:moveTo>
                <a:cubicBezTo>
                  <a:pt x="1418" y="1"/>
                  <a:pt x="1351" y="17"/>
                  <a:pt x="1301" y="51"/>
                </a:cubicBezTo>
                <a:cubicBezTo>
                  <a:pt x="1234" y="117"/>
                  <a:pt x="1168" y="184"/>
                  <a:pt x="1134" y="251"/>
                </a:cubicBezTo>
                <a:cubicBezTo>
                  <a:pt x="1101" y="318"/>
                  <a:pt x="1068" y="351"/>
                  <a:pt x="1068" y="384"/>
                </a:cubicBezTo>
                <a:cubicBezTo>
                  <a:pt x="967" y="418"/>
                  <a:pt x="901" y="451"/>
                  <a:pt x="834" y="484"/>
                </a:cubicBezTo>
                <a:cubicBezTo>
                  <a:pt x="667" y="618"/>
                  <a:pt x="500" y="718"/>
                  <a:pt x="367" y="885"/>
                </a:cubicBezTo>
                <a:cubicBezTo>
                  <a:pt x="200" y="1018"/>
                  <a:pt x="100" y="1152"/>
                  <a:pt x="33" y="1352"/>
                </a:cubicBezTo>
                <a:cubicBezTo>
                  <a:pt x="0" y="1418"/>
                  <a:pt x="0" y="1485"/>
                  <a:pt x="33" y="1552"/>
                </a:cubicBezTo>
                <a:cubicBezTo>
                  <a:pt x="67" y="1619"/>
                  <a:pt x="134" y="1685"/>
                  <a:pt x="200" y="1752"/>
                </a:cubicBezTo>
                <a:cubicBezTo>
                  <a:pt x="300" y="1885"/>
                  <a:pt x="434" y="1986"/>
                  <a:pt x="601" y="2052"/>
                </a:cubicBezTo>
                <a:cubicBezTo>
                  <a:pt x="767" y="2119"/>
                  <a:pt x="934" y="2119"/>
                  <a:pt x="1068" y="2119"/>
                </a:cubicBezTo>
                <a:cubicBezTo>
                  <a:pt x="1268" y="2119"/>
                  <a:pt x="1468" y="2086"/>
                  <a:pt x="1668" y="2086"/>
                </a:cubicBezTo>
                <a:lnTo>
                  <a:pt x="1768" y="2186"/>
                </a:lnTo>
                <a:cubicBezTo>
                  <a:pt x="1835" y="2286"/>
                  <a:pt x="1901" y="2352"/>
                  <a:pt x="1968" y="2453"/>
                </a:cubicBezTo>
                <a:cubicBezTo>
                  <a:pt x="2037" y="2498"/>
                  <a:pt x="2153" y="2591"/>
                  <a:pt x="2251" y="2591"/>
                </a:cubicBezTo>
                <a:cubicBezTo>
                  <a:pt x="2296" y="2591"/>
                  <a:pt x="2337" y="2572"/>
                  <a:pt x="2368" y="2519"/>
                </a:cubicBezTo>
                <a:cubicBezTo>
                  <a:pt x="2402" y="2453"/>
                  <a:pt x="2435" y="2386"/>
                  <a:pt x="2435" y="2286"/>
                </a:cubicBezTo>
                <a:cubicBezTo>
                  <a:pt x="2435" y="2219"/>
                  <a:pt x="2469" y="2152"/>
                  <a:pt x="2535" y="2119"/>
                </a:cubicBezTo>
                <a:cubicBezTo>
                  <a:pt x="2535" y="2086"/>
                  <a:pt x="2602" y="2086"/>
                  <a:pt x="2602" y="2052"/>
                </a:cubicBezTo>
                <a:cubicBezTo>
                  <a:pt x="2602" y="2019"/>
                  <a:pt x="2535" y="1952"/>
                  <a:pt x="2502" y="1952"/>
                </a:cubicBezTo>
                <a:cubicBezTo>
                  <a:pt x="2435" y="1952"/>
                  <a:pt x="2402" y="1919"/>
                  <a:pt x="2335" y="1919"/>
                </a:cubicBezTo>
                <a:cubicBezTo>
                  <a:pt x="2402" y="1885"/>
                  <a:pt x="2469" y="1852"/>
                  <a:pt x="2535" y="1819"/>
                </a:cubicBezTo>
                <a:cubicBezTo>
                  <a:pt x="2602" y="1785"/>
                  <a:pt x="2702" y="1752"/>
                  <a:pt x="2769" y="1685"/>
                </a:cubicBezTo>
                <a:cubicBezTo>
                  <a:pt x="2902" y="1519"/>
                  <a:pt x="3102" y="1385"/>
                  <a:pt x="3302" y="1318"/>
                </a:cubicBezTo>
                <a:cubicBezTo>
                  <a:pt x="3386" y="1268"/>
                  <a:pt x="3478" y="1243"/>
                  <a:pt x="3569" y="1243"/>
                </a:cubicBezTo>
                <a:cubicBezTo>
                  <a:pt x="3661" y="1243"/>
                  <a:pt x="3753" y="1268"/>
                  <a:pt x="3836" y="1318"/>
                </a:cubicBezTo>
                <a:cubicBezTo>
                  <a:pt x="3936" y="1352"/>
                  <a:pt x="4003" y="1418"/>
                  <a:pt x="4070" y="1485"/>
                </a:cubicBezTo>
                <a:cubicBezTo>
                  <a:pt x="4096" y="1485"/>
                  <a:pt x="4144" y="1528"/>
                  <a:pt x="4180" y="1528"/>
                </a:cubicBezTo>
                <a:cubicBezTo>
                  <a:pt x="4188" y="1528"/>
                  <a:pt x="4196" y="1525"/>
                  <a:pt x="4203" y="1519"/>
                </a:cubicBezTo>
                <a:cubicBezTo>
                  <a:pt x="4270" y="1485"/>
                  <a:pt x="4236" y="1385"/>
                  <a:pt x="4236" y="1352"/>
                </a:cubicBezTo>
                <a:cubicBezTo>
                  <a:pt x="4236" y="1285"/>
                  <a:pt x="4203" y="1185"/>
                  <a:pt x="4136" y="1118"/>
                </a:cubicBezTo>
                <a:cubicBezTo>
                  <a:pt x="4103" y="1018"/>
                  <a:pt x="4070" y="985"/>
                  <a:pt x="4003" y="918"/>
                </a:cubicBezTo>
                <a:cubicBezTo>
                  <a:pt x="3936" y="885"/>
                  <a:pt x="3903" y="785"/>
                  <a:pt x="3970" y="751"/>
                </a:cubicBezTo>
                <a:cubicBezTo>
                  <a:pt x="3970" y="685"/>
                  <a:pt x="4003" y="651"/>
                  <a:pt x="4036" y="618"/>
                </a:cubicBezTo>
                <a:cubicBezTo>
                  <a:pt x="4070" y="418"/>
                  <a:pt x="4070" y="251"/>
                  <a:pt x="4036" y="51"/>
                </a:cubicBezTo>
                <a:cubicBezTo>
                  <a:pt x="3936" y="84"/>
                  <a:pt x="3870" y="117"/>
                  <a:pt x="3803" y="218"/>
                </a:cubicBezTo>
                <a:lnTo>
                  <a:pt x="3769" y="251"/>
                </a:lnTo>
                <a:cubicBezTo>
                  <a:pt x="3703" y="318"/>
                  <a:pt x="3669" y="384"/>
                  <a:pt x="3603" y="451"/>
                </a:cubicBezTo>
                <a:cubicBezTo>
                  <a:pt x="3458" y="538"/>
                  <a:pt x="3314" y="624"/>
                  <a:pt x="3148" y="624"/>
                </a:cubicBezTo>
                <a:cubicBezTo>
                  <a:pt x="3122" y="624"/>
                  <a:pt x="3096" y="622"/>
                  <a:pt x="3069" y="618"/>
                </a:cubicBezTo>
                <a:cubicBezTo>
                  <a:pt x="2936" y="618"/>
                  <a:pt x="2869" y="618"/>
                  <a:pt x="2769" y="551"/>
                </a:cubicBezTo>
                <a:cubicBezTo>
                  <a:pt x="2802" y="518"/>
                  <a:pt x="2802" y="484"/>
                  <a:pt x="2769" y="451"/>
                </a:cubicBezTo>
                <a:cubicBezTo>
                  <a:pt x="2702" y="418"/>
                  <a:pt x="2669" y="351"/>
                  <a:pt x="2602" y="351"/>
                </a:cubicBezTo>
                <a:cubicBezTo>
                  <a:pt x="2502" y="318"/>
                  <a:pt x="2402" y="284"/>
                  <a:pt x="2302" y="218"/>
                </a:cubicBezTo>
                <a:cubicBezTo>
                  <a:pt x="2102" y="151"/>
                  <a:pt x="1901" y="117"/>
                  <a:pt x="1701" y="51"/>
                </a:cubicBezTo>
                <a:cubicBezTo>
                  <a:pt x="1635" y="17"/>
                  <a:pt x="1560" y="1"/>
                  <a:pt x="14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66426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7546301" y="1414675"/>
            <a:ext cx="276146" cy="124940"/>
          </a:xfrm>
          <a:custGeom>
            <a:avLst/>
            <a:gdLst/>
            <a:ahLst/>
            <a:cxnLst/>
            <a:rect l="l" t="t" r="r" b="b"/>
            <a:pathLst>
              <a:path w="8474" h="3834" extrusionOk="0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35" y="1302"/>
                  <a:pt x="2035" y="1569"/>
                </a:cubicBezTo>
                <a:cubicBezTo>
                  <a:pt x="2335" y="1736"/>
                  <a:pt x="2903" y="2169"/>
                  <a:pt x="2869" y="2603"/>
                </a:cubicBezTo>
                <a:lnTo>
                  <a:pt x="1502" y="3036"/>
                </a:lnTo>
                <a:cubicBezTo>
                  <a:pt x="1702" y="3437"/>
                  <a:pt x="2335" y="3403"/>
                  <a:pt x="2736" y="3437"/>
                </a:cubicBezTo>
                <a:lnTo>
                  <a:pt x="2736" y="3470"/>
                </a:lnTo>
                <a:cubicBezTo>
                  <a:pt x="3036" y="3470"/>
                  <a:pt x="3069" y="3604"/>
                  <a:pt x="3370" y="3704"/>
                </a:cubicBezTo>
                <a:cubicBezTo>
                  <a:pt x="3623" y="3791"/>
                  <a:pt x="3884" y="3833"/>
                  <a:pt x="4145" y="3833"/>
                </a:cubicBezTo>
                <a:cubicBezTo>
                  <a:pt x="4776" y="3833"/>
                  <a:pt x="5399" y="3585"/>
                  <a:pt x="5871" y="3137"/>
                </a:cubicBezTo>
                <a:cubicBezTo>
                  <a:pt x="6018" y="3088"/>
                  <a:pt x="6164" y="3057"/>
                  <a:pt x="6311" y="3057"/>
                </a:cubicBezTo>
                <a:cubicBezTo>
                  <a:pt x="6365" y="3057"/>
                  <a:pt x="6418" y="3061"/>
                  <a:pt x="6472" y="3070"/>
                </a:cubicBezTo>
                <a:lnTo>
                  <a:pt x="5705" y="2703"/>
                </a:lnTo>
                <a:cubicBezTo>
                  <a:pt x="5921" y="2544"/>
                  <a:pt x="6236" y="2504"/>
                  <a:pt x="6576" y="2504"/>
                </a:cubicBezTo>
                <a:cubicBezTo>
                  <a:pt x="6928" y="2504"/>
                  <a:pt x="7305" y="2547"/>
                  <a:pt x="7626" y="2547"/>
                </a:cubicBezTo>
                <a:cubicBezTo>
                  <a:pt x="7713" y="2547"/>
                  <a:pt x="7796" y="2544"/>
                  <a:pt x="7873" y="2536"/>
                </a:cubicBezTo>
                <a:lnTo>
                  <a:pt x="8240" y="2403"/>
                </a:lnTo>
                <a:lnTo>
                  <a:pt x="8340" y="2269"/>
                </a:lnTo>
                <a:lnTo>
                  <a:pt x="8373" y="2236"/>
                </a:lnTo>
                <a:cubicBezTo>
                  <a:pt x="8473" y="2102"/>
                  <a:pt x="8406" y="2236"/>
                  <a:pt x="8473" y="2036"/>
                </a:cubicBezTo>
                <a:lnTo>
                  <a:pt x="8473" y="2036"/>
                </a:lnTo>
                <a:cubicBezTo>
                  <a:pt x="8106" y="2136"/>
                  <a:pt x="7723" y="2186"/>
                  <a:pt x="7339" y="2186"/>
                </a:cubicBezTo>
                <a:cubicBezTo>
                  <a:pt x="6955" y="2186"/>
                  <a:pt x="6572" y="2136"/>
                  <a:pt x="6205" y="2036"/>
                </a:cubicBezTo>
                <a:cubicBezTo>
                  <a:pt x="6114" y="2028"/>
                  <a:pt x="6033" y="2025"/>
                  <a:pt x="5960" y="2025"/>
                </a:cubicBezTo>
                <a:cubicBezTo>
                  <a:pt x="5118" y="2025"/>
                  <a:pt x="5402" y="2480"/>
                  <a:pt x="4681" y="2480"/>
                </a:cubicBezTo>
                <a:cubicBezTo>
                  <a:pt x="4619" y="2480"/>
                  <a:pt x="4549" y="2477"/>
                  <a:pt x="4470" y="2469"/>
                </a:cubicBezTo>
                <a:lnTo>
                  <a:pt x="4170" y="2036"/>
                </a:lnTo>
                <a:cubicBezTo>
                  <a:pt x="4157" y="2036"/>
                  <a:pt x="4154" y="2041"/>
                  <a:pt x="4149" y="2041"/>
                </a:cubicBezTo>
                <a:cubicBezTo>
                  <a:pt x="4142" y="2041"/>
                  <a:pt x="4130" y="2029"/>
                  <a:pt x="4070" y="1969"/>
                </a:cubicBezTo>
                <a:cubicBezTo>
                  <a:pt x="3970" y="1869"/>
                  <a:pt x="4037" y="1969"/>
                  <a:pt x="4003" y="1836"/>
                </a:cubicBezTo>
                <a:cubicBezTo>
                  <a:pt x="3803" y="1769"/>
                  <a:pt x="3670" y="1602"/>
                  <a:pt x="3436" y="1502"/>
                </a:cubicBezTo>
                <a:cubicBezTo>
                  <a:pt x="2569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7007137" y="2673589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401" y="868"/>
                  <a:pt x="1568" y="1301"/>
                  <a:pt x="2069" y="1602"/>
                </a:cubicBezTo>
                <a:cubicBezTo>
                  <a:pt x="2336" y="1768"/>
                  <a:pt x="2936" y="2169"/>
                  <a:pt x="2903" y="2636"/>
                </a:cubicBezTo>
                <a:lnTo>
                  <a:pt x="1468" y="3103"/>
                </a:lnTo>
                <a:cubicBezTo>
                  <a:pt x="1702" y="3470"/>
                  <a:pt x="2302" y="3436"/>
                  <a:pt x="2703" y="3470"/>
                </a:cubicBezTo>
                <a:lnTo>
                  <a:pt x="2736" y="3470"/>
                </a:lnTo>
                <a:cubicBezTo>
                  <a:pt x="3036" y="3470"/>
                  <a:pt x="3103" y="3603"/>
                  <a:pt x="3370" y="3737"/>
                </a:cubicBezTo>
                <a:cubicBezTo>
                  <a:pt x="3620" y="3823"/>
                  <a:pt x="3882" y="3866"/>
                  <a:pt x="4143" y="3866"/>
                </a:cubicBezTo>
                <a:cubicBezTo>
                  <a:pt x="4785" y="3866"/>
                  <a:pt x="5421" y="3610"/>
                  <a:pt x="5872" y="3136"/>
                </a:cubicBezTo>
                <a:cubicBezTo>
                  <a:pt x="6072" y="3069"/>
                  <a:pt x="6272" y="3069"/>
                  <a:pt x="6472" y="3069"/>
                </a:cubicBezTo>
                <a:lnTo>
                  <a:pt x="5738" y="2736"/>
                </a:lnTo>
                <a:cubicBezTo>
                  <a:pt x="5962" y="2572"/>
                  <a:pt x="6287" y="2534"/>
                  <a:pt x="6636" y="2534"/>
                </a:cubicBezTo>
                <a:cubicBezTo>
                  <a:pt x="6926" y="2534"/>
                  <a:pt x="7234" y="2560"/>
                  <a:pt x="7516" y="2560"/>
                </a:cubicBezTo>
                <a:cubicBezTo>
                  <a:pt x="7654" y="2560"/>
                  <a:pt x="7786" y="2554"/>
                  <a:pt x="7906" y="2536"/>
                </a:cubicBezTo>
                <a:lnTo>
                  <a:pt x="8240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5"/>
                  <a:pt x="8440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6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1"/>
                  <a:pt x="4471" y="2469"/>
                </a:cubicBezTo>
                <a:lnTo>
                  <a:pt x="4204" y="2069"/>
                </a:lnTo>
                <a:cubicBezTo>
                  <a:pt x="4181" y="2069"/>
                  <a:pt x="4174" y="2072"/>
                  <a:pt x="4169" y="2072"/>
                </a:cubicBezTo>
                <a:cubicBezTo>
                  <a:pt x="4159" y="2072"/>
                  <a:pt x="4159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8"/>
                  <a:pt x="3703" y="1635"/>
                  <a:pt x="3470" y="1502"/>
                </a:cubicBezTo>
                <a:cubicBezTo>
                  <a:pt x="2603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1671785" y="1858824"/>
            <a:ext cx="276114" cy="126016"/>
          </a:xfrm>
          <a:custGeom>
            <a:avLst/>
            <a:gdLst/>
            <a:ahLst/>
            <a:cxnLst/>
            <a:rect l="l" t="t" r="r" b="b"/>
            <a:pathLst>
              <a:path w="8473" h="3867" extrusionOk="0">
                <a:moveTo>
                  <a:pt x="0" y="1"/>
                </a:moveTo>
                <a:lnTo>
                  <a:pt x="0" y="1"/>
                </a:lnTo>
                <a:cubicBezTo>
                  <a:pt x="367" y="868"/>
                  <a:pt x="1568" y="1302"/>
                  <a:pt x="2035" y="1602"/>
                </a:cubicBezTo>
                <a:cubicBezTo>
                  <a:pt x="2335" y="1769"/>
                  <a:pt x="2902" y="2169"/>
                  <a:pt x="2869" y="2636"/>
                </a:cubicBezTo>
                <a:lnTo>
                  <a:pt x="1468" y="3103"/>
                </a:lnTo>
                <a:cubicBezTo>
                  <a:pt x="1668" y="3470"/>
                  <a:pt x="2302" y="3437"/>
                  <a:pt x="2702" y="3470"/>
                </a:cubicBezTo>
                <a:cubicBezTo>
                  <a:pt x="3002" y="3470"/>
                  <a:pt x="3036" y="3637"/>
                  <a:pt x="3336" y="3737"/>
                </a:cubicBezTo>
                <a:cubicBezTo>
                  <a:pt x="3589" y="3825"/>
                  <a:pt x="3854" y="3867"/>
                  <a:pt x="4117" y="3867"/>
                </a:cubicBezTo>
                <a:cubicBezTo>
                  <a:pt x="4756" y="3867"/>
                  <a:pt x="5389" y="3619"/>
                  <a:pt x="5838" y="3170"/>
                </a:cubicBezTo>
                <a:cubicBezTo>
                  <a:pt x="5984" y="3121"/>
                  <a:pt x="6131" y="3090"/>
                  <a:pt x="6277" y="3090"/>
                </a:cubicBezTo>
                <a:cubicBezTo>
                  <a:pt x="6331" y="3090"/>
                  <a:pt x="6384" y="3094"/>
                  <a:pt x="6438" y="3103"/>
                </a:cubicBezTo>
                <a:lnTo>
                  <a:pt x="5704" y="2736"/>
                </a:lnTo>
                <a:cubicBezTo>
                  <a:pt x="5920" y="2578"/>
                  <a:pt x="6229" y="2538"/>
                  <a:pt x="6562" y="2538"/>
                </a:cubicBezTo>
                <a:cubicBezTo>
                  <a:pt x="6907" y="2538"/>
                  <a:pt x="7276" y="2581"/>
                  <a:pt x="7594" y="2581"/>
                </a:cubicBezTo>
                <a:cubicBezTo>
                  <a:pt x="7680" y="2581"/>
                  <a:pt x="7762" y="2578"/>
                  <a:pt x="7839" y="2569"/>
                </a:cubicBezTo>
                <a:lnTo>
                  <a:pt x="8239" y="2436"/>
                </a:lnTo>
                <a:lnTo>
                  <a:pt x="8373" y="2303"/>
                </a:lnTo>
                <a:lnTo>
                  <a:pt x="8373" y="2269"/>
                </a:lnTo>
                <a:cubicBezTo>
                  <a:pt x="8473" y="2136"/>
                  <a:pt x="8406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5" y="2219"/>
                </a:cubicBezTo>
                <a:cubicBezTo>
                  <a:pt x="6980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5" y="2487"/>
                </a:cubicBezTo>
                <a:cubicBezTo>
                  <a:pt x="4652" y="2487"/>
                  <a:pt x="4568" y="2482"/>
                  <a:pt x="4470" y="2469"/>
                </a:cubicBezTo>
                <a:lnTo>
                  <a:pt x="4170" y="2069"/>
                </a:lnTo>
                <a:cubicBezTo>
                  <a:pt x="4159" y="2058"/>
                  <a:pt x="4155" y="2058"/>
                  <a:pt x="4151" y="2058"/>
                </a:cubicBezTo>
                <a:cubicBezTo>
                  <a:pt x="4144" y="2058"/>
                  <a:pt x="4136" y="2058"/>
                  <a:pt x="4070" y="1969"/>
                </a:cubicBezTo>
                <a:cubicBezTo>
                  <a:pt x="4020" y="1919"/>
                  <a:pt x="4011" y="1919"/>
                  <a:pt x="4011" y="1919"/>
                </a:cubicBezTo>
                <a:cubicBezTo>
                  <a:pt x="4011" y="1919"/>
                  <a:pt x="4020" y="1919"/>
                  <a:pt x="4003" y="1869"/>
                </a:cubicBezTo>
                <a:cubicBezTo>
                  <a:pt x="3803" y="1769"/>
                  <a:pt x="3669" y="1635"/>
                  <a:pt x="3436" y="1502"/>
                </a:cubicBezTo>
                <a:cubicBezTo>
                  <a:pt x="2602" y="1002"/>
                  <a:pt x="1201" y="668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3537374" y="2508750"/>
            <a:ext cx="277222" cy="126016"/>
          </a:xfrm>
          <a:custGeom>
            <a:avLst/>
            <a:gdLst/>
            <a:ahLst/>
            <a:cxnLst/>
            <a:rect l="l" t="t" r="r" b="b"/>
            <a:pathLst>
              <a:path w="8507" h="3867" extrusionOk="0">
                <a:moveTo>
                  <a:pt x="1" y="1"/>
                </a:moveTo>
                <a:lnTo>
                  <a:pt x="1" y="1"/>
                </a:lnTo>
                <a:cubicBezTo>
                  <a:pt x="401" y="901"/>
                  <a:pt x="1568" y="1302"/>
                  <a:pt x="2102" y="1602"/>
                </a:cubicBezTo>
                <a:cubicBezTo>
                  <a:pt x="2369" y="1769"/>
                  <a:pt x="2936" y="2169"/>
                  <a:pt x="2936" y="2636"/>
                </a:cubicBezTo>
                <a:lnTo>
                  <a:pt x="1502" y="3103"/>
                </a:lnTo>
                <a:cubicBezTo>
                  <a:pt x="1702" y="3446"/>
                  <a:pt x="2172" y="3470"/>
                  <a:pt x="2554" y="3470"/>
                </a:cubicBezTo>
                <a:cubicBezTo>
                  <a:pt x="2617" y="3470"/>
                  <a:pt x="2679" y="3470"/>
                  <a:pt x="2736" y="3470"/>
                </a:cubicBezTo>
                <a:cubicBezTo>
                  <a:pt x="3069" y="3470"/>
                  <a:pt x="3103" y="3637"/>
                  <a:pt x="3370" y="3737"/>
                </a:cubicBezTo>
                <a:cubicBezTo>
                  <a:pt x="3633" y="3824"/>
                  <a:pt x="3901" y="3866"/>
                  <a:pt x="4165" y="3866"/>
                </a:cubicBezTo>
                <a:cubicBezTo>
                  <a:pt x="4807" y="3866"/>
                  <a:pt x="5423" y="3618"/>
                  <a:pt x="5871" y="3170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54" y="2578"/>
                  <a:pt x="6269" y="2537"/>
                  <a:pt x="6609" y="2537"/>
                </a:cubicBezTo>
                <a:cubicBezTo>
                  <a:pt x="6961" y="2537"/>
                  <a:pt x="7339" y="2580"/>
                  <a:pt x="7659" y="2580"/>
                </a:cubicBezTo>
                <a:cubicBezTo>
                  <a:pt x="7747" y="2580"/>
                  <a:pt x="7829" y="2577"/>
                  <a:pt x="7906" y="2569"/>
                </a:cubicBezTo>
                <a:lnTo>
                  <a:pt x="8273" y="2436"/>
                </a:lnTo>
                <a:lnTo>
                  <a:pt x="8373" y="2302"/>
                </a:lnTo>
                <a:lnTo>
                  <a:pt x="8407" y="2269"/>
                </a:lnTo>
                <a:cubicBezTo>
                  <a:pt x="8473" y="2136"/>
                  <a:pt x="8440" y="2269"/>
                  <a:pt x="8507" y="2069"/>
                </a:cubicBezTo>
                <a:lnTo>
                  <a:pt x="8507" y="2069"/>
                </a:lnTo>
                <a:cubicBezTo>
                  <a:pt x="8123" y="2169"/>
                  <a:pt x="7739" y="2219"/>
                  <a:pt x="7360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2" y="2051"/>
                  <a:pt x="5935" y="2051"/>
                </a:cubicBezTo>
                <a:cubicBezTo>
                  <a:pt x="5134" y="2051"/>
                  <a:pt x="5416" y="2513"/>
                  <a:pt x="4679" y="2513"/>
                </a:cubicBezTo>
                <a:cubicBezTo>
                  <a:pt x="4617" y="2513"/>
                  <a:pt x="4548" y="2509"/>
                  <a:pt x="4470" y="2502"/>
                </a:cubicBezTo>
                <a:lnTo>
                  <a:pt x="4204" y="2069"/>
                </a:lnTo>
                <a:cubicBezTo>
                  <a:pt x="4187" y="2060"/>
                  <a:pt x="4179" y="2058"/>
                  <a:pt x="4173" y="2058"/>
                </a:cubicBezTo>
                <a:cubicBezTo>
                  <a:pt x="4168" y="2058"/>
                  <a:pt x="4166" y="2060"/>
                  <a:pt x="4162" y="2060"/>
                </a:cubicBezTo>
                <a:cubicBezTo>
                  <a:pt x="4154" y="2060"/>
                  <a:pt x="4137" y="2052"/>
                  <a:pt x="4070" y="2002"/>
                </a:cubicBezTo>
                <a:cubicBezTo>
                  <a:pt x="4020" y="1935"/>
                  <a:pt x="4020" y="1935"/>
                  <a:pt x="4024" y="1935"/>
                </a:cubicBezTo>
                <a:cubicBezTo>
                  <a:pt x="4028" y="1935"/>
                  <a:pt x="4037" y="1935"/>
                  <a:pt x="4003" y="1869"/>
                </a:cubicBezTo>
                <a:cubicBezTo>
                  <a:pt x="3803" y="1769"/>
                  <a:pt x="3703" y="1635"/>
                  <a:pt x="3470" y="1502"/>
                </a:cubicBezTo>
                <a:cubicBezTo>
                  <a:pt x="2602" y="1035"/>
                  <a:pt x="1235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 flipH="1">
            <a:off x="272951" y="2547625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0"/>
                </a:moveTo>
                <a:cubicBezTo>
                  <a:pt x="368" y="901"/>
                  <a:pt x="1569" y="1301"/>
                  <a:pt x="2036" y="1601"/>
                </a:cubicBezTo>
                <a:cubicBezTo>
                  <a:pt x="2336" y="1768"/>
                  <a:pt x="2903" y="2168"/>
                  <a:pt x="2870" y="2635"/>
                </a:cubicBezTo>
                <a:lnTo>
                  <a:pt x="1502" y="3102"/>
                </a:lnTo>
                <a:cubicBezTo>
                  <a:pt x="1702" y="3469"/>
                  <a:pt x="2336" y="3469"/>
                  <a:pt x="2736" y="3469"/>
                </a:cubicBezTo>
                <a:cubicBezTo>
                  <a:pt x="3036" y="3469"/>
                  <a:pt x="3070" y="3636"/>
                  <a:pt x="3370" y="3736"/>
                </a:cubicBezTo>
                <a:cubicBezTo>
                  <a:pt x="3623" y="3824"/>
                  <a:pt x="3885" y="3866"/>
                  <a:pt x="4145" y="3866"/>
                </a:cubicBezTo>
                <a:cubicBezTo>
                  <a:pt x="4776" y="3866"/>
                  <a:pt x="5399" y="3618"/>
                  <a:pt x="5872" y="3169"/>
                </a:cubicBezTo>
                <a:cubicBezTo>
                  <a:pt x="6072" y="3102"/>
                  <a:pt x="6272" y="3069"/>
                  <a:pt x="6472" y="3069"/>
                </a:cubicBezTo>
                <a:lnTo>
                  <a:pt x="5738" y="2735"/>
                </a:lnTo>
                <a:cubicBezTo>
                  <a:pt x="5940" y="2577"/>
                  <a:pt x="6247" y="2537"/>
                  <a:pt x="6582" y="2537"/>
                </a:cubicBezTo>
                <a:cubicBezTo>
                  <a:pt x="6929" y="2537"/>
                  <a:pt x="7306" y="2580"/>
                  <a:pt x="7626" y="2580"/>
                </a:cubicBezTo>
                <a:cubicBezTo>
                  <a:pt x="7713" y="2580"/>
                  <a:pt x="7796" y="2577"/>
                  <a:pt x="7873" y="2569"/>
                </a:cubicBezTo>
                <a:lnTo>
                  <a:pt x="8240" y="2435"/>
                </a:lnTo>
                <a:lnTo>
                  <a:pt x="8373" y="2302"/>
                </a:lnTo>
                <a:cubicBezTo>
                  <a:pt x="8373" y="2302"/>
                  <a:pt x="8373" y="2268"/>
                  <a:pt x="8373" y="2268"/>
                </a:cubicBezTo>
                <a:cubicBezTo>
                  <a:pt x="8474" y="2135"/>
                  <a:pt x="8440" y="2268"/>
                  <a:pt x="8474" y="2068"/>
                </a:cubicBezTo>
                <a:lnTo>
                  <a:pt x="8474" y="2068"/>
                </a:lnTo>
                <a:cubicBezTo>
                  <a:pt x="8107" y="2168"/>
                  <a:pt x="7731" y="2218"/>
                  <a:pt x="7352" y="2218"/>
                </a:cubicBezTo>
                <a:cubicBezTo>
                  <a:pt x="6972" y="2218"/>
                  <a:pt x="6589" y="2168"/>
                  <a:pt x="6205" y="2068"/>
                </a:cubicBezTo>
                <a:cubicBezTo>
                  <a:pt x="6092" y="2056"/>
                  <a:pt x="5994" y="2050"/>
                  <a:pt x="5908" y="2050"/>
                </a:cubicBezTo>
                <a:cubicBezTo>
                  <a:pt x="5147" y="2050"/>
                  <a:pt x="5376" y="2486"/>
                  <a:pt x="4726" y="2486"/>
                </a:cubicBezTo>
                <a:cubicBezTo>
                  <a:pt x="4653" y="2486"/>
                  <a:pt x="4569" y="2481"/>
                  <a:pt x="4471" y="2468"/>
                </a:cubicBezTo>
                <a:lnTo>
                  <a:pt x="4170" y="2068"/>
                </a:lnTo>
                <a:cubicBezTo>
                  <a:pt x="4162" y="2060"/>
                  <a:pt x="4158" y="2058"/>
                  <a:pt x="4155" y="2058"/>
                </a:cubicBezTo>
                <a:cubicBezTo>
                  <a:pt x="4152" y="2058"/>
                  <a:pt x="4150" y="2060"/>
                  <a:pt x="4145" y="2060"/>
                </a:cubicBezTo>
                <a:cubicBezTo>
                  <a:pt x="4137" y="2060"/>
                  <a:pt x="4120" y="2052"/>
                  <a:pt x="4070" y="2001"/>
                </a:cubicBezTo>
                <a:cubicBezTo>
                  <a:pt x="4020" y="1935"/>
                  <a:pt x="4012" y="1935"/>
                  <a:pt x="4012" y="1935"/>
                </a:cubicBezTo>
                <a:cubicBezTo>
                  <a:pt x="4012" y="1935"/>
                  <a:pt x="4020" y="1935"/>
                  <a:pt x="4004" y="1868"/>
                </a:cubicBezTo>
                <a:cubicBezTo>
                  <a:pt x="3804" y="1768"/>
                  <a:pt x="3670" y="1635"/>
                  <a:pt x="3470" y="1501"/>
                </a:cubicBezTo>
                <a:cubicBezTo>
                  <a:pt x="2603" y="1034"/>
                  <a:pt x="1202" y="66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/>
          <p:nvPr/>
        </p:nvSpPr>
        <p:spPr>
          <a:xfrm flipH="1">
            <a:off x="5329911" y="1770993"/>
            <a:ext cx="276146" cy="125983"/>
          </a:xfrm>
          <a:custGeom>
            <a:avLst/>
            <a:gdLst/>
            <a:ahLst/>
            <a:cxnLst/>
            <a:rect l="l" t="t" r="r" b="b"/>
            <a:pathLst>
              <a:path w="8474" h="3866" extrusionOk="0">
                <a:moveTo>
                  <a:pt x="1" y="1"/>
                </a:moveTo>
                <a:lnTo>
                  <a:pt x="1" y="1"/>
                </a:lnTo>
                <a:cubicBezTo>
                  <a:pt x="368" y="868"/>
                  <a:pt x="1568" y="1302"/>
                  <a:pt x="2035" y="1602"/>
                </a:cubicBezTo>
                <a:cubicBezTo>
                  <a:pt x="2336" y="1769"/>
                  <a:pt x="2903" y="2169"/>
                  <a:pt x="2869" y="2636"/>
                </a:cubicBezTo>
                <a:lnTo>
                  <a:pt x="1468" y="3103"/>
                </a:lnTo>
                <a:cubicBezTo>
                  <a:pt x="1669" y="3470"/>
                  <a:pt x="2302" y="3470"/>
                  <a:pt x="2703" y="3470"/>
                </a:cubicBezTo>
                <a:lnTo>
                  <a:pt x="2736" y="3470"/>
                </a:lnTo>
                <a:cubicBezTo>
                  <a:pt x="3036" y="3470"/>
                  <a:pt x="3070" y="3603"/>
                  <a:pt x="3370" y="3737"/>
                </a:cubicBezTo>
                <a:cubicBezTo>
                  <a:pt x="3620" y="3824"/>
                  <a:pt x="3880" y="3866"/>
                  <a:pt x="4137" y="3866"/>
                </a:cubicBezTo>
                <a:cubicBezTo>
                  <a:pt x="4771" y="3866"/>
                  <a:pt x="5397" y="3611"/>
                  <a:pt x="5872" y="3136"/>
                </a:cubicBezTo>
                <a:cubicBezTo>
                  <a:pt x="6072" y="3103"/>
                  <a:pt x="6272" y="3070"/>
                  <a:pt x="6472" y="3070"/>
                </a:cubicBezTo>
                <a:lnTo>
                  <a:pt x="5738" y="2736"/>
                </a:lnTo>
                <a:cubicBezTo>
                  <a:pt x="5947" y="2572"/>
                  <a:pt x="6270" y="2535"/>
                  <a:pt x="6620" y="2535"/>
                </a:cubicBezTo>
                <a:cubicBezTo>
                  <a:pt x="6909" y="2535"/>
                  <a:pt x="7218" y="2560"/>
                  <a:pt x="7495" y="2560"/>
                </a:cubicBezTo>
                <a:cubicBezTo>
                  <a:pt x="7630" y="2560"/>
                  <a:pt x="7758" y="2554"/>
                  <a:pt x="7873" y="2536"/>
                </a:cubicBezTo>
                <a:lnTo>
                  <a:pt x="8240" y="2436"/>
                </a:lnTo>
                <a:lnTo>
                  <a:pt x="8340" y="2303"/>
                </a:lnTo>
                <a:lnTo>
                  <a:pt x="8373" y="2269"/>
                </a:lnTo>
                <a:cubicBezTo>
                  <a:pt x="8473" y="2136"/>
                  <a:pt x="8407" y="2269"/>
                  <a:pt x="8473" y="2069"/>
                </a:cubicBezTo>
                <a:lnTo>
                  <a:pt x="8473" y="2069"/>
                </a:lnTo>
                <a:cubicBezTo>
                  <a:pt x="8106" y="2169"/>
                  <a:pt x="7731" y="2219"/>
                  <a:pt x="7356" y="2219"/>
                </a:cubicBezTo>
                <a:cubicBezTo>
                  <a:pt x="6981" y="2219"/>
                  <a:pt x="6605" y="2169"/>
                  <a:pt x="6238" y="2069"/>
                </a:cubicBezTo>
                <a:cubicBezTo>
                  <a:pt x="6122" y="2057"/>
                  <a:pt x="6021" y="2051"/>
                  <a:pt x="5933" y="2051"/>
                </a:cubicBezTo>
                <a:cubicBezTo>
                  <a:pt x="5149" y="2051"/>
                  <a:pt x="5376" y="2487"/>
                  <a:pt x="4726" y="2487"/>
                </a:cubicBezTo>
                <a:cubicBezTo>
                  <a:pt x="4653" y="2487"/>
                  <a:pt x="4568" y="2482"/>
                  <a:pt x="4471" y="2469"/>
                </a:cubicBezTo>
                <a:lnTo>
                  <a:pt x="4170" y="2069"/>
                </a:lnTo>
                <a:cubicBezTo>
                  <a:pt x="4159" y="2069"/>
                  <a:pt x="4156" y="2073"/>
                  <a:pt x="4152" y="2073"/>
                </a:cubicBezTo>
                <a:cubicBezTo>
                  <a:pt x="4144" y="2073"/>
                  <a:pt x="4137" y="2058"/>
                  <a:pt x="4070" y="1969"/>
                </a:cubicBezTo>
                <a:cubicBezTo>
                  <a:pt x="4020" y="1919"/>
                  <a:pt x="4012" y="1919"/>
                  <a:pt x="4012" y="1919"/>
                </a:cubicBezTo>
                <a:cubicBezTo>
                  <a:pt x="4012" y="1919"/>
                  <a:pt x="4020" y="1919"/>
                  <a:pt x="4004" y="1869"/>
                </a:cubicBezTo>
                <a:cubicBezTo>
                  <a:pt x="3803" y="1769"/>
                  <a:pt x="3670" y="1635"/>
                  <a:pt x="3436" y="1502"/>
                </a:cubicBezTo>
                <a:cubicBezTo>
                  <a:pt x="2603" y="1035"/>
                  <a:pt x="1202" y="668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3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77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bel"/>
              <a:buNone/>
              <a:defRPr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45000"/>
            <a:ext cx="7717500" cy="3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Poppins"/>
              <a:buChar char="●"/>
              <a:defRPr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●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■"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8"/>
          <p:cNvSpPr txBox="1">
            <a:spLocks noGrp="1"/>
          </p:cNvSpPr>
          <p:nvPr>
            <p:ph type="ctrTitle"/>
          </p:nvPr>
        </p:nvSpPr>
        <p:spPr>
          <a:xfrm>
            <a:off x="780000" y="765963"/>
            <a:ext cx="41769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SC1015 Mini-Project —</a:t>
            </a:r>
            <a:endParaRPr/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713225" y="3059325"/>
            <a:ext cx="4690500" cy="3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B124_Team6: Jden Goh, Ananya Kapoor</a:t>
            </a:r>
            <a:endParaRPr/>
          </a:p>
        </p:txBody>
      </p:sp>
      <p:sp>
        <p:nvSpPr>
          <p:cNvPr id="570" name="Google Shape;570;p38"/>
          <p:cNvSpPr txBox="1">
            <a:spLocks noGrp="1"/>
          </p:cNvSpPr>
          <p:nvPr>
            <p:ph type="ctrTitle" idx="2"/>
          </p:nvPr>
        </p:nvSpPr>
        <p:spPr>
          <a:xfrm>
            <a:off x="0" y="1402650"/>
            <a:ext cx="5736900" cy="13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20124D"/>
                </a:solidFill>
              </a:rPr>
              <a:t>The Titanic Disaster</a:t>
            </a:r>
            <a:r>
              <a:rPr lang="en" sz="6000"/>
              <a:t> </a:t>
            </a:r>
            <a:endParaRPr sz="6000"/>
          </a:p>
        </p:txBody>
      </p:sp>
      <p:grpSp>
        <p:nvGrpSpPr>
          <p:cNvPr id="571" name="Google Shape;571;p38"/>
          <p:cNvGrpSpPr/>
          <p:nvPr/>
        </p:nvGrpSpPr>
        <p:grpSpPr>
          <a:xfrm>
            <a:off x="5069451" y="962594"/>
            <a:ext cx="8149760" cy="6883683"/>
            <a:chOff x="2701133" y="829600"/>
            <a:chExt cx="3921548" cy="3484351"/>
          </a:xfrm>
        </p:grpSpPr>
        <p:sp>
          <p:nvSpPr>
            <p:cNvPr id="572" name="Google Shape;572;p38"/>
            <p:cNvSpPr/>
            <p:nvPr/>
          </p:nvSpPr>
          <p:spPr>
            <a:xfrm>
              <a:off x="3772318" y="1182419"/>
              <a:ext cx="67899" cy="1399447"/>
            </a:xfrm>
            <a:custGeom>
              <a:avLst/>
              <a:gdLst/>
              <a:ahLst/>
              <a:cxnLst/>
              <a:rect l="l" t="t" r="r" b="b"/>
              <a:pathLst>
                <a:path w="2220" h="45756" extrusionOk="0">
                  <a:moveTo>
                    <a:pt x="2220" y="1"/>
                  </a:moveTo>
                  <a:lnTo>
                    <a:pt x="0" y="45756"/>
                  </a:lnTo>
                  <a:lnTo>
                    <a:pt x="2098" y="44878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3123349" y="1997731"/>
              <a:ext cx="560990" cy="490859"/>
            </a:xfrm>
            <a:custGeom>
              <a:avLst/>
              <a:gdLst/>
              <a:ahLst/>
              <a:cxnLst/>
              <a:rect l="l" t="t" r="r" b="b"/>
              <a:pathLst>
                <a:path w="18342" h="16049" extrusionOk="0">
                  <a:moveTo>
                    <a:pt x="1293" y="1"/>
                  </a:moveTo>
                  <a:lnTo>
                    <a:pt x="2220" y="12732"/>
                  </a:lnTo>
                  <a:lnTo>
                    <a:pt x="18341" y="16049"/>
                  </a:lnTo>
                  <a:lnTo>
                    <a:pt x="0" y="140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162864" y="1997731"/>
              <a:ext cx="521474" cy="490859"/>
            </a:xfrm>
            <a:custGeom>
              <a:avLst/>
              <a:gdLst/>
              <a:ahLst/>
              <a:cxnLst/>
              <a:rect l="l" t="t" r="r" b="b"/>
              <a:pathLst>
                <a:path w="17050" h="16049" extrusionOk="0">
                  <a:moveTo>
                    <a:pt x="1" y="1"/>
                  </a:moveTo>
                  <a:lnTo>
                    <a:pt x="928" y="12732"/>
                  </a:lnTo>
                  <a:lnTo>
                    <a:pt x="17049" y="16049"/>
                  </a:lnTo>
                  <a:lnTo>
                    <a:pt x="1391" y="12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38"/>
            <p:cNvGrpSpPr/>
            <p:nvPr/>
          </p:nvGrpSpPr>
          <p:grpSpPr>
            <a:xfrm>
              <a:off x="2983120" y="829600"/>
              <a:ext cx="3307549" cy="1747018"/>
              <a:chOff x="2983120" y="829600"/>
              <a:chExt cx="3307549" cy="1747018"/>
            </a:xfrm>
          </p:grpSpPr>
          <p:sp>
            <p:nvSpPr>
              <p:cNvPr id="576" name="Google Shape;576;p38"/>
              <p:cNvSpPr/>
              <p:nvPr/>
            </p:nvSpPr>
            <p:spPr>
              <a:xfrm>
                <a:off x="2983854" y="829600"/>
                <a:ext cx="3306116" cy="1647859"/>
              </a:xfrm>
              <a:custGeom>
                <a:avLst/>
                <a:gdLst/>
                <a:ahLst/>
                <a:cxnLst/>
                <a:rect l="l" t="t" r="r" b="b"/>
                <a:pathLst>
                  <a:path w="108096" h="53878" extrusionOk="0">
                    <a:moveTo>
                      <a:pt x="101267" y="53877"/>
                    </a:moveTo>
                    <a:lnTo>
                      <a:pt x="108096" y="38780"/>
                    </a:lnTo>
                    <a:lnTo>
                      <a:pt x="106949" y="28073"/>
                    </a:lnTo>
                    <a:lnTo>
                      <a:pt x="101779" y="24366"/>
                    </a:lnTo>
                    <a:lnTo>
                      <a:pt x="95486" y="27707"/>
                    </a:lnTo>
                    <a:lnTo>
                      <a:pt x="89169" y="24170"/>
                    </a:lnTo>
                    <a:lnTo>
                      <a:pt x="83364" y="30390"/>
                    </a:lnTo>
                    <a:cubicBezTo>
                      <a:pt x="83364" y="30390"/>
                      <a:pt x="73999" y="26292"/>
                      <a:pt x="73706" y="26000"/>
                    </a:cubicBezTo>
                    <a:cubicBezTo>
                      <a:pt x="73413" y="25707"/>
                      <a:pt x="71023" y="23122"/>
                      <a:pt x="71023" y="23122"/>
                    </a:cubicBezTo>
                    <a:lnTo>
                      <a:pt x="64828" y="19122"/>
                    </a:lnTo>
                    <a:lnTo>
                      <a:pt x="59584" y="19878"/>
                    </a:lnTo>
                    <a:lnTo>
                      <a:pt x="56146" y="24439"/>
                    </a:lnTo>
                    <a:lnTo>
                      <a:pt x="45438" y="5366"/>
                    </a:lnTo>
                    <a:lnTo>
                      <a:pt x="35122" y="0"/>
                    </a:lnTo>
                    <a:lnTo>
                      <a:pt x="25561" y="8781"/>
                    </a:lnTo>
                    <a:lnTo>
                      <a:pt x="13732" y="12220"/>
                    </a:lnTo>
                    <a:lnTo>
                      <a:pt x="4561" y="16805"/>
                    </a:lnTo>
                    <a:lnTo>
                      <a:pt x="0" y="26731"/>
                    </a:lnTo>
                    <a:lnTo>
                      <a:pt x="1049" y="53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4701010" y="1414400"/>
                <a:ext cx="1203275" cy="657241"/>
              </a:xfrm>
              <a:custGeom>
                <a:avLst/>
                <a:gdLst/>
                <a:ahLst/>
                <a:cxnLst/>
                <a:rect l="l" t="t" r="r" b="b"/>
                <a:pathLst>
                  <a:path w="39342" h="21489" extrusionOk="0">
                    <a:moveTo>
                      <a:pt x="8683" y="1"/>
                    </a:moveTo>
                    <a:lnTo>
                      <a:pt x="3439" y="757"/>
                    </a:lnTo>
                    <a:lnTo>
                      <a:pt x="1" y="5318"/>
                    </a:lnTo>
                    <a:lnTo>
                      <a:pt x="4708" y="2147"/>
                    </a:lnTo>
                    <a:lnTo>
                      <a:pt x="8391" y="1757"/>
                    </a:lnTo>
                    <a:lnTo>
                      <a:pt x="14390" y="4952"/>
                    </a:lnTo>
                    <a:lnTo>
                      <a:pt x="20244" y="16659"/>
                    </a:lnTo>
                    <a:lnTo>
                      <a:pt x="21390" y="11488"/>
                    </a:lnTo>
                    <a:lnTo>
                      <a:pt x="24000" y="14537"/>
                    </a:lnTo>
                    <a:lnTo>
                      <a:pt x="25195" y="13537"/>
                    </a:lnTo>
                    <a:lnTo>
                      <a:pt x="26268" y="17196"/>
                    </a:lnTo>
                    <a:lnTo>
                      <a:pt x="29927" y="21488"/>
                    </a:lnTo>
                    <a:lnTo>
                      <a:pt x="34122" y="7488"/>
                    </a:lnTo>
                    <a:lnTo>
                      <a:pt x="39341" y="8586"/>
                    </a:lnTo>
                    <a:lnTo>
                      <a:pt x="33024" y="5049"/>
                    </a:lnTo>
                    <a:lnTo>
                      <a:pt x="27219" y="11244"/>
                    </a:lnTo>
                    <a:cubicBezTo>
                      <a:pt x="27219" y="11244"/>
                      <a:pt x="17854" y="7147"/>
                      <a:pt x="17561" y="6854"/>
                    </a:cubicBezTo>
                    <a:cubicBezTo>
                      <a:pt x="17268" y="6586"/>
                      <a:pt x="14878" y="4001"/>
                      <a:pt x="14878" y="4001"/>
                    </a:cubicBezTo>
                    <a:lnTo>
                      <a:pt x="8683" y="1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4058006" y="829600"/>
                <a:ext cx="643050" cy="748231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24464" extrusionOk="0">
                    <a:moveTo>
                      <a:pt x="1" y="0"/>
                    </a:moveTo>
                    <a:lnTo>
                      <a:pt x="6439" y="4976"/>
                    </a:lnTo>
                    <a:cubicBezTo>
                      <a:pt x="6439" y="4976"/>
                      <a:pt x="9561" y="5610"/>
                      <a:pt x="9561" y="6000"/>
                    </a:cubicBezTo>
                    <a:cubicBezTo>
                      <a:pt x="9561" y="6366"/>
                      <a:pt x="21025" y="24463"/>
                      <a:pt x="21025" y="24463"/>
                    </a:cubicBezTo>
                    <a:lnTo>
                      <a:pt x="10317" y="53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5533485" y="1568819"/>
                <a:ext cx="211128" cy="503551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16464" extrusionOk="0">
                    <a:moveTo>
                      <a:pt x="0" y="6195"/>
                    </a:moveTo>
                    <a:lnTo>
                      <a:pt x="2708" y="16464"/>
                    </a:lnTo>
                    <a:lnTo>
                      <a:pt x="6903" y="2439"/>
                    </a:lnTo>
                    <a:lnTo>
                      <a:pt x="58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5141118" y="1536736"/>
                <a:ext cx="179045" cy="387176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659" extrusionOk="0">
                    <a:moveTo>
                      <a:pt x="513" y="1"/>
                    </a:moveTo>
                    <a:lnTo>
                      <a:pt x="0" y="952"/>
                    </a:lnTo>
                    <a:lnTo>
                      <a:pt x="5854" y="12659"/>
                    </a:lnTo>
                    <a:lnTo>
                      <a:pt x="3196" y="2854"/>
                    </a:lnTo>
                    <a:cubicBezTo>
                      <a:pt x="2878" y="2586"/>
                      <a:pt x="513" y="1"/>
                      <a:pt x="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4701010" y="1436787"/>
                <a:ext cx="149224" cy="140263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586" extrusionOk="0">
                    <a:moveTo>
                      <a:pt x="4781" y="1391"/>
                    </a:moveTo>
                    <a:cubicBezTo>
                      <a:pt x="4878" y="1366"/>
                      <a:pt x="3439" y="1"/>
                      <a:pt x="3439" y="1"/>
                    </a:cubicBezTo>
                    <a:lnTo>
                      <a:pt x="1" y="4586"/>
                    </a:lnTo>
                    <a:cubicBezTo>
                      <a:pt x="1" y="4586"/>
                      <a:pt x="4708" y="1415"/>
                      <a:pt x="4781" y="13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6096664" y="1574783"/>
                <a:ext cx="193236" cy="440883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14415" extrusionOk="0">
                    <a:moveTo>
                      <a:pt x="1" y="1"/>
                    </a:moveTo>
                    <a:lnTo>
                      <a:pt x="6318" y="14415"/>
                    </a:lnTo>
                    <a:lnTo>
                      <a:pt x="5171" y="3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6081005" y="1574783"/>
                <a:ext cx="208896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29513" extrusionOk="0">
                    <a:moveTo>
                      <a:pt x="513" y="1"/>
                    </a:moveTo>
                    <a:lnTo>
                      <a:pt x="1" y="29512"/>
                    </a:lnTo>
                    <a:lnTo>
                      <a:pt x="6830" y="14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5904228" y="1574783"/>
                <a:ext cx="19247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29513" extrusionOk="0">
                    <a:moveTo>
                      <a:pt x="0" y="3342"/>
                    </a:moveTo>
                    <a:lnTo>
                      <a:pt x="5781" y="29512"/>
                    </a:lnTo>
                    <a:lnTo>
                      <a:pt x="6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5620000" y="1659075"/>
                <a:ext cx="461038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15074" h="36927" extrusionOk="0">
                    <a:moveTo>
                      <a:pt x="4318" y="1"/>
                    </a:moveTo>
                    <a:lnTo>
                      <a:pt x="1" y="36927"/>
                    </a:lnTo>
                    <a:lnTo>
                      <a:pt x="15074" y="26756"/>
                    </a:lnTo>
                    <a:lnTo>
                      <a:pt x="9293" y="58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5616275" y="1659075"/>
                <a:ext cx="135797" cy="902681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36927" extrusionOk="0">
                    <a:moveTo>
                      <a:pt x="1" y="13513"/>
                    </a:moveTo>
                    <a:lnTo>
                      <a:pt x="123" y="36927"/>
                    </a:lnTo>
                    <a:lnTo>
                      <a:pt x="4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5141118" y="1565822"/>
                <a:ext cx="447611" cy="981717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32098" extrusionOk="0">
                    <a:moveTo>
                      <a:pt x="7244" y="7001"/>
                    </a:moveTo>
                    <a:lnTo>
                      <a:pt x="14634" y="31586"/>
                    </a:lnTo>
                    <a:lnTo>
                      <a:pt x="2781" y="32098"/>
                    </a:lnTo>
                    <a:lnTo>
                      <a:pt x="0" y="1"/>
                    </a:lnTo>
                    <a:lnTo>
                      <a:pt x="5854" y="1170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4762913" y="1468105"/>
                <a:ext cx="226054" cy="1071240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35025" extrusionOk="0">
                    <a:moveTo>
                      <a:pt x="6367" y="1"/>
                    </a:moveTo>
                    <a:lnTo>
                      <a:pt x="7391" y="35024"/>
                    </a:lnTo>
                    <a:lnTo>
                      <a:pt x="1" y="34903"/>
                    </a:lnTo>
                    <a:lnTo>
                      <a:pt x="2757" y="3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4254938" y="981756"/>
                <a:ext cx="457307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14952" h="51561" extrusionOk="0">
                    <a:moveTo>
                      <a:pt x="14586" y="19488"/>
                    </a:moveTo>
                    <a:lnTo>
                      <a:pt x="14951" y="51561"/>
                    </a:lnTo>
                    <a:lnTo>
                      <a:pt x="4391" y="51561"/>
                    </a:lnTo>
                    <a:lnTo>
                      <a:pt x="5025" y="11830"/>
                    </a:lnTo>
                    <a:lnTo>
                      <a:pt x="0" y="1"/>
                    </a:lnTo>
                    <a:lnTo>
                      <a:pt x="3122" y="10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3836453" y="1178688"/>
                <a:ext cx="338698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11074" h="45390" extrusionOk="0">
                    <a:moveTo>
                      <a:pt x="7513" y="1"/>
                    </a:moveTo>
                    <a:lnTo>
                      <a:pt x="11074" y="45390"/>
                    </a:lnTo>
                    <a:lnTo>
                      <a:pt x="1" y="45000"/>
                    </a:lnTo>
                    <a:lnTo>
                      <a:pt x="123" y="123"/>
                    </a:lnTo>
                    <a:lnTo>
                      <a:pt x="4318" y="31122"/>
                    </a:lnTo>
                    <a:lnTo>
                      <a:pt x="6489" y="194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3015939" y="1306992"/>
                <a:ext cx="656476" cy="1243482"/>
              </a:xfrm>
              <a:custGeom>
                <a:avLst/>
                <a:gdLst/>
                <a:ahLst/>
                <a:cxnLst/>
                <a:rect l="l" t="t" r="r" b="b"/>
                <a:pathLst>
                  <a:path w="21464" h="43342" extrusionOk="0">
                    <a:moveTo>
                      <a:pt x="12317" y="1"/>
                    </a:moveTo>
                    <a:lnTo>
                      <a:pt x="21463" y="43341"/>
                    </a:lnTo>
                    <a:lnTo>
                      <a:pt x="3390" y="41195"/>
                    </a:lnTo>
                    <a:lnTo>
                      <a:pt x="0" y="38268"/>
                    </a:lnTo>
                    <a:lnTo>
                      <a:pt x="4805" y="22586"/>
                    </a:lnTo>
                    <a:lnTo>
                      <a:pt x="4537" y="297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3118119" y="1398007"/>
                <a:ext cx="44776" cy="599772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9610" extrusionOk="0">
                    <a:moveTo>
                      <a:pt x="1196" y="0"/>
                    </a:moveTo>
                    <a:lnTo>
                      <a:pt x="1" y="366"/>
                    </a:lnTo>
                    <a:lnTo>
                      <a:pt x="1464" y="1961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FDF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4198235" y="981756"/>
                <a:ext cx="210394" cy="157699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51561" extrusionOk="0">
                    <a:moveTo>
                      <a:pt x="1854" y="1"/>
                    </a:moveTo>
                    <a:lnTo>
                      <a:pt x="1" y="391"/>
                    </a:lnTo>
                    <a:lnTo>
                      <a:pt x="6001" y="12805"/>
                    </a:lnTo>
                    <a:lnTo>
                      <a:pt x="6245" y="51561"/>
                    </a:lnTo>
                    <a:lnTo>
                      <a:pt x="6879" y="11830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3392625" y="1151100"/>
                <a:ext cx="379712" cy="1399403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8439" extrusionOk="0">
                    <a:moveTo>
                      <a:pt x="1" y="5098"/>
                    </a:moveTo>
                    <a:lnTo>
                      <a:pt x="9147" y="48438"/>
                    </a:lnTo>
                    <a:lnTo>
                      <a:pt x="12415" y="46780"/>
                    </a:lnTo>
                    <a:lnTo>
                      <a:pt x="108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4701010" y="1479299"/>
                <a:ext cx="146227" cy="1079436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35293" extrusionOk="0">
                    <a:moveTo>
                      <a:pt x="1" y="3220"/>
                    </a:moveTo>
                    <a:lnTo>
                      <a:pt x="4781" y="1"/>
                    </a:lnTo>
                    <a:lnTo>
                      <a:pt x="2025" y="34537"/>
                    </a:lnTo>
                    <a:lnTo>
                      <a:pt x="366" y="35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4066202" y="1178688"/>
                <a:ext cx="255171" cy="138825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45390" extrusionOk="0">
                    <a:moveTo>
                      <a:pt x="1" y="1"/>
                    </a:moveTo>
                    <a:lnTo>
                      <a:pt x="3562" y="45390"/>
                    </a:lnTo>
                    <a:lnTo>
                      <a:pt x="8342" y="44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3837950" y="1188375"/>
                <a:ext cx="210394" cy="138824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47171" extrusionOk="0">
                    <a:moveTo>
                      <a:pt x="1" y="1"/>
                    </a:moveTo>
                    <a:lnTo>
                      <a:pt x="3757" y="46902"/>
                    </a:lnTo>
                    <a:lnTo>
                      <a:pt x="6879" y="47170"/>
                    </a:lnTo>
                    <a:lnTo>
                      <a:pt x="6440" y="19342"/>
                    </a:lnTo>
                    <a:lnTo>
                      <a:pt x="6440" y="19098"/>
                    </a:lnTo>
                    <a:lnTo>
                      <a:pt x="4269" y="308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4276561" y="1373386"/>
                <a:ext cx="112675" cy="1185352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8756" extrusionOk="0">
                    <a:moveTo>
                      <a:pt x="3440" y="0"/>
                    </a:moveTo>
                    <a:lnTo>
                      <a:pt x="1903" y="27366"/>
                    </a:lnTo>
                    <a:lnTo>
                      <a:pt x="1" y="23219"/>
                    </a:lnTo>
                    <a:lnTo>
                      <a:pt x="1464" y="38317"/>
                    </a:lnTo>
                    <a:lnTo>
                      <a:pt x="3684" y="387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3015937" y="1986537"/>
                <a:ext cx="668405" cy="502053"/>
              </a:xfrm>
              <a:custGeom>
                <a:avLst/>
                <a:gdLst/>
                <a:ahLst/>
                <a:cxnLst/>
                <a:rect l="l" t="t" r="r" b="b"/>
                <a:pathLst>
                  <a:path w="21854" h="16415" extrusionOk="0">
                    <a:moveTo>
                      <a:pt x="0" y="16049"/>
                    </a:moveTo>
                    <a:cubicBezTo>
                      <a:pt x="0" y="16049"/>
                      <a:pt x="4537" y="1"/>
                      <a:pt x="4805" y="367"/>
                    </a:cubicBezTo>
                    <a:cubicBezTo>
                      <a:pt x="5049" y="757"/>
                      <a:pt x="3512" y="14415"/>
                      <a:pt x="3512" y="14415"/>
                    </a:cubicBezTo>
                    <a:lnTo>
                      <a:pt x="21853" y="16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5904228" y="1574783"/>
                <a:ext cx="386441" cy="902655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29513" extrusionOk="0">
                    <a:moveTo>
                      <a:pt x="7268" y="22634"/>
                    </a:moveTo>
                    <a:cubicBezTo>
                      <a:pt x="7268" y="22781"/>
                      <a:pt x="6317" y="1"/>
                      <a:pt x="6317" y="1"/>
                    </a:cubicBezTo>
                    <a:lnTo>
                      <a:pt x="5220" y="23195"/>
                    </a:lnTo>
                    <a:lnTo>
                      <a:pt x="0" y="3342"/>
                    </a:lnTo>
                    <a:lnTo>
                      <a:pt x="5805" y="29512"/>
                    </a:lnTo>
                    <a:lnTo>
                      <a:pt x="12634" y="14415"/>
                    </a:lnTo>
                    <a:cubicBezTo>
                      <a:pt x="12634" y="14415"/>
                      <a:pt x="7268" y="22488"/>
                      <a:pt x="7268" y="226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2983120" y="829600"/>
                <a:ext cx="1271877" cy="818332"/>
              </a:xfrm>
              <a:custGeom>
                <a:avLst/>
                <a:gdLst/>
                <a:ahLst/>
                <a:cxnLst/>
                <a:rect l="l" t="t" r="r" b="b"/>
                <a:pathLst>
                  <a:path w="41585" h="26756" extrusionOk="0">
                    <a:moveTo>
                      <a:pt x="35146" y="0"/>
                    </a:moveTo>
                    <a:lnTo>
                      <a:pt x="25609" y="8781"/>
                    </a:lnTo>
                    <a:lnTo>
                      <a:pt x="13756" y="12220"/>
                    </a:lnTo>
                    <a:lnTo>
                      <a:pt x="4585" y="16805"/>
                    </a:lnTo>
                    <a:lnTo>
                      <a:pt x="0" y="26756"/>
                    </a:lnTo>
                    <a:lnTo>
                      <a:pt x="5171" y="18732"/>
                    </a:lnTo>
                    <a:lnTo>
                      <a:pt x="13390" y="15610"/>
                    </a:lnTo>
                    <a:lnTo>
                      <a:pt x="28024" y="11537"/>
                    </a:lnTo>
                    <a:lnTo>
                      <a:pt x="35414" y="11415"/>
                    </a:lnTo>
                    <a:lnTo>
                      <a:pt x="41584" y="4976"/>
                    </a:lnTo>
                    <a:lnTo>
                      <a:pt x="351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" name="Google Shape;602;p38"/>
            <p:cNvSpPr/>
            <p:nvPr/>
          </p:nvSpPr>
          <p:spPr>
            <a:xfrm>
              <a:off x="2701133" y="2477383"/>
              <a:ext cx="3921548" cy="1836568"/>
            </a:xfrm>
            <a:custGeom>
              <a:avLst/>
              <a:gdLst/>
              <a:ahLst/>
              <a:cxnLst/>
              <a:rect l="l" t="t" r="r" b="b"/>
              <a:pathLst>
                <a:path w="128218" h="60048" extrusionOk="0">
                  <a:moveTo>
                    <a:pt x="5927" y="16927"/>
                  </a:moveTo>
                  <a:lnTo>
                    <a:pt x="952" y="21683"/>
                  </a:lnTo>
                  <a:lnTo>
                    <a:pt x="1" y="29707"/>
                  </a:lnTo>
                  <a:lnTo>
                    <a:pt x="4781" y="36975"/>
                  </a:lnTo>
                  <a:lnTo>
                    <a:pt x="9220" y="43828"/>
                  </a:lnTo>
                  <a:lnTo>
                    <a:pt x="19342" y="51853"/>
                  </a:lnTo>
                  <a:lnTo>
                    <a:pt x="26610" y="49316"/>
                  </a:lnTo>
                  <a:lnTo>
                    <a:pt x="34439" y="45463"/>
                  </a:lnTo>
                  <a:lnTo>
                    <a:pt x="42073" y="44999"/>
                  </a:lnTo>
                  <a:lnTo>
                    <a:pt x="46097" y="48731"/>
                  </a:lnTo>
                  <a:lnTo>
                    <a:pt x="51244" y="56438"/>
                  </a:lnTo>
                  <a:lnTo>
                    <a:pt x="59658" y="55560"/>
                  </a:lnTo>
                  <a:lnTo>
                    <a:pt x="60804" y="50218"/>
                  </a:lnTo>
                  <a:lnTo>
                    <a:pt x="62902" y="44999"/>
                  </a:lnTo>
                  <a:lnTo>
                    <a:pt x="70146" y="47975"/>
                  </a:lnTo>
                  <a:lnTo>
                    <a:pt x="73194" y="59706"/>
                  </a:lnTo>
                  <a:cubicBezTo>
                    <a:pt x="73194" y="59706"/>
                    <a:pt x="73316" y="59828"/>
                    <a:pt x="73511" y="60048"/>
                  </a:cubicBezTo>
                  <a:lnTo>
                    <a:pt x="102925" y="60048"/>
                  </a:lnTo>
                  <a:lnTo>
                    <a:pt x="104535" y="51828"/>
                  </a:lnTo>
                  <a:lnTo>
                    <a:pt x="115047" y="40243"/>
                  </a:lnTo>
                  <a:lnTo>
                    <a:pt x="123242" y="28048"/>
                  </a:lnTo>
                  <a:lnTo>
                    <a:pt x="128217" y="15292"/>
                  </a:lnTo>
                  <a:lnTo>
                    <a:pt x="124779" y="9195"/>
                  </a:lnTo>
                  <a:lnTo>
                    <a:pt x="114852" y="5927"/>
                  </a:lnTo>
                  <a:lnTo>
                    <a:pt x="110072" y="732"/>
                  </a:lnTo>
                  <a:lnTo>
                    <a:pt x="110511" y="0"/>
                  </a:lnTo>
                  <a:lnTo>
                    <a:pt x="10293" y="0"/>
                  </a:lnTo>
                  <a:lnTo>
                    <a:pt x="10561" y="5341"/>
                  </a:lnTo>
                  <a:close/>
                </a:path>
              </a:pathLst>
            </a:custGeom>
            <a:solidFill>
              <a:srgbClr val="6B919E">
                <a:alpha val="21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015939" y="2477378"/>
              <a:ext cx="3313005" cy="210528"/>
            </a:xfrm>
            <a:custGeom>
              <a:avLst/>
              <a:gdLst/>
              <a:ahLst/>
              <a:cxnLst/>
              <a:rect l="l" t="t" r="r" b="b"/>
              <a:pathLst>
                <a:path w="110877" h="4709" extrusionOk="0">
                  <a:moveTo>
                    <a:pt x="1" y="0"/>
                  </a:moveTo>
                  <a:lnTo>
                    <a:pt x="416" y="1683"/>
                  </a:lnTo>
                  <a:cubicBezTo>
                    <a:pt x="1080" y="1671"/>
                    <a:pt x="1749" y="1661"/>
                    <a:pt x="2420" y="1661"/>
                  </a:cubicBezTo>
                  <a:cubicBezTo>
                    <a:pt x="5863" y="1661"/>
                    <a:pt x="9342" y="1924"/>
                    <a:pt x="12342" y="3537"/>
                  </a:cubicBezTo>
                  <a:cubicBezTo>
                    <a:pt x="13267" y="4040"/>
                    <a:pt x="14276" y="4708"/>
                    <a:pt x="15299" y="4708"/>
                  </a:cubicBezTo>
                  <a:cubicBezTo>
                    <a:pt x="15516" y="4708"/>
                    <a:pt x="15734" y="4678"/>
                    <a:pt x="15952" y="4610"/>
                  </a:cubicBezTo>
                  <a:cubicBezTo>
                    <a:pt x="16464" y="4439"/>
                    <a:pt x="16903" y="4073"/>
                    <a:pt x="17391" y="3805"/>
                  </a:cubicBezTo>
                  <a:cubicBezTo>
                    <a:pt x="18269" y="3317"/>
                    <a:pt x="19318" y="3195"/>
                    <a:pt x="20318" y="3073"/>
                  </a:cubicBezTo>
                  <a:cubicBezTo>
                    <a:pt x="25975" y="2467"/>
                    <a:pt x="31652" y="2272"/>
                    <a:pt x="37337" y="2272"/>
                  </a:cubicBezTo>
                  <a:cubicBezTo>
                    <a:pt x="47436" y="2272"/>
                    <a:pt x="57562" y="2887"/>
                    <a:pt x="67658" y="2903"/>
                  </a:cubicBezTo>
                  <a:cubicBezTo>
                    <a:pt x="74292" y="2903"/>
                    <a:pt x="80902" y="2659"/>
                    <a:pt x="87511" y="2415"/>
                  </a:cubicBezTo>
                  <a:lnTo>
                    <a:pt x="110877" y="1512"/>
                  </a:lnTo>
                  <a:lnTo>
                    <a:pt x="110877" y="1512"/>
                  </a:lnTo>
                  <a:cubicBezTo>
                    <a:pt x="110842" y="1514"/>
                    <a:pt x="110808" y="1514"/>
                    <a:pt x="110773" y="1514"/>
                  </a:cubicBezTo>
                  <a:cubicBezTo>
                    <a:pt x="109515" y="1514"/>
                    <a:pt x="107841" y="678"/>
                    <a:pt x="106560" y="488"/>
                  </a:cubicBezTo>
                  <a:cubicBezTo>
                    <a:pt x="106246" y="447"/>
                    <a:pt x="105877" y="440"/>
                    <a:pt x="105487" y="440"/>
                  </a:cubicBezTo>
                  <a:cubicBezTo>
                    <a:pt x="105300" y="440"/>
                    <a:pt x="105109" y="442"/>
                    <a:pt x="104917" y="442"/>
                  </a:cubicBezTo>
                  <a:cubicBezTo>
                    <a:pt x="104069" y="442"/>
                    <a:pt x="103196" y="413"/>
                    <a:pt x="102609" y="98"/>
                  </a:cubicBezTo>
                  <a:cubicBezTo>
                    <a:pt x="102535" y="73"/>
                    <a:pt x="102462" y="25"/>
                    <a:pt x="102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1710889" y="3681290"/>
            <a:ext cx="2181562" cy="673098"/>
            <a:chOff x="799450" y="3532500"/>
            <a:chExt cx="1937100" cy="597672"/>
          </a:xfrm>
        </p:grpSpPr>
        <p:grpSp>
          <p:nvGrpSpPr>
            <p:cNvPr id="605" name="Google Shape;605;p38"/>
            <p:cNvGrpSpPr/>
            <p:nvPr/>
          </p:nvGrpSpPr>
          <p:grpSpPr>
            <a:xfrm>
              <a:off x="883550" y="3532500"/>
              <a:ext cx="1754875" cy="355800"/>
              <a:chOff x="883550" y="3532500"/>
              <a:chExt cx="1754875" cy="355800"/>
            </a:xfrm>
          </p:grpSpPr>
          <p:sp>
            <p:nvSpPr>
              <p:cNvPr id="606" name="Google Shape;606;p38"/>
              <p:cNvSpPr/>
              <p:nvPr/>
            </p:nvSpPr>
            <p:spPr>
              <a:xfrm>
                <a:off x="1031075" y="3557600"/>
                <a:ext cx="136922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54769" h="1444" extrusionOk="0">
                    <a:moveTo>
                      <a:pt x="0" y="381"/>
                    </a:moveTo>
                    <a:cubicBezTo>
                      <a:pt x="5112" y="556"/>
                      <a:pt x="21543" y="1492"/>
                      <a:pt x="30671" y="1428"/>
                    </a:cubicBezTo>
                    <a:cubicBezTo>
                      <a:pt x="39799" y="1365"/>
                      <a:pt x="50753" y="238"/>
                      <a:pt x="54769" y="0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607" name="Google Shape;607;p38"/>
              <p:cNvCxnSpPr/>
              <p:nvPr/>
            </p:nvCxnSpPr>
            <p:spPr>
              <a:xfrm rot="10800000" flipH="1">
                <a:off x="883550" y="3581550"/>
                <a:ext cx="143700" cy="30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38"/>
              <p:cNvCxnSpPr/>
              <p:nvPr/>
            </p:nvCxnSpPr>
            <p:spPr>
              <a:xfrm rot="10800000" flipH="1">
                <a:off x="966900" y="3584925"/>
                <a:ext cx="62400" cy="29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38"/>
              <p:cNvCxnSpPr/>
              <p:nvPr/>
            </p:nvCxnSpPr>
            <p:spPr>
              <a:xfrm rot="10800000">
                <a:off x="101512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10" name="Google Shape;610;p38"/>
              <p:cNvCxnSpPr/>
              <p:nvPr/>
            </p:nvCxnSpPr>
            <p:spPr>
              <a:xfrm rot="10800000">
                <a:off x="2404725" y="3586050"/>
                <a:ext cx="233700" cy="297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38"/>
              <p:cNvCxnSpPr/>
              <p:nvPr/>
            </p:nvCxnSpPr>
            <p:spPr>
              <a:xfrm rot="10800000">
                <a:off x="2404775" y="3593325"/>
                <a:ext cx="150300" cy="289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38"/>
              <p:cNvCxnSpPr/>
              <p:nvPr/>
            </p:nvCxnSpPr>
            <p:spPr>
              <a:xfrm rot="10800000">
                <a:off x="2384075" y="3532500"/>
                <a:ext cx="108600" cy="35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13" name="Google Shape;613;p38"/>
            <p:cNvGrpSpPr/>
            <p:nvPr/>
          </p:nvGrpSpPr>
          <p:grpSpPr>
            <a:xfrm>
              <a:off x="799450" y="3882200"/>
              <a:ext cx="1937100" cy="247972"/>
              <a:chOff x="799450" y="3882200"/>
              <a:chExt cx="1937100" cy="247972"/>
            </a:xfrm>
          </p:grpSpPr>
          <p:grpSp>
            <p:nvGrpSpPr>
              <p:cNvPr id="614" name="Google Shape;614;p38"/>
              <p:cNvGrpSpPr/>
              <p:nvPr/>
            </p:nvGrpSpPr>
            <p:grpSpPr>
              <a:xfrm>
                <a:off x="799450" y="3932909"/>
                <a:ext cx="1937100" cy="197263"/>
                <a:chOff x="799450" y="3983858"/>
                <a:chExt cx="1937100" cy="146392"/>
              </a:xfrm>
            </p:grpSpPr>
            <p:sp>
              <p:nvSpPr>
                <p:cNvPr id="615" name="Google Shape;615;p38"/>
                <p:cNvSpPr/>
                <p:nvPr/>
              </p:nvSpPr>
              <p:spPr>
                <a:xfrm rot="10800000">
                  <a:off x="814925" y="4056750"/>
                  <a:ext cx="19074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 rot="10800000">
                  <a:off x="799450" y="3983858"/>
                  <a:ext cx="1937100" cy="73500"/>
                </a:xfrm>
                <a:prstGeom prst="trapezoid">
                  <a:avLst>
                    <a:gd name="adj" fmla="val 15343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7" name="Google Shape;617;p38"/>
              <p:cNvGrpSpPr/>
              <p:nvPr/>
            </p:nvGrpSpPr>
            <p:grpSpPr>
              <a:xfrm>
                <a:off x="839650" y="3882200"/>
                <a:ext cx="1842600" cy="50700"/>
                <a:chOff x="839650" y="3882200"/>
                <a:chExt cx="1842600" cy="50700"/>
              </a:xfrm>
            </p:grpSpPr>
            <p:sp>
              <p:nvSpPr>
                <p:cNvPr id="618" name="Google Shape;618;p38"/>
                <p:cNvSpPr/>
                <p:nvPr/>
              </p:nvSpPr>
              <p:spPr>
                <a:xfrm>
                  <a:off x="839650" y="3882200"/>
                  <a:ext cx="1842600" cy="50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19" name="Google Shape;619;p38"/>
                <p:cNvGrpSpPr/>
                <p:nvPr/>
              </p:nvGrpSpPr>
              <p:grpSpPr>
                <a:xfrm>
                  <a:off x="869023" y="3894092"/>
                  <a:ext cx="1783854" cy="26904"/>
                  <a:chOff x="869023" y="3894092"/>
                  <a:chExt cx="1783854" cy="26904"/>
                </a:xfrm>
              </p:grpSpPr>
              <p:sp>
                <p:nvSpPr>
                  <p:cNvPr id="620" name="Google Shape;620;p38"/>
                  <p:cNvSpPr/>
                  <p:nvPr/>
                </p:nvSpPr>
                <p:spPr>
                  <a:xfrm>
                    <a:off x="8690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38"/>
                  <p:cNvSpPr/>
                  <p:nvPr/>
                </p:nvSpPr>
                <p:spPr>
                  <a:xfrm>
                    <a:off x="9365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38"/>
                  <p:cNvSpPr/>
                  <p:nvPr/>
                </p:nvSpPr>
                <p:spPr>
                  <a:xfrm>
                    <a:off x="10041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38"/>
                  <p:cNvSpPr/>
                  <p:nvPr/>
                </p:nvSpPr>
                <p:spPr>
                  <a:xfrm>
                    <a:off x="10717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38"/>
                  <p:cNvSpPr/>
                  <p:nvPr/>
                </p:nvSpPr>
                <p:spPr>
                  <a:xfrm>
                    <a:off x="11393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38"/>
                  <p:cNvSpPr/>
                  <p:nvPr/>
                </p:nvSpPr>
                <p:spPr>
                  <a:xfrm>
                    <a:off x="12068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38"/>
                  <p:cNvSpPr/>
                  <p:nvPr/>
                </p:nvSpPr>
                <p:spPr>
                  <a:xfrm>
                    <a:off x="12744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38"/>
                  <p:cNvSpPr/>
                  <p:nvPr/>
                </p:nvSpPr>
                <p:spPr>
                  <a:xfrm>
                    <a:off x="13420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38"/>
                  <p:cNvSpPr/>
                  <p:nvPr/>
                </p:nvSpPr>
                <p:spPr>
                  <a:xfrm>
                    <a:off x="14096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38"/>
                  <p:cNvSpPr/>
                  <p:nvPr/>
                </p:nvSpPr>
                <p:spPr>
                  <a:xfrm>
                    <a:off x="14771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0" name="Google Shape;630;p38"/>
                  <p:cNvSpPr/>
                  <p:nvPr/>
                </p:nvSpPr>
                <p:spPr>
                  <a:xfrm>
                    <a:off x="15447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38"/>
                  <p:cNvSpPr/>
                  <p:nvPr/>
                </p:nvSpPr>
                <p:spPr>
                  <a:xfrm>
                    <a:off x="16123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38"/>
                  <p:cNvSpPr/>
                  <p:nvPr/>
                </p:nvSpPr>
                <p:spPr>
                  <a:xfrm>
                    <a:off x="16799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38"/>
                  <p:cNvSpPr/>
                  <p:nvPr/>
                </p:nvSpPr>
                <p:spPr>
                  <a:xfrm>
                    <a:off x="17474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38"/>
                  <p:cNvSpPr/>
                  <p:nvPr/>
                </p:nvSpPr>
                <p:spPr>
                  <a:xfrm>
                    <a:off x="18150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38"/>
                  <p:cNvSpPr/>
                  <p:nvPr/>
                </p:nvSpPr>
                <p:spPr>
                  <a:xfrm>
                    <a:off x="18826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38"/>
                  <p:cNvSpPr/>
                  <p:nvPr/>
                </p:nvSpPr>
                <p:spPr>
                  <a:xfrm>
                    <a:off x="19502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38"/>
                  <p:cNvSpPr/>
                  <p:nvPr/>
                </p:nvSpPr>
                <p:spPr>
                  <a:xfrm>
                    <a:off x="20177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38"/>
                  <p:cNvSpPr/>
                  <p:nvPr/>
                </p:nvSpPr>
                <p:spPr>
                  <a:xfrm>
                    <a:off x="20853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9" name="Google Shape;639;p38"/>
                  <p:cNvSpPr/>
                  <p:nvPr/>
                </p:nvSpPr>
                <p:spPr>
                  <a:xfrm>
                    <a:off x="21529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0" name="Google Shape;640;p38"/>
                  <p:cNvSpPr/>
                  <p:nvPr/>
                </p:nvSpPr>
                <p:spPr>
                  <a:xfrm>
                    <a:off x="22205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38"/>
                  <p:cNvSpPr/>
                  <p:nvPr/>
                </p:nvSpPr>
                <p:spPr>
                  <a:xfrm>
                    <a:off x="22880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38"/>
                  <p:cNvSpPr/>
                  <p:nvPr/>
                </p:nvSpPr>
                <p:spPr>
                  <a:xfrm>
                    <a:off x="23556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38"/>
                  <p:cNvSpPr/>
                  <p:nvPr/>
                </p:nvSpPr>
                <p:spPr>
                  <a:xfrm>
                    <a:off x="242324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38"/>
                  <p:cNvSpPr/>
                  <p:nvPr/>
                </p:nvSpPr>
                <p:spPr>
                  <a:xfrm>
                    <a:off x="249082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38"/>
                  <p:cNvSpPr/>
                  <p:nvPr/>
                </p:nvSpPr>
                <p:spPr>
                  <a:xfrm>
                    <a:off x="2558398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38"/>
                  <p:cNvSpPr/>
                  <p:nvPr/>
                </p:nvSpPr>
                <p:spPr>
                  <a:xfrm>
                    <a:off x="2625973" y="3894092"/>
                    <a:ext cx="26904" cy="26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47" name="Google Shape;647;p38"/>
            <p:cNvGrpSpPr/>
            <p:nvPr/>
          </p:nvGrpSpPr>
          <p:grpSpPr>
            <a:xfrm>
              <a:off x="1359775" y="3698075"/>
              <a:ext cx="66749" cy="184126"/>
              <a:chOff x="1274300" y="3698075"/>
              <a:chExt cx="66749" cy="184126"/>
            </a:xfrm>
          </p:grpSpPr>
          <p:sp>
            <p:nvSpPr>
              <p:cNvPr id="648" name="Google Shape;648;p38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8"/>
            <p:cNvGrpSpPr/>
            <p:nvPr/>
          </p:nvGrpSpPr>
          <p:grpSpPr>
            <a:xfrm>
              <a:off x="1600275" y="3698075"/>
              <a:ext cx="66749" cy="184126"/>
              <a:chOff x="1274300" y="3698075"/>
              <a:chExt cx="66749" cy="184126"/>
            </a:xfrm>
          </p:grpSpPr>
          <p:sp>
            <p:nvSpPr>
              <p:cNvPr id="651" name="Google Shape;651;p38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38"/>
            <p:cNvGrpSpPr/>
            <p:nvPr/>
          </p:nvGrpSpPr>
          <p:grpSpPr>
            <a:xfrm>
              <a:off x="1840775" y="3698075"/>
              <a:ext cx="66749" cy="184126"/>
              <a:chOff x="1274300" y="3698075"/>
              <a:chExt cx="66749" cy="184126"/>
            </a:xfrm>
          </p:grpSpPr>
          <p:sp>
            <p:nvSpPr>
              <p:cNvPr id="654" name="Google Shape;654;p38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38"/>
            <p:cNvGrpSpPr/>
            <p:nvPr/>
          </p:nvGrpSpPr>
          <p:grpSpPr>
            <a:xfrm>
              <a:off x="2081275" y="3698075"/>
              <a:ext cx="66749" cy="184126"/>
              <a:chOff x="1274300" y="3698075"/>
              <a:chExt cx="66749" cy="184126"/>
            </a:xfrm>
          </p:grpSpPr>
          <p:sp>
            <p:nvSpPr>
              <p:cNvPr id="657" name="Google Shape;657;p38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7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Our Variables —</a:t>
            </a:r>
            <a:endParaRPr/>
          </a:p>
        </p:txBody>
      </p:sp>
      <p:pic>
        <p:nvPicPr>
          <p:cNvPr id="1093" name="Google Shape;10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" y="1315175"/>
            <a:ext cx="3495800" cy="34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47"/>
          <p:cNvSpPr txBox="1"/>
          <p:nvPr/>
        </p:nvSpPr>
        <p:spPr>
          <a:xfrm>
            <a:off x="4006308" y="1050418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Pclass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95" name="Google Shape;1095;p47"/>
          <p:cNvSpPr txBox="1"/>
          <p:nvPr/>
        </p:nvSpPr>
        <p:spPr>
          <a:xfrm>
            <a:off x="5903025" y="1003325"/>
            <a:ext cx="2647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Ticket class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6" name="Google Shape;1096;p47"/>
          <p:cNvSpPr txBox="1"/>
          <p:nvPr/>
        </p:nvSpPr>
        <p:spPr>
          <a:xfrm>
            <a:off x="4006308" y="1655780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SibSp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97" name="Google Shape;1097;p47"/>
          <p:cNvSpPr txBox="1"/>
          <p:nvPr/>
        </p:nvSpPr>
        <p:spPr>
          <a:xfrm>
            <a:off x="5903015" y="1609569"/>
            <a:ext cx="269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no. of siblings / spouses aboard the Titanic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8" name="Google Shape;1098;p47"/>
          <p:cNvSpPr txBox="1"/>
          <p:nvPr/>
        </p:nvSpPr>
        <p:spPr>
          <a:xfrm>
            <a:off x="4006308" y="2215818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Parch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99" name="Google Shape;1099;p47"/>
          <p:cNvSpPr txBox="1"/>
          <p:nvPr/>
        </p:nvSpPr>
        <p:spPr>
          <a:xfrm>
            <a:off x="5857559" y="2170520"/>
            <a:ext cx="269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no. of parents / children aboard the Titanic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0" name="Google Shape;1100;p47"/>
          <p:cNvSpPr txBox="1"/>
          <p:nvPr/>
        </p:nvSpPr>
        <p:spPr>
          <a:xfrm>
            <a:off x="4006308" y="2779243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Ticket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01" name="Google Shape;1101;p47"/>
          <p:cNvSpPr txBox="1"/>
          <p:nvPr/>
        </p:nvSpPr>
        <p:spPr>
          <a:xfrm>
            <a:off x="5903015" y="2731459"/>
            <a:ext cx="269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Ticket number	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2" name="Google Shape;1102;p47"/>
          <p:cNvSpPr txBox="1"/>
          <p:nvPr/>
        </p:nvSpPr>
        <p:spPr>
          <a:xfrm>
            <a:off x="4006308" y="3282668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Fare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03" name="Google Shape;1103;p47"/>
          <p:cNvSpPr txBox="1"/>
          <p:nvPr/>
        </p:nvSpPr>
        <p:spPr>
          <a:xfrm>
            <a:off x="5857559" y="3237372"/>
            <a:ext cx="269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Passenger fare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4" name="Google Shape;1104;p47"/>
          <p:cNvSpPr txBox="1"/>
          <p:nvPr/>
        </p:nvSpPr>
        <p:spPr>
          <a:xfrm>
            <a:off x="4006308" y="3791068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Cabin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47"/>
          <p:cNvSpPr txBox="1"/>
          <p:nvPr/>
        </p:nvSpPr>
        <p:spPr>
          <a:xfrm>
            <a:off x="5857559" y="3786098"/>
            <a:ext cx="269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Cabin number	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6" name="Google Shape;1106;p47"/>
          <p:cNvSpPr txBox="1"/>
          <p:nvPr/>
        </p:nvSpPr>
        <p:spPr>
          <a:xfrm>
            <a:off x="4006308" y="4388418"/>
            <a:ext cx="20793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Embarked:</a:t>
            </a:r>
            <a:endParaRPr sz="2400" b="1"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47"/>
          <p:cNvSpPr txBox="1"/>
          <p:nvPr/>
        </p:nvSpPr>
        <p:spPr>
          <a:xfrm>
            <a:off x="5857559" y="4380124"/>
            <a:ext cx="269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Port of Embarkation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8"/>
          <p:cNvSpPr/>
          <p:nvPr/>
        </p:nvSpPr>
        <p:spPr>
          <a:xfrm>
            <a:off x="1106009" y="1254388"/>
            <a:ext cx="3349800" cy="3349500"/>
          </a:xfrm>
          <a:prstGeom prst="arc">
            <a:avLst>
              <a:gd name="adj1" fmla="val 16200000"/>
              <a:gd name="adj2" fmla="val 5420556"/>
            </a:avLst>
          </a:prstGeom>
          <a:noFill/>
          <a:ln w="9525" cap="flat" cmpd="sng">
            <a:solidFill>
              <a:schemeClr val="accent5"/>
            </a:solidFill>
            <a:prstDash val="dot"/>
            <a:round/>
            <a:headEnd type="oval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3" name="Google Shape;1113;p48"/>
          <p:cNvGrpSpPr/>
          <p:nvPr/>
        </p:nvGrpSpPr>
        <p:grpSpPr>
          <a:xfrm>
            <a:off x="3950625" y="1715725"/>
            <a:ext cx="1002300" cy="192600"/>
            <a:chOff x="4154600" y="1715575"/>
            <a:chExt cx="1002300" cy="192600"/>
          </a:xfrm>
        </p:grpSpPr>
        <p:sp>
          <p:nvSpPr>
            <p:cNvPr id="1114" name="Google Shape;1114;p48"/>
            <p:cNvSpPr/>
            <p:nvPr/>
          </p:nvSpPr>
          <p:spPr>
            <a:xfrm>
              <a:off x="4154600" y="1715575"/>
              <a:ext cx="192600" cy="19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5" name="Google Shape;1115;p48"/>
            <p:cNvCxnSpPr>
              <a:stCxn id="1114" idx="6"/>
            </p:cNvCxnSpPr>
            <p:nvPr/>
          </p:nvCxnSpPr>
          <p:spPr>
            <a:xfrm>
              <a:off x="4347200" y="1811875"/>
              <a:ext cx="809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6" name="Google Shape;1116;p48"/>
          <p:cNvGrpSpPr/>
          <p:nvPr/>
        </p:nvGrpSpPr>
        <p:grpSpPr>
          <a:xfrm>
            <a:off x="3950625" y="3892525"/>
            <a:ext cx="1002300" cy="192600"/>
            <a:chOff x="4154600" y="3892375"/>
            <a:chExt cx="1002300" cy="192600"/>
          </a:xfrm>
        </p:grpSpPr>
        <p:sp>
          <p:nvSpPr>
            <p:cNvPr id="1117" name="Google Shape;1117;p48"/>
            <p:cNvSpPr/>
            <p:nvPr/>
          </p:nvSpPr>
          <p:spPr>
            <a:xfrm>
              <a:off x="4154600" y="3892375"/>
              <a:ext cx="192600" cy="19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8" name="Google Shape;1118;p48"/>
            <p:cNvCxnSpPr>
              <a:stCxn id="1117" idx="6"/>
            </p:cNvCxnSpPr>
            <p:nvPr/>
          </p:nvCxnSpPr>
          <p:spPr>
            <a:xfrm>
              <a:off x="4347200" y="3988675"/>
              <a:ext cx="809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9" name="Google Shape;1119;p48"/>
          <p:cNvGrpSpPr/>
          <p:nvPr/>
        </p:nvGrpSpPr>
        <p:grpSpPr>
          <a:xfrm>
            <a:off x="4348851" y="2804125"/>
            <a:ext cx="604200" cy="192600"/>
            <a:chOff x="4552826" y="2803975"/>
            <a:chExt cx="604200" cy="192600"/>
          </a:xfrm>
        </p:grpSpPr>
        <p:sp>
          <p:nvSpPr>
            <p:cNvPr id="1120" name="Google Shape;1120;p48"/>
            <p:cNvSpPr/>
            <p:nvPr/>
          </p:nvSpPr>
          <p:spPr>
            <a:xfrm>
              <a:off x="4552826" y="2803975"/>
              <a:ext cx="192600" cy="19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21" name="Google Shape;1121;p48"/>
            <p:cNvCxnSpPr>
              <a:stCxn id="1120" idx="6"/>
            </p:cNvCxnSpPr>
            <p:nvPr/>
          </p:nvCxnSpPr>
          <p:spPr>
            <a:xfrm>
              <a:off x="4745426" y="2900275"/>
              <a:ext cx="411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2" name="Google Shape;1122;p48"/>
          <p:cNvGrpSpPr/>
          <p:nvPr/>
        </p:nvGrpSpPr>
        <p:grpSpPr>
          <a:xfrm>
            <a:off x="1016161" y="1261649"/>
            <a:ext cx="2662332" cy="3334987"/>
            <a:chOff x="1016162" y="1261649"/>
            <a:chExt cx="2662332" cy="3334987"/>
          </a:xfrm>
        </p:grpSpPr>
        <p:grpSp>
          <p:nvGrpSpPr>
            <p:cNvPr id="1123" name="Google Shape;1123;p48"/>
            <p:cNvGrpSpPr/>
            <p:nvPr/>
          </p:nvGrpSpPr>
          <p:grpSpPr>
            <a:xfrm>
              <a:off x="1859846" y="2234832"/>
              <a:ext cx="1818648" cy="2361804"/>
              <a:chOff x="1859846" y="2234832"/>
              <a:chExt cx="1818648" cy="2361804"/>
            </a:xfrm>
          </p:grpSpPr>
          <p:sp>
            <p:nvSpPr>
              <p:cNvPr id="1124" name="Google Shape;1124;p48"/>
              <p:cNvSpPr/>
              <p:nvPr/>
            </p:nvSpPr>
            <p:spPr>
              <a:xfrm>
                <a:off x="2137669" y="3358925"/>
                <a:ext cx="1126656" cy="1134286"/>
              </a:xfrm>
              <a:custGeom>
                <a:avLst/>
                <a:gdLst/>
                <a:ahLst/>
                <a:cxnLst/>
                <a:rect l="l" t="t" r="r" b="b"/>
                <a:pathLst>
                  <a:path w="69816" h="70661" extrusionOk="0">
                    <a:moveTo>
                      <a:pt x="67808" y="1"/>
                    </a:moveTo>
                    <a:lnTo>
                      <a:pt x="1" y="67809"/>
                    </a:lnTo>
                    <a:lnTo>
                      <a:pt x="2588" y="70661"/>
                    </a:lnTo>
                    <a:lnTo>
                      <a:pt x="8292" y="67650"/>
                    </a:lnTo>
                    <a:lnTo>
                      <a:pt x="10404" y="69710"/>
                    </a:lnTo>
                    <a:lnTo>
                      <a:pt x="69815" y="1029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5" name="Google Shape;1125;p48"/>
              <p:cNvGrpSpPr/>
              <p:nvPr/>
            </p:nvGrpSpPr>
            <p:grpSpPr>
              <a:xfrm>
                <a:off x="1859846" y="2234832"/>
                <a:ext cx="1818648" cy="2361804"/>
                <a:chOff x="1859846" y="2234832"/>
                <a:chExt cx="1818648" cy="2361804"/>
              </a:xfrm>
            </p:grpSpPr>
            <p:sp>
              <p:nvSpPr>
                <p:cNvPr id="1126" name="Google Shape;1126;p48"/>
                <p:cNvSpPr/>
                <p:nvPr/>
              </p:nvSpPr>
              <p:spPr>
                <a:xfrm>
                  <a:off x="1859846" y="3062226"/>
                  <a:ext cx="1372091" cy="1385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25" h="86292" extrusionOk="0">
                      <a:moveTo>
                        <a:pt x="83598" y="11249"/>
                      </a:moveTo>
                      <a:lnTo>
                        <a:pt x="59728" y="0"/>
                      </a:lnTo>
                      <a:lnTo>
                        <a:pt x="634" y="56824"/>
                      </a:lnTo>
                      <a:lnTo>
                        <a:pt x="1" y="66752"/>
                      </a:lnTo>
                      <a:lnTo>
                        <a:pt x="17217" y="86292"/>
                      </a:lnTo>
                      <a:lnTo>
                        <a:pt x="85024" y="1848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8"/>
                <p:cNvSpPr/>
                <p:nvPr/>
              </p:nvSpPr>
              <p:spPr>
                <a:xfrm>
                  <a:off x="2305564" y="3524233"/>
                  <a:ext cx="963021" cy="107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76" h="66806" extrusionOk="0">
                      <a:moveTo>
                        <a:pt x="0" y="59412"/>
                      </a:moveTo>
                      <a:lnTo>
                        <a:pt x="7393" y="66805"/>
                      </a:lnTo>
                      <a:lnTo>
                        <a:pt x="26827" y="47688"/>
                      </a:lnTo>
                      <a:lnTo>
                        <a:pt x="38023" y="40981"/>
                      </a:lnTo>
                      <a:lnTo>
                        <a:pt x="47318" y="12886"/>
                      </a:lnTo>
                      <a:lnTo>
                        <a:pt x="59675" y="1268"/>
                      </a:lnTo>
                      <a:lnTo>
                        <a:pt x="594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8"/>
                <p:cNvSpPr/>
                <p:nvPr/>
              </p:nvSpPr>
              <p:spPr>
                <a:xfrm>
                  <a:off x="2746150" y="2234832"/>
                  <a:ext cx="932344" cy="101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5" h="63321" extrusionOk="0">
                      <a:moveTo>
                        <a:pt x="57775" y="24769"/>
                      </a:moveTo>
                      <a:lnTo>
                        <a:pt x="49008" y="1"/>
                      </a:lnTo>
                      <a:lnTo>
                        <a:pt x="26511" y="1"/>
                      </a:lnTo>
                      <a:lnTo>
                        <a:pt x="1" y="51860"/>
                      </a:lnTo>
                      <a:lnTo>
                        <a:pt x="21442" y="63320"/>
                      </a:lnTo>
                      <a:lnTo>
                        <a:pt x="55926" y="2883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8"/>
                <p:cNvSpPr/>
                <p:nvPr/>
              </p:nvSpPr>
              <p:spPr>
                <a:xfrm>
                  <a:off x="3092154" y="2697706"/>
                  <a:ext cx="556518" cy="5883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86" h="36651" extrusionOk="0">
                      <a:moveTo>
                        <a:pt x="34485" y="0"/>
                      </a:moveTo>
                      <a:lnTo>
                        <a:pt x="1" y="34485"/>
                      </a:lnTo>
                      <a:lnTo>
                        <a:pt x="3539" y="36386"/>
                      </a:lnTo>
                      <a:lnTo>
                        <a:pt x="4172" y="36650"/>
                      </a:lnTo>
                      <a:lnTo>
                        <a:pt x="29257" y="115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8"/>
                <p:cNvSpPr/>
                <p:nvPr/>
              </p:nvSpPr>
              <p:spPr>
                <a:xfrm>
                  <a:off x="3159480" y="2883353"/>
                  <a:ext cx="404825" cy="482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6" h="30050" extrusionOk="0">
                      <a:moveTo>
                        <a:pt x="25085" y="0"/>
                      </a:moveTo>
                      <a:lnTo>
                        <a:pt x="0" y="25085"/>
                      </a:lnTo>
                      <a:lnTo>
                        <a:pt x="11566" y="3004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1" name="Google Shape;1131;p48"/>
            <p:cNvSpPr/>
            <p:nvPr/>
          </p:nvSpPr>
          <p:spPr>
            <a:xfrm>
              <a:off x="1696228" y="2721432"/>
              <a:ext cx="1312431" cy="1379279"/>
            </a:xfrm>
            <a:custGeom>
              <a:avLst/>
              <a:gdLst/>
              <a:ahLst/>
              <a:cxnLst/>
              <a:rect l="l" t="t" r="r" b="b"/>
              <a:pathLst>
                <a:path w="81328" h="85923" extrusionOk="0">
                  <a:moveTo>
                    <a:pt x="0" y="81381"/>
                  </a:moveTo>
                  <a:lnTo>
                    <a:pt x="19276" y="85923"/>
                  </a:lnTo>
                  <a:lnTo>
                    <a:pt x="44360" y="74991"/>
                  </a:lnTo>
                  <a:lnTo>
                    <a:pt x="46790" y="54289"/>
                  </a:lnTo>
                  <a:lnTo>
                    <a:pt x="68706" y="37443"/>
                  </a:lnTo>
                  <a:lnTo>
                    <a:pt x="8132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1452487" y="2234832"/>
              <a:ext cx="1692517" cy="1577656"/>
            </a:xfrm>
            <a:custGeom>
              <a:avLst/>
              <a:gdLst/>
              <a:ahLst/>
              <a:cxnLst/>
              <a:rect l="l" t="t" r="r" b="b"/>
              <a:pathLst>
                <a:path w="104881" h="98281" extrusionOk="0">
                  <a:moveTo>
                    <a:pt x="38552" y="1"/>
                  </a:moveTo>
                  <a:lnTo>
                    <a:pt x="8873" y="39027"/>
                  </a:lnTo>
                  <a:lnTo>
                    <a:pt x="1" y="78107"/>
                  </a:lnTo>
                  <a:lnTo>
                    <a:pt x="6602" y="98280"/>
                  </a:lnTo>
                  <a:lnTo>
                    <a:pt x="10488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1559011" y="2234832"/>
              <a:ext cx="1614976" cy="1792968"/>
            </a:xfrm>
            <a:custGeom>
              <a:avLst/>
              <a:gdLst/>
              <a:ahLst/>
              <a:cxnLst/>
              <a:rect l="l" t="t" r="r" b="b"/>
              <a:pathLst>
                <a:path w="100076" h="111694" extrusionOk="0">
                  <a:moveTo>
                    <a:pt x="100075" y="1"/>
                  </a:moveTo>
                  <a:lnTo>
                    <a:pt x="98280" y="1"/>
                  </a:lnTo>
                  <a:lnTo>
                    <a:pt x="1" y="98280"/>
                  </a:lnTo>
                  <a:lnTo>
                    <a:pt x="4014" y="110638"/>
                  </a:lnTo>
                  <a:lnTo>
                    <a:pt x="8503" y="111694"/>
                  </a:lnTo>
                  <a:lnTo>
                    <a:pt x="89830" y="30314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1168693" y="2745173"/>
              <a:ext cx="840312" cy="840124"/>
            </a:xfrm>
            <a:custGeom>
              <a:avLst/>
              <a:gdLst/>
              <a:ahLst/>
              <a:cxnLst/>
              <a:rect l="l" t="t" r="r" b="b"/>
              <a:pathLst>
                <a:path w="52072" h="52336" extrusionOk="0">
                  <a:moveTo>
                    <a:pt x="1" y="21917"/>
                  </a:moveTo>
                  <a:lnTo>
                    <a:pt x="12834" y="48744"/>
                  </a:lnTo>
                  <a:lnTo>
                    <a:pt x="24769" y="52335"/>
                  </a:lnTo>
                  <a:lnTo>
                    <a:pt x="52071" y="27303"/>
                  </a:lnTo>
                  <a:lnTo>
                    <a:pt x="33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016161" y="2234832"/>
              <a:ext cx="704789" cy="638360"/>
            </a:xfrm>
            <a:custGeom>
              <a:avLst/>
              <a:gdLst/>
              <a:ahLst/>
              <a:cxnLst/>
              <a:rect l="l" t="t" r="r" b="b"/>
              <a:pathLst>
                <a:path w="43674" h="39767" extrusionOk="0">
                  <a:moveTo>
                    <a:pt x="16846" y="1"/>
                  </a:moveTo>
                  <a:lnTo>
                    <a:pt x="0" y="13256"/>
                  </a:lnTo>
                  <a:lnTo>
                    <a:pt x="3908" y="39767"/>
                  </a:lnTo>
                  <a:lnTo>
                    <a:pt x="4367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100528" y="2234832"/>
              <a:ext cx="974092" cy="934223"/>
            </a:xfrm>
            <a:custGeom>
              <a:avLst/>
              <a:gdLst/>
              <a:ahLst/>
              <a:cxnLst/>
              <a:rect l="l" t="t" r="r" b="b"/>
              <a:pathLst>
                <a:path w="60362" h="58198" extrusionOk="0">
                  <a:moveTo>
                    <a:pt x="0" y="48850"/>
                  </a:moveTo>
                  <a:lnTo>
                    <a:pt x="1373" y="58197"/>
                  </a:lnTo>
                  <a:lnTo>
                    <a:pt x="21705" y="42883"/>
                  </a:lnTo>
                  <a:lnTo>
                    <a:pt x="51278" y="31528"/>
                  </a:lnTo>
                  <a:lnTo>
                    <a:pt x="60362" y="1"/>
                  </a:lnTo>
                  <a:lnTo>
                    <a:pt x="4879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079211" y="2234832"/>
              <a:ext cx="808779" cy="784181"/>
            </a:xfrm>
            <a:custGeom>
              <a:avLst/>
              <a:gdLst/>
              <a:ahLst/>
              <a:cxnLst/>
              <a:rect l="l" t="t" r="r" b="b"/>
              <a:pathLst>
                <a:path w="50118" h="48851" extrusionOk="0">
                  <a:moveTo>
                    <a:pt x="39767" y="1"/>
                  </a:moveTo>
                  <a:lnTo>
                    <a:pt x="1" y="39767"/>
                  </a:lnTo>
                  <a:lnTo>
                    <a:pt x="1321" y="48850"/>
                  </a:lnTo>
                  <a:lnTo>
                    <a:pt x="5011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2005584" y="1261649"/>
              <a:ext cx="628088" cy="834184"/>
            </a:xfrm>
            <a:custGeom>
              <a:avLst/>
              <a:gdLst/>
              <a:ahLst/>
              <a:cxnLst/>
              <a:rect l="l" t="t" r="r" b="b"/>
              <a:pathLst>
                <a:path w="38921" h="51966" extrusionOk="0">
                  <a:moveTo>
                    <a:pt x="0" y="22233"/>
                  </a:moveTo>
                  <a:lnTo>
                    <a:pt x="9189" y="3697"/>
                  </a:lnTo>
                  <a:lnTo>
                    <a:pt x="15209" y="0"/>
                  </a:lnTo>
                  <a:lnTo>
                    <a:pt x="19434" y="4647"/>
                  </a:lnTo>
                  <a:lnTo>
                    <a:pt x="38921" y="40716"/>
                  </a:lnTo>
                  <a:lnTo>
                    <a:pt x="28253" y="51965"/>
                  </a:lnTo>
                  <a:lnTo>
                    <a:pt x="8555" y="41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2251019" y="1261649"/>
              <a:ext cx="201993" cy="489152"/>
            </a:xfrm>
            <a:custGeom>
              <a:avLst/>
              <a:gdLst/>
              <a:ahLst/>
              <a:cxnLst/>
              <a:rect l="l" t="t" r="r" b="b"/>
              <a:pathLst>
                <a:path w="12517" h="30472" extrusionOk="0">
                  <a:moveTo>
                    <a:pt x="0" y="0"/>
                  </a:moveTo>
                  <a:lnTo>
                    <a:pt x="3539" y="5862"/>
                  </a:lnTo>
                  <a:lnTo>
                    <a:pt x="10826" y="20015"/>
                  </a:lnTo>
                  <a:lnTo>
                    <a:pt x="10351" y="30471"/>
                  </a:lnTo>
                  <a:lnTo>
                    <a:pt x="12516" y="19487"/>
                  </a:lnTo>
                  <a:lnTo>
                    <a:pt x="4225" y="4647"/>
                  </a:lnTo>
                  <a:lnTo>
                    <a:pt x="0" y="0"/>
                  </a:lnTo>
                  <a:close/>
                  <a:moveTo>
                    <a:pt x="10351" y="30471"/>
                  </a:moveTo>
                  <a:lnTo>
                    <a:pt x="10351" y="30471"/>
                  </a:lnTo>
                  <a:lnTo>
                    <a:pt x="10351" y="30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2189664" y="1320979"/>
              <a:ext cx="588890" cy="609546"/>
            </a:xfrm>
            <a:custGeom>
              <a:avLst/>
              <a:gdLst/>
              <a:ahLst/>
              <a:cxnLst/>
              <a:rect l="l" t="t" r="r" b="b"/>
              <a:pathLst>
                <a:path w="36492" h="37972" extrusionOk="0">
                  <a:moveTo>
                    <a:pt x="0" y="36176"/>
                  </a:moveTo>
                  <a:lnTo>
                    <a:pt x="17480" y="1"/>
                  </a:lnTo>
                  <a:lnTo>
                    <a:pt x="24345" y="9982"/>
                  </a:lnTo>
                  <a:lnTo>
                    <a:pt x="25190" y="9665"/>
                  </a:lnTo>
                  <a:lnTo>
                    <a:pt x="27250" y="13520"/>
                  </a:lnTo>
                  <a:lnTo>
                    <a:pt x="29045" y="12358"/>
                  </a:lnTo>
                  <a:lnTo>
                    <a:pt x="36492" y="20544"/>
                  </a:lnTo>
                  <a:lnTo>
                    <a:pt x="23870" y="37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2392480" y="1320979"/>
              <a:ext cx="137233" cy="494240"/>
            </a:xfrm>
            <a:custGeom>
              <a:avLst/>
              <a:gdLst/>
              <a:ahLst/>
              <a:cxnLst/>
              <a:rect l="l" t="t" r="r" b="b"/>
              <a:pathLst>
                <a:path w="8504" h="30789" extrusionOk="0">
                  <a:moveTo>
                    <a:pt x="4912" y="1"/>
                  </a:moveTo>
                  <a:lnTo>
                    <a:pt x="7764" y="10774"/>
                  </a:lnTo>
                  <a:lnTo>
                    <a:pt x="6708" y="13837"/>
                  </a:lnTo>
                  <a:lnTo>
                    <a:pt x="8186" y="18695"/>
                  </a:lnTo>
                  <a:lnTo>
                    <a:pt x="8503" y="30789"/>
                  </a:lnTo>
                  <a:lnTo>
                    <a:pt x="5440" y="29310"/>
                  </a:lnTo>
                  <a:lnTo>
                    <a:pt x="6972" y="21389"/>
                  </a:lnTo>
                  <a:lnTo>
                    <a:pt x="4173" y="18590"/>
                  </a:lnTo>
                  <a:lnTo>
                    <a:pt x="4701" y="15632"/>
                  </a:lnTo>
                  <a:lnTo>
                    <a:pt x="5123" y="9823"/>
                  </a:lnTo>
                  <a:lnTo>
                    <a:pt x="5493" y="6813"/>
                  </a:lnTo>
                  <a:lnTo>
                    <a:pt x="2113" y="9771"/>
                  </a:lnTo>
                  <a:lnTo>
                    <a:pt x="5018" y="5176"/>
                  </a:lnTo>
                  <a:lnTo>
                    <a:pt x="1" y="11302"/>
                  </a:lnTo>
                  <a:lnTo>
                    <a:pt x="4595" y="36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2115513" y="1261649"/>
              <a:ext cx="144043" cy="794326"/>
            </a:xfrm>
            <a:custGeom>
              <a:avLst/>
              <a:gdLst/>
              <a:ahLst/>
              <a:cxnLst/>
              <a:rect l="l" t="t" r="r" b="b"/>
              <a:pathLst>
                <a:path w="8926" h="49483" extrusionOk="0">
                  <a:moveTo>
                    <a:pt x="2377" y="3697"/>
                  </a:moveTo>
                  <a:lnTo>
                    <a:pt x="8397" y="0"/>
                  </a:lnTo>
                  <a:lnTo>
                    <a:pt x="4384" y="11196"/>
                  </a:lnTo>
                  <a:lnTo>
                    <a:pt x="8925" y="14312"/>
                  </a:lnTo>
                  <a:lnTo>
                    <a:pt x="8820" y="19381"/>
                  </a:lnTo>
                  <a:lnTo>
                    <a:pt x="5915" y="29785"/>
                  </a:lnTo>
                  <a:lnTo>
                    <a:pt x="8925" y="38604"/>
                  </a:lnTo>
                  <a:lnTo>
                    <a:pt x="5862" y="49483"/>
                  </a:lnTo>
                  <a:lnTo>
                    <a:pt x="6126" y="38710"/>
                  </a:lnTo>
                  <a:lnTo>
                    <a:pt x="2641" y="32003"/>
                  </a:lnTo>
                  <a:lnTo>
                    <a:pt x="6338" y="20860"/>
                  </a:lnTo>
                  <a:lnTo>
                    <a:pt x="1" y="15315"/>
                  </a:lnTo>
                  <a:lnTo>
                    <a:pt x="3433" y="8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1638278" y="1515118"/>
              <a:ext cx="763594" cy="685827"/>
            </a:xfrm>
            <a:custGeom>
              <a:avLst/>
              <a:gdLst/>
              <a:ahLst/>
              <a:cxnLst/>
              <a:rect l="l" t="t" r="r" b="b"/>
              <a:pathLst>
                <a:path w="47318" h="42724" extrusionOk="0">
                  <a:moveTo>
                    <a:pt x="0" y="32848"/>
                  </a:moveTo>
                  <a:lnTo>
                    <a:pt x="5968" y="22339"/>
                  </a:lnTo>
                  <a:lnTo>
                    <a:pt x="7552" y="22973"/>
                  </a:lnTo>
                  <a:lnTo>
                    <a:pt x="20490" y="0"/>
                  </a:lnTo>
                  <a:lnTo>
                    <a:pt x="38551" y="21811"/>
                  </a:lnTo>
                  <a:lnTo>
                    <a:pt x="42142" y="20015"/>
                  </a:lnTo>
                  <a:lnTo>
                    <a:pt x="47318" y="26828"/>
                  </a:lnTo>
                  <a:lnTo>
                    <a:pt x="24029" y="427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892234" y="1515118"/>
              <a:ext cx="509638" cy="685827"/>
            </a:xfrm>
            <a:custGeom>
              <a:avLst/>
              <a:gdLst/>
              <a:ahLst/>
              <a:cxnLst/>
              <a:rect l="l" t="t" r="r" b="b"/>
              <a:pathLst>
                <a:path w="31581" h="42724" extrusionOk="0">
                  <a:moveTo>
                    <a:pt x="4753" y="0"/>
                  </a:moveTo>
                  <a:lnTo>
                    <a:pt x="317" y="24926"/>
                  </a:lnTo>
                  <a:lnTo>
                    <a:pt x="5862" y="14153"/>
                  </a:lnTo>
                  <a:lnTo>
                    <a:pt x="2377" y="28993"/>
                  </a:lnTo>
                  <a:lnTo>
                    <a:pt x="0" y="32267"/>
                  </a:lnTo>
                  <a:lnTo>
                    <a:pt x="3539" y="33957"/>
                  </a:lnTo>
                  <a:lnTo>
                    <a:pt x="3063" y="37601"/>
                  </a:lnTo>
                  <a:lnTo>
                    <a:pt x="8292" y="42723"/>
                  </a:lnTo>
                  <a:lnTo>
                    <a:pt x="31581" y="26828"/>
                  </a:lnTo>
                  <a:lnTo>
                    <a:pt x="26405" y="20015"/>
                  </a:lnTo>
                  <a:lnTo>
                    <a:pt x="22814" y="21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2418058" y="1534606"/>
              <a:ext cx="799387" cy="634122"/>
            </a:xfrm>
            <a:custGeom>
              <a:avLst/>
              <a:gdLst/>
              <a:ahLst/>
              <a:cxnLst/>
              <a:rect l="l" t="t" r="r" b="b"/>
              <a:pathLst>
                <a:path w="49536" h="39503" extrusionOk="0">
                  <a:moveTo>
                    <a:pt x="0" y="24980"/>
                  </a:moveTo>
                  <a:cubicBezTo>
                    <a:pt x="158" y="24716"/>
                    <a:pt x="4911" y="21917"/>
                    <a:pt x="4911" y="21917"/>
                  </a:cubicBezTo>
                  <a:lnTo>
                    <a:pt x="9559" y="8450"/>
                  </a:lnTo>
                  <a:lnTo>
                    <a:pt x="19487" y="1"/>
                  </a:lnTo>
                  <a:lnTo>
                    <a:pt x="26616" y="7447"/>
                  </a:lnTo>
                  <a:lnTo>
                    <a:pt x="29679" y="14154"/>
                  </a:lnTo>
                  <a:lnTo>
                    <a:pt x="39660" y="18801"/>
                  </a:lnTo>
                  <a:lnTo>
                    <a:pt x="49536" y="35278"/>
                  </a:lnTo>
                  <a:lnTo>
                    <a:pt x="8925" y="39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2663494" y="1534606"/>
              <a:ext cx="184097" cy="649388"/>
            </a:xfrm>
            <a:custGeom>
              <a:avLst/>
              <a:gdLst/>
              <a:ahLst/>
              <a:cxnLst/>
              <a:rect l="l" t="t" r="r" b="b"/>
              <a:pathLst>
                <a:path w="11408" h="40454" extrusionOk="0">
                  <a:moveTo>
                    <a:pt x="4278" y="1"/>
                  </a:moveTo>
                  <a:lnTo>
                    <a:pt x="687" y="9401"/>
                  </a:lnTo>
                  <a:lnTo>
                    <a:pt x="4489" y="19171"/>
                  </a:lnTo>
                  <a:lnTo>
                    <a:pt x="0" y="25244"/>
                  </a:lnTo>
                  <a:lnTo>
                    <a:pt x="1637" y="38922"/>
                  </a:lnTo>
                  <a:lnTo>
                    <a:pt x="9400" y="40453"/>
                  </a:lnTo>
                  <a:lnTo>
                    <a:pt x="7446" y="27779"/>
                  </a:lnTo>
                  <a:lnTo>
                    <a:pt x="9295" y="24716"/>
                  </a:lnTo>
                  <a:lnTo>
                    <a:pt x="6179" y="27356"/>
                  </a:lnTo>
                  <a:lnTo>
                    <a:pt x="11407" y="20597"/>
                  </a:lnTo>
                  <a:lnTo>
                    <a:pt x="8714" y="15949"/>
                  </a:lnTo>
                  <a:lnTo>
                    <a:pt x="10509" y="12253"/>
                  </a:lnTo>
                  <a:lnTo>
                    <a:pt x="7605" y="10932"/>
                  </a:lnTo>
                  <a:lnTo>
                    <a:pt x="6654" y="14840"/>
                  </a:lnTo>
                  <a:lnTo>
                    <a:pt x="2694" y="9401"/>
                  </a:lnTo>
                  <a:lnTo>
                    <a:pt x="5123" y="5546"/>
                  </a:lnTo>
                  <a:lnTo>
                    <a:pt x="3380" y="6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288014" y="1870739"/>
              <a:ext cx="2249019" cy="358597"/>
            </a:xfrm>
            <a:custGeom>
              <a:avLst/>
              <a:gdLst/>
              <a:ahLst/>
              <a:cxnLst/>
              <a:rect l="l" t="t" r="r" b="b"/>
              <a:pathLst>
                <a:path w="139366" h="22339" extrusionOk="0">
                  <a:moveTo>
                    <a:pt x="0" y="22339"/>
                  </a:moveTo>
                  <a:lnTo>
                    <a:pt x="5281" y="16424"/>
                  </a:lnTo>
                  <a:lnTo>
                    <a:pt x="14681" y="10932"/>
                  </a:lnTo>
                  <a:lnTo>
                    <a:pt x="20226" y="4700"/>
                  </a:lnTo>
                  <a:cubicBezTo>
                    <a:pt x="20226" y="4700"/>
                    <a:pt x="44308" y="17692"/>
                    <a:pt x="44730" y="17269"/>
                  </a:cubicBezTo>
                  <a:cubicBezTo>
                    <a:pt x="45153" y="16794"/>
                    <a:pt x="68600" y="0"/>
                    <a:pt x="68600" y="0"/>
                  </a:cubicBezTo>
                  <a:lnTo>
                    <a:pt x="82014" y="12041"/>
                  </a:lnTo>
                  <a:lnTo>
                    <a:pt x="90358" y="9348"/>
                  </a:lnTo>
                  <a:lnTo>
                    <a:pt x="97117" y="14470"/>
                  </a:lnTo>
                  <a:lnTo>
                    <a:pt x="116657" y="6918"/>
                  </a:lnTo>
                  <a:lnTo>
                    <a:pt x="123575" y="10298"/>
                  </a:lnTo>
                  <a:lnTo>
                    <a:pt x="127166" y="7077"/>
                  </a:lnTo>
                  <a:lnTo>
                    <a:pt x="139365" y="22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2544173" y="2026294"/>
              <a:ext cx="219034" cy="194155"/>
            </a:xfrm>
            <a:custGeom>
              <a:avLst/>
              <a:gdLst/>
              <a:ahLst/>
              <a:cxnLst/>
              <a:rect l="l" t="t" r="r" b="b"/>
              <a:pathLst>
                <a:path w="13573" h="12095" extrusionOk="0">
                  <a:moveTo>
                    <a:pt x="4173" y="2694"/>
                  </a:moveTo>
                  <a:lnTo>
                    <a:pt x="12517" y="1"/>
                  </a:lnTo>
                  <a:lnTo>
                    <a:pt x="8503" y="7183"/>
                  </a:lnTo>
                  <a:lnTo>
                    <a:pt x="13573" y="4331"/>
                  </a:lnTo>
                  <a:lnTo>
                    <a:pt x="8662" y="11144"/>
                  </a:lnTo>
                  <a:lnTo>
                    <a:pt x="3962" y="12094"/>
                  </a:lnTo>
                  <a:lnTo>
                    <a:pt x="1" y="5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2855239" y="1987303"/>
              <a:ext cx="315343" cy="228058"/>
            </a:xfrm>
            <a:custGeom>
              <a:avLst/>
              <a:gdLst/>
              <a:ahLst/>
              <a:cxnLst/>
              <a:rect l="l" t="t" r="r" b="b"/>
              <a:pathLst>
                <a:path w="19541" h="14207" extrusionOk="0">
                  <a:moveTo>
                    <a:pt x="0" y="7552"/>
                  </a:moveTo>
                  <a:lnTo>
                    <a:pt x="19540" y="0"/>
                  </a:lnTo>
                  <a:lnTo>
                    <a:pt x="15632" y="8556"/>
                  </a:lnTo>
                  <a:lnTo>
                    <a:pt x="19223" y="8292"/>
                  </a:lnTo>
                  <a:lnTo>
                    <a:pt x="14893" y="14206"/>
                  </a:lnTo>
                  <a:lnTo>
                    <a:pt x="3908" y="13837"/>
                  </a:lnTo>
                  <a:lnTo>
                    <a:pt x="10668" y="6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3282205" y="1989839"/>
              <a:ext cx="63065" cy="219582"/>
            </a:xfrm>
            <a:custGeom>
              <a:avLst/>
              <a:gdLst/>
              <a:ahLst/>
              <a:cxnLst/>
              <a:rect l="l" t="t" r="r" b="b"/>
              <a:pathLst>
                <a:path w="3908" h="13679" extrusionOk="0">
                  <a:moveTo>
                    <a:pt x="0" y="3222"/>
                  </a:moveTo>
                  <a:lnTo>
                    <a:pt x="1848" y="5176"/>
                  </a:lnTo>
                  <a:lnTo>
                    <a:pt x="423" y="9665"/>
                  </a:lnTo>
                  <a:lnTo>
                    <a:pt x="1532" y="11038"/>
                  </a:lnTo>
                  <a:lnTo>
                    <a:pt x="2112" y="13679"/>
                  </a:lnTo>
                  <a:lnTo>
                    <a:pt x="2693" y="9876"/>
                  </a:lnTo>
                  <a:lnTo>
                    <a:pt x="2112" y="8081"/>
                  </a:lnTo>
                  <a:lnTo>
                    <a:pt x="3908" y="4754"/>
                  </a:lnTo>
                  <a:lnTo>
                    <a:pt x="2218" y="2483"/>
                  </a:lnTo>
                  <a:lnTo>
                    <a:pt x="35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1517263" y="1951698"/>
              <a:ext cx="97164" cy="248396"/>
            </a:xfrm>
            <a:custGeom>
              <a:avLst/>
              <a:gdLst/>
              <a:ahLst/>
              <a:cxnLst/>
              <a:rect l="l" t="t" r="r" b="b"/>
              <a:pathLst>
                <a:path w="6021" h="15474" extrusionOk="0">
                  <a:moveTo>
                    <a:pt x="6020" y="0"/>
                  </a:moveTo>
                  <a:lnTo>
                    <a:pt x="3327" y="9876"/>
                  </a:lnTo>
                  <a:lnTo>
                    <a:pt x="5017" y="9823"/>
                  </a:lnTo>
                  <a:lnTo>
                    <a:pt x="3327" y="13784"/>
                  </a:lnTo>
                  <a:lnTo>
                    <a:pt x="1479" y="15474"/>
                  </a:lnTo>
                  <a:lnTo>
                    <a:pt x="2429" y="13625"/>
                  </a:lnTo>
                  <a:lnTo>
                    <a:pt x="1848" y="11513"/>
                  </a:lnTo>
                  <a:lnTo>
                    <a:pt x="2218" y="8978"/>
                  </a:lnTo>
                  <a:lnTo>
                    <a:pt x="0" y="9136"/>
                  </a:lnTo>
                  <a:lnTo>
                    <a:pt x="475" y="62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336588" y="2139898"/>
              <a:ext cx="161085" cy="64435"/>
            </a:xfrm>
            <a:custGeom>
              <a:avLst/>
              <a:gdLst/>
              <a:ahLst/>
              <a:cxnLst/>
              <a:rect l="l" t="t" r="r" b="b"/>
              <a:pathLst>
                <a:path w="9982" h="4014" extrusionOk="0">
                  <a:moveTo>
                    <a:pt x="2271" y="0"/>
                  </a:moveTo>
                  <a:lnTo>
                    <a:pt x="2377" y="2377"/>
                  </a:lnTo>
                  <a:lnTo>
                    <a:pt x="9982" y="3591"/>
                  </a:lnTo>
                  <a:lnTo>
                    <a:pt x="4014" y="4014"/>
                  </a:lnTo>
                  <a:lnTo>
                    <a:pt x="0" y="3750"/>
                  </a:lnTo>
                  <a:lnTo>
                    <a:pt x="1162" y="20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1918651" y="1876251"/>
              <a:ext cx="542882" cy="336557"/>
            </a:xfrm>
            <a:custGeom>
              <a:avLst/>
              <a:gdLst/>
              <a:ahLst/>
              <a:cxnLst/>
              <a:rect l="l" t="t" r="r" b="b"/>
              <a:pathLst>
                <a:path w="33641" h="20966" extrusionOk="0">
                  <a:moveTo>
                    <a:pt x="29521" y="0"/>
                  </a:moveTo>
                  <a:lnTo>
                    <a:pt x="24557" y="12411"/>
                  </a:lnTo>
                  <a:lnTo>
                    <a:pt x="28201" y="11407"/>
                  </a:lnTo>
                  <a:lnTo>
                    <a:pt x="33640" y="19170"/>
                  </a:lnTo>
                  <a:lnTo>
                    <a:pt x="21019" y="17163"/>
                  </a:lnTo>
                  <a:lnTo>
                    <a:pt x="1" y="20966"/>
                  </a:lnTo>
                  <a:lnTo>
                    <a:pt x="13784" y="16952"/>
                  </a:lnTo>
                  <a:lnTo>
                    <a:pt x="5651" y="172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2825417" y="1835558"/>
              <a:ext cx="234365" cy="207703"/>
            </a:xfrm>
            <a:custGeom>
              <a:avLst/>
              <a:gdLst/>
              <a:ahLst/>
              <a:cxnLst/>
              <a:rect l="l" t="t" r="r" b="b"/>
              <a:pathLst>
                <a:path w="14523" h="12939" extrusionOk="0">
                  <a:moveTo>
                    <a:pt x="14417" y="0"/>
                  </a:moveTo>
                  <a:lnTo>
                    <a:pt x="14523" y="4225"/>
                  </a:lnTo>
                  <a:lnTo>
                    <a:pt x="12886" y="4331"/>
                  </a:lnTo>
                  <a:lnTo>
                    <a:pt x="13519" y="5545"/>
                  </a:lnTo>
                  <a:lnTo>
                    <a:pt x="12146" y="7394"/>
                  </a:lnTo>
                  <a:lnTo>
                    <a:pt x="11724" y="5176"/>
                  </a:lnTo>
                  <a:lnTo>
                    <a:pt x="6548" y="12939"/>
                  </a:lnTo>
                  <a:lnTo>
                    <a:pt x="2482" y="6971"/>
                  </a:lnTo>
                  <a:lnTo>
                    <a:pt x="1743" y="8661"/>
                  </a:lnTo>
                  <a:lnTo>
                    <a:pt x="0" y="6496"/>
                  </a:lnTo>
                  <a:lnTo>
                    <a:pt x="1584" y="7816"/>
                  </a:lnTo>
                  <a:lnTo>
                    <a:pt x="2588" y="6179"/>
                  </a:lnTo>
                  <a:lnTo>
                    <a:pt x="7077" y="11196"/>
                  </a:lnTo>
                  <a:lnTo>
                    <a:pt x="11724" y="4225"/>
                  </a:lnTo>
                  <a:lnTo>
                    <a:pt x="13519" y="27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2841603" y="1761797"/>
              <a:ext cx="55416" cy="53423"/>
            </a:xfrm>
            <a:custGeom>
              <a:avLst/>
              <a:gdLst/>
              <a:ahLst/>
              <a:cxnLst/>
              <a:rect l="l" t="t" r="r" b="b"/>
              <a:pathLst>
                <a:path w="3434" h="3328" extrusionOk="0">
                  <a:moveTo>
                    <a:pt x="3433" y="1"/>
                  </a:moveTo>
                  <a:lnTo>
                    <a:pt x="2535" y="3328"/>
                  </a:lnTo>
                  <a:lnTo>
                    <a:pt x="0" y="2008"/>
                  </a:lnTo>
                  <a:lnTo>
                    <a:pt x="1426" y="1744"/>
                  </a:lnTo>
                  <a:lnTo>
                    <a:pt x="2324" y="6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2373729" y="2059362"/>
              <a:ext cx="131262" cy="154297"/>
            </a:xfrm>
            <a:custGeom>
              <a:avLst/>
              <a:gdLst/>
              <a:ahLst/>
              <a:cxnLst/>
              <a:rect l="l" t="t" r="r" b="b"/>
              <a:pathLst>
                <a:path w="8134" h="9612" extrusionOk="0">
                  <a:moveTo>
                    <a:pt x="1" y="0"/>
                  </a:moveTo>
                  <a:lnTo>
                    <a:pt x="3222" y="8344"/>
                  </a:lnTo>
                  <a:lnTo>
                    <a:pt x="8134" y="9612"/>
                  </a:lnTo>
                  <a:lnTo>
                    <a:pt x="5440" y="77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968936" y="1515118"/>
              <a:ext cx="291476" cy="350121"/>
            </a:xfrm>
            <a:custGeom>
              <a:avLst/>
              <a:gdLst/>
              <a:ahLst/>
              <a:cxnLst/>
              <a:rect l="l" t="t" r="r" b="b"/>
              <a:pathLst>
                <a:path w="18062" h="21811" extrusionOk="0">
                  <a:moveTo>
                    <a:pt x="0" y="0"/>
                  </a:moveTo>
                  <a:lnTo>
                    <a:pt x="5123" y="8872"/>
                  </a:lnTo>
                  <a:lnTo>
                    <a:pt x="18061" y="21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8" name="Google Shape;1158;p48"/>
          <p:cNvSpPr/>
          <p:nvPr/>
        </p:nvSpPr>
        <p:spPr>
          <a:xfrm>
            <a:off x="2186243" y="1261649"/>
            <a:ext cx="73313" cy="229743"/>
          </a:xfrm>
          <a:custGeom>
            <a:avLst/>
            <a:gdLst/>
            <a:ahLst/>
            <a:cxnLst/>
            <a:rect l="l" t="t" r="r" b="b"/>
            <a:pathLst>
              <a:path w="4543" h="14312" extrusionOk="0">
                <a:moveTo>
                  <a:pt x="4014" y="0"/>
                </a:moveTo>
                <a:lnTo>
                  <a:pt x="1" y="11196"/>
                </a:lnTo>
                <a:lnTo>
                  <a:pt x="4542" y="14312"/>
                </a:lnTo>
                <a:lnTo>
                  <a:pt x="4542" y="14312"/>
                </a:lnTo>
                <a:lnTo>
                  <a:pt x="899" y="11090"/>
                </a:lnTo>
                <a:lnTo>
                  <a:pt x="401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8"/>
          <p:cNvSpPr/>
          <p:nvPr/>
        </p:nvSpPr>
        <p:spPr>
          <a:xfrm>
            <a:off x="2471748" y="1320979"/>
            <a:ext cx="57111" cy="300118"/>
          </a:xfrm>
          <a:custGeom>
            <a:avLst/>
            <a:gdLst/>
            <a:ahLst/>
            <a:cxnLst/>
            <a:rect l="l" t="t" r="r" b="b"/>
            <a:pathLst>
              <a:path w="3539" h="18696" extrusionOk="0">
                <a:moveTo>
                  <a:pt x="0" y="1"/>
                </a:moveTo>
                <a:lnTo>
                  <a:pt x="2852" y="10774"/>
                </a:lnTo>
                <a:lnTo>
                  <a:pt x="1796" y="13837"/>
                </a:lnTo>
                <a:lnTo>
                  <a:pt x="3274" y="18695"/>
                </a:lnTo>
                <a:lnTo>
                  <a:pt x="2641" y="13995"/>
                </a:lnTo>
                <a:lnTo>
                  <a:pt x="3538" y="1035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8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6127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Data Cleaning —</a:t>
            </a:r>
            <a:endParaRPr/>
          </a:p>
        </p:txBody>
      </p:sp>
      <p:sp>
        <p:nvSpPr>
          <p:cNvPr id="1161" name="Google Shape;1161;p48"/>
          <p:cNvSpPr/>
          <p:nvPr/>
        </p:nvSpPr>
        <p:spPr>
          <a:xfrm>
            <a:off x="825" y="2230050"/>
            <a:ext cx="9144064" cy="2913532"/>
          </a:xfrm>
          <a:custGeom>
            <a:avLst/>
            <a:gdLst/>
            <a:ahLst/>
            <a:cxnLst/>
            <a:rect l="l" t="t" r="r" b="b"/>
            <a:pathLst>
              <a:path w="208483" h="100173" extrusionOk="0">
                <a:moveTo>
                  <a:pt x="0" y="1"/>
                </a:moveTo>
                <a:lnTo>
                  <a:pt x="208482" y="1"/>
                </a:lnTo>
                <a:lnTo>
                  <a:pt x="208482" y="100172"/>
                </a:lnTo>
                <a:lnTo>
                  <a:pt x="0" y="100172"/>
                </a:lnTo>
                <a:close/>
              </a:path>
            </a:pathLst>
          </a:custGeom>
          <a:gradFill>
            <a:gsLst>
              <a:gs pos="0">
                <a:srgbClr val="D0F3FF">
                  <a:alpha val="32549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8"/>
          <p:cNvSpPr txBox="1"/>
          <p:nvPr/>
        </p:nvSpPr>
        <p:spPr>
          <a:xfrm>
            <a:off x="5013050" y="1409600"/>
            <a:ext cx="34392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B919E"/>
                </a:solidFill>
                <a:latin typeface="Abel"/>
                <a:ea typeface="Abel"/>
                <a:cs typeface="Abel"/>
                <a:sym typeface="Abel"/>
              </a:rPr>
              <a:t>1. Null Values and Outliers</a:t>
            </a:r>
            <a:endParaRPr sz="2400" b="1">
              <a:solidFill>
                <a:srgbClr val="6B91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63" name="Google Shape;1163;p48"/>
          <p:cNvSpPr txBox="1"/>
          <p:nvPr/>
        </p:nvSpPr>
        <p:spPr>
          <a:xfrm>
            <a:off x="5013075" y="1757250"/>
            <a:ext cx="296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Handling null values and extreme outliers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4" name="Google Shape;1164;p48"/>
          <p:cNvSpPr txBox="1"/>
          <p:nvPr/>
        </p:nvSpPr>
        <p:spPr>
          <a:xfrm>
            <a:off x="5013050" y="2498000"/>
            <a:ext cx="42237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B919E"/>
                </a:solidFill>
                <a:latin typeface="Abel"/>
                <a:ea typeface="Abel"/>
                <a:cs typeface="Abel"/>
                <a:sym typeface="Abel"/>
              </a:rPr>
              <a:t>2. Data Adjustments</a:t>
            </a:r>
            <a:endParaRPr sz="2400" b="1">
              <a:solidFill>
                <a:srgbClr val="6B91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65" name="Google Shape;1165;p48"/>
          <p:cNvSpPr txBox="1"/>
          <p:nvPr/>
        </p:nvSpPr>
        <p:spPr>
          <a:xfrm>
            <a:off x="5013075" y="2845650"/>
            <a:ext cx="329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Making adjustments/combining variables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6" name="Google Shape;1166;p48"/>
          <p:cNvSpPr txBox="1"/>
          <p:nvPr/>
        </p:nvSpPr>
        <p:spPr>
          <a:xfrm>
            <a:off x="5013050" y="3586400"/>
            <a:ext cx="40950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3. Encoding Categorical Variables</a:t>
            </a:r>
            <a:endParaRPr sz="2400" b="1">
              <a:solidFill>
                <a:srgbClr val="6B919E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67" name="Google Shape;1167;p48"/>
          <p:cNvSpPr txBox="1"/>
          <p:nvPr/>
        </p:nvSpPr>
        <p:spPr>
          <a:xfrm>
            <a:off x="5013075" y="3934050"/>
            <a:ext cx="2962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Performing encoding on categorical variables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9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Null Values and Outliers</a:t>
            </a:r>
            <a:r>
              <a:rPr lang="en"/>
              <a:t> —</a:t>
            </a:r>
            <a:endParaRPr/>
          </a:p>
        </p:txBody>
      </p:sp>
      <p:pic>
        <p:nvPicPr>
          <p:cNvPr id="1173" name="Google Shape;11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1940275"/>
            <a:ext cx="2398525" cy="17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49"/>
          <p:cNvSpPr txBox="1"/>
          <p:nvPr/>
        </p:nvSpPr>
        <p:spPr>
          <a:xfrm>
            <a:off x="809200" y="1339963"/>
            <a:ext cx="112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Age</a:t>
            </a:r>
            <a:r>
              <a:rPr lang="en" sz="24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endParaRPr sz="800" b="1"/>
          </a:p>
        </p:txBody>
      </p:sp>
      <p:sp>
        <p:nvSpPr>
          <p:cNvPr id="1175" name="Google Shape;1175;p49"/>
          <p:cNvSpPr txBox="1"/>
          <p:nvPr/>
        </p:nvSpPr>
        <p:spPr>
          <a:xfrm>
            <a:off x="3462350" y="1293775"/>
            <a:ext cx="121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Cabin</a:t>
            </a:r>
            <a:r>
              <a:rPr lang="en"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endParaRPr sz="800" b="1"/>
          </a:p>
        </p:txBody>
      </p:sp>
      <p:sp>
        <p:nvSpPr>
          <p:cNvPr id="1176" name="Google Shape;1176;p49"/>
          <p:cNvSpPr txBox="1"/>
          <p:nvPr/>
        </p:nvSpPr>
        <p:spPr>
          <a:xfrm>
            <a:off x="6362950" y="1293775"/>
            <a:ext cx="180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Embarked</a:t>
            </a:r>
            <a:r>
              <a:rPr lang="en"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endParaRPr sz="800" b="1"/>
          </a:p>
        </p:txBody>
      </p:sp>
      <p:pic>
        <p:nvPicPr>
          <p:cNvPr id="1177" name="Google Shape;117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275" y="1940275"/>
            <a:ext cx="2666550" cy="19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49"/>
          <p:cNvSpPr txBox="1"/>
          <p:nvPr/>
        </p:nvSpPr>
        <p:spPr>
          <a:xfrm>
            <a:off x="27250" y="4203450"/>
            <a:ext cx="30123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Age is skewed to the right (positive skew)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Median will be suitable for filling the missing values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9" name="Google Shape;1179;p49"/>
          <p:cNvSpPr txBox="1"/>
          <p:nvPr/>
        </p:nvSpPr>
        <p:spPr>
          <a:xfrm>
            <a:off x="5885100" y="4203450"/>
            <a:ext cx="3258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Only 0.22% missing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Mode will be suitable for filling the missing values, since this is a categorical variable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0" name="Google Shape;1180;p49"/>
          <p:cNvSpPr txBox="1"/>
          <p:nvPr/>
        </p:nvSpPr>
        <p:spPr>
          <a:xfrm>
            <a:off x="2746524" y="2222375"/>
            <a:ext cx="3138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Cabin is missing about 77% of its data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Due to insufficient information to fill in missing cabin values, it is safer to drop this column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1" name="Google Shape;1181;p49"/>
          <p:cNvSpPr txBox="1"/>
          <p:nvPr/>
        </p:nvSpPr>
        <p:spPr>
          <a:xfrm>
            <a:off x="3462375" y="3154775"/>
            <a:ext cx="121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Fare</a:t>
            </a:r>
            <a:r>
              <a:rPr lang="en" sz="30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</a:t>
            </a:r>
            <a:endParaRPr sz="800" b="1"/>
          </a:p>
        </p:txBody>
      </p:sp>
      <p:sp>
        <p:nvSpPr>
          <p:cNvPr id="1182" name="Google Shape;1182;p49"/>
          <p:cNvSpPr txBox="1"/>
          <p:nvPr/>
        </p:nvSpPr>
        <p:spPr>
          <a:xfrm>
            <a:off x="2746524" y="3981600"/>
            <a:ext cx="3138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300"/>
              <a:buFont typeface="Poppins"/>
              <a:buChar char="-"/>
            </a:pPr>
            <a:r>
              <a:rPr lang="en" sz="1300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Removed  3 rows with extreme outliers which can have huge impact on our prediction</a:t>
            </a:r>
            <a:endParaRPr sz="1300"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0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Data Adjustments</a:t>
            </a:r>
            <a:r>
              <a:rPr lang="en"/>
              <a:t> —</a:t>
            </a:r>
            <a:endParaRPr/>
          </a:p>
        </p:txBody>
      </p:sp>
      <p:pic>
        <p:nvPicPr>
          <p:cNvPr id="1188" name="Google Shape;11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00" y="1796800"/>
            <a:ext cx="798294" cy="31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0" y="1796800"/>
            <a:ext cx="883725" cy="3167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0" name="Google Shape;1190;p50"/>
          <p:cNvCxnSpPr>
            <a:stCxn id="1189" idx="3"/>
            <a:endCxn id="1188" idx="1"/>
          </p:cNvCxnSpPr>
          <p:nvPr/>
        </p:nvCxnSpPr>
        <p:spPr>
          <a:xfrm>
            <a:off x="1279775" y="3380427"/>
            <a:ext cx="53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1" name="Google Shape;1191;p50"/>
          <p:cNvSpPr txBox="1"/>
          <p:nvPr/>
        </p:nvSpPr>
        <p:spPr>
          <a:xfrm>
            <a:off x="191325" y="1242700"/>
            <a:ext cx="262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Family Members -</a:t>
            </a:r>
            <a:endParaRPr sz="800" b="1"/>
          </a:p>
        </p:txBody>
      </p:sp>
      <p:pic>
        <p:nvPicPr>
          <p:cNvPr id="1192" name="Google Shape;119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378" y="1870488"/>
            <a:ext cx="6059850" cy="26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50"/>
          <p:cNvSpPr txBox="1"/>
          <p:nvPr/>
        </p:nvSpPr>
        <p:spPr>
          <a:xfrm>
            <a:off x="4707150" y="1242700"/>
            <a:ext cx="262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Title -</a:t>
            </a:r>
            <a:endParaRPr sz="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Data Adjustments</a:t>
            </a:r>
            <a:r>
              <a:rPr lang="en"/>
              <a:t> —</a:t>
            </a:r>
            <a:endParaRPr/>
          </a:p>
        </p:txBody>
      </p:sp>
      <p:sp>
        <p:nvSpPr>
          <p:cNvPr id="1199" name="Google Shape;1199;p51"/>
          <p:cNvSpPr txBox="1"/>
          <p:nvPr/>
        </p:nvSpPr>
        <p:spPr>
          <a:xfrm>
            <a:off x="247250" y="1441650"/>
            <a:ext cx="262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AgeCategory -</a:t>
            </a:r>
            <a:endParaRPr sz="800" b="1"/>
          </a:p>
        </p:txBody>
      </p:sp>
      <p:pic>
        <p:nvPicPr>
          <p:cNvPr id="1200" name="Google Shape;12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46" y="2092050"/>
            <a:ext cx="5093524" cy="2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1"/>
          <p:cNvSpPr txBox="1">
            <a:spLocks noGrp="1"/>
          </p:cNvSpPr>
          <p:nvPr>
            <p:ph type="subTitle" idx="4294967295"/>
          </p:nvPr>
        </p:nvSpPr>
        <p:spPr>
          <a:xfrm>
            <a:off x="5545600" y="1749313"/>
            <a:ext cx="3452100" cy="29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Child: 0-12 years old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Teenager: 13-25 years old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Young Adult: 26-35 years old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Adult: 36-60 years old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Elderly: 61 years old and above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2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Encoding Categorical Variables</a:t>
            </a:r>
            <a:r>
              <a:rPr lang="en"/>
              <a:t> —</a:t>
            </a:r>
            <a:endParaRPr/>
          </a:p>
        </p:txBody>
      </p:sp>
      <p:cxnSp>
        <p:nvCxnSpPr>
          <p:cNvPr id="1207" name="Google Shape;1207;p52"/>
          <p:cNvCxnSpPr>
            <a:stCxn id="1208" idx="3"/>
            <a:endCxn id="1209" idx="1"/>
          </p:cNvCxnSpPr>
          <p:nvPr/>
        </p:nvCxnSpPr>
        <p:spPr>
          <a:xfrm>
            <a:off x="2409800" y="3433974"/>
            <a:ext cx="70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0" name="Google Shape;1210;p52"/>
          <p:cNvSpPr txBox="1"/>
          <p:nvPr/>
        </p:nvSpPr>
        <p:spPr>
          <a:xfrm>
            <a:off x="1536975" y="1076388"/>
            <a:ext cx="2622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Embarked -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Using one hot encoder</a:t>
            </a:r>
            <a:endParaRPr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300" y="1810900"/>
            <a:ext cx="645034" cy="32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900" y="1810863"/>
            <a:ext cx="521900" cy="324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52"/>
          <p:cNvSpPr txBox="1"/>
          <p:nvPr/>
        </p:nvSpPr>
        <p:spPr>
          <a:xfrm>
            <a:off x="4984700" y="1076388"/>
            <a:ext cx="2622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Sex -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Using Label encoder</a:t>
            </a:r>
            <a:endParaRPr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212" name="Google Shape;1212;p52"/>
          <p:cNvCxnSpPr>
            <a:stCxn id="1213" idx="3"/>
            <a:endCxn id="1214" idx="1"/>
          </p:cNvCxnSpPr>
          <p:nvPr/>
        </p:nvCxnSpPr>
        <p:spPr>
          <a:xfrm>
            <a:off x="5979912" y="3433962"/>
            <a:ext cx="71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13" name="Google Shape;12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175" y="1810863"/>
            <a:ext cx="422737" cy="32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7800" y="1810888"/>
            <a:ext cx="336716" cy="324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3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Overview of Dataset so far</a:t>
            </a:r>
            <a:r>
              <a:rPr lang="en"/>
              <a:t> —</a:t>
            </a:r>
            <a:endParaRPr/>
          </a:p>
        </p:txBody>
      </p:sp>
      <p:pic>
        <p:nvPicPr>
          <p:cNvPr id="1220" name="Google Shape;12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48" y="1297600"/>
            <a:ext cx="7317502" cy="325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4"/>
          <p:cNvSpPr txBox="1">
            <a:spLocks noGrp="1"/>
          </p:cNvSpPr>
          <p:nvPr>
            <p:ph type="title"/>
          </p:nvPr>
        </p:nvSpPr>
        <p:spPr>
          <a:xfrm>
            <a:off x="713225" y="459550"/>
            <a:ext cx="6948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— </a:t>
            </a:r>
            <a:r>
              <a:rPr lang="en" sz="2800" b="1"/>
              <a:t>EDA</a:t>
            </a:r>
            <a:r>
              <a:rPr lang="en" sz="2800"/>
              <a:t> - </a:t>
            </a:r>
            <a:r>
              <a:rPr lang="en" sz="2800" i="1"/>
              <a:t>Overview of Survivors </a:t>
            </a:r>
            <a:r>
              <a:rPr lang="en" sz="2800"/>
              <a:t>—</a:t>
            </a:r>
            <a:endParaRPr sz="2800"/>
          </a:p>
        </p:txBody>
      </p:sp>
      <p:pic>
        <p:nvPicPr>
          <p:cNvPr id="1226" name="Google Shape;12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312" y="1676650"/>
            <a:ext cx="6623276" cy="3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54"/>
          <p:cNvSpPr txBox="1"/>
          <p:nvPr/>
        </p:nvSpPr>
        <p:spPr>
          <a:xfrm>
            <a:off x="984900" y="937750"/>
            <a:ext cx="7174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Out of the 891 passengers on board, only around 38% of them survived.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5"/>
          <p:cNvSpPr txBox="1">
            <a:spLocks noGrp="1"/>
          </p:cNvSpPr>
          <p:nvPr>
            <p:ph type="title"/>
          </p:nvPr>
        </p:nvSpPr>
        <p:spPr>
          <a:xfrm>
            <a:off x="674200" y="1734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— </a:t>
            </a:r>
            <a:r>
              <a:rPr lang="en" sz="2400" b="1"/>
              <a:t>EDA</a:t>
            </a:r>
            <a:r>
              <a:rPr lang="en" sz="2400"/>
              <a:t> - </a:t>
            </a:r>
            <a:r>
              <a:rPr lang="en" sz="2400" i="1"/>
              <a:t>Does gender affect survival? </a:t>
            </a:r>
            <a:r>
              <a:rPr lang="en" sz="2400"/>
              <a:t>—</a:t>
            </a:r>
            <a:endParaRPr sz="2400"/>
          </a:p>
        </p:txBody>
      </p:sp>
      <p:pic>
        <p:nvPicPr>
          <p:cNvPr id="1233" name="Google Shape;12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950" y="820887"/>
            <a:ext cx="6596098" cy="32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55"/>
          <p:cNvSpPr txBox="1"/>
          <p:nvPr/>
        </p:nvSpPr>
        <p:spPr>
          <a:xfrm>
            <a:off x="1007375" y="4265050"/>
            <a:ext cx="749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Most of the passengers on board are Male however females have a higher chance of survival. Less than 20% of the survivors are men.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6"/>
          <p:cNvSpPr txBox="1">
            <a:spLocks noGrp="1"/>
          </p:cNvSpPr>
          <p:nvPr>
            <p:ph type="title"/>
          </p:nvPr>
        </p:nvSpPr>
        <p:spPr>
          <a:xfrm>
            <a:off x="713225" y="3555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— </a:t>
            </a:r>
            <a:r>
              <a:rPr lang="en" sz="2600" b="1"/>
              <a:t>EDA</a:t>
            </a:r>
            <a:r>
              <a:rPr lang="en" sz="2600"/>
              <a:t> - </a:t>
            </a:r>
            <a:r>
              <a:rPr lang="en" sz="2600" i="1"/>
              <a:t>Passenger Class </a:t>
            </a:r>
            <a:r>
              <a:rPr lang="en" sz="2600"/>
              <a:t>—</a:t>
            </a:r>
            <a:endParaRPr sz="2600"/>
          </a:p>
        </p:txBody>
      </p:sp>
      <p:pic>
        <p:nvPicPr>
          <p:cNvPr id="1240" name="Google Shape;12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546" y="1008087"/>
            <a:ext cx="6518904" cy="31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56"/>
          <p:cNvSpPr txBox="1"/>
          <p:nvPr/>
        </p:nvSpPr>
        <p:spPr>
          <a:xfrm>
            <a:off x="942350" y="4148000"/>
            <a:ext cx="749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Maximum passengers were in third class. However, as seen from the second plot, most third class passengers did not survive while majority of first class passengers did.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/>
          <p:nvPr/>
        </p:nvSpPr>
        <p:spPr>
          <a:xfrm flipH="1">
            <a:off x="713222" y="151150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9"/>
          <p:cNvSpPr/>
          <p:nvPr/>
        </p:nvSpPr>
        <p:spPr>
          <a:xfrm flipH="1">
            <a:off x="713222" y="322085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9"/>
          <p:cNvSpPr/>
          <p:nvPr/>
        </p:nvSpPr>
        <p:spPr>
          <a:xfrm flipH="1">
            <a:off x="3762772" y="151150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 flipH="1">
            <a:off x="3762772" y="3220851"/>
            <a:ext cx="687800" cy="78650"/>
          </a:xfrm>
          <a:custGeom>
            <a:avLst/>
            <a:gdLst/>
            <a:ahLst/>
            <a:cxnLst/>
            <a:rect l="l" t="t" r="r" b="b"/>
            <a:pathLst>
              <a:path w="27512" h="1277" extrusionOk="0">
                <a:moveTo>
                  <a:pt x="17675" y="1"/>
                </a:moveTo>
                <a:cubicBezTo>
                  <a:pt x="17336" y="1"/>
                  <a:pt x="17018" y="52"/>
                  <a:pt x="16732" y="179"/>
                </a:cubicBezTo>
                <a:cubicBezTo>
                  <a:pt x="15906" y="528"/>
                  <a:pt x="13395" y="697"/>
                  <a:pt x="11870" y="697"/>
                </a:cubicBezTo>
                <a:cubicBezTo>
                  <a:pt x="11368" y="697"/>
                  <a:pt x="10974" y="679"/>
                  <a:pt x="10781" y="643"/>
                </a:cubicBezTo>
                <a:cubicBezTo>
                  <a:pt x="10159" y="572"/>
                  <a:pt x="9532" y="536"/>
                  <a:pt x="8908" y="536"/>
                </a:cubicBezTo>
                <a:cubicBezTo>
                  <a:pt x="8233" y="536"/>
                  <a:pt x="7561" y="578"/>
                  <a:pt x="6903" y="667"/>
                </a:cubicBezTo>
                <a:cubicBezTo>
                  <a:pt x="6714" y="696"/>
                  <a:pt x="6496" y="707"/>
                  <a:pt x="6259" y="707"/>
                </a:cubicBezTo>
                <a:cubicBezTo>
                  <a:pt x="5567" y="707"/>
                  <a:pt x="4713" y="615"/>
                  <a:pt x="3960" y="615"/>
                </a:cubicBezTo>
                <a:cubicBezTo>
                  <a:pt x="3669" y="615"/>
                  <a:pt x="3392" y="629"/>
                  <a:pt x="3147" y="667"/>
                </a:cubicBezTo>
                <a:cubicBezTo>
                  <a:pt x="2049" y="813"/>
                  <a:pt x="0" y="1277"/>
                  <a:pt x="0" y="1277"/>
                </a:cubicBezTo>
                <a:lnTo>
                  <a:pt x="27512" y="1277"/>
                </a:lnTo>
                <a:cubicBezTo>
                  <a:pt x="27512" y="1277"/>
                  <a:pt x="22195" y="960"/>
                  <a:pt x="20780" y="643"/>
                </a:cubicBezTo>
                <a:cubicBezTo>
                  <a:pt x="19753" y="408"/>
                  <a:pt x="18633" y="1"/>
                  <a:pt x="1767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15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Contents —</a:t>
            </a:r>
            <a:endParaRPr/>
          </a:p>
        </p:txBody>
      </p:sp>
      <p:sp>
        <p:nvSpPr>
          <p:cNvPr id="668" name="Google Shape;668;p39"/>
          <p:cNvSpPr txBox="1">
            <a:spLocks noGrp="1"/>
          </p:cNvSpPr>
          <p:nvPr>
            <p:ph type="subTitle" idx="1"/>
          </p:nvPr>
        </p:nvSpPr>
        <p:spPr>
          <a:xfrm>
            <a:off x="853338" y="2307066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Dataset, problem definition</a:t>
            </a:r>
            <a:endParaRPr/>
          </a:p>
        </p:txBody>
      </p:sp>
      <p:sp>
        <p:nvSpPr>
          <p:cNvPr id="669" name="Google Shape;669;p39"/>
          <p:cNvSpPr txBox="1">
            <a:spLocks noGrp="1"/>
          </p:cNvSpPr>
          <p:nvPr>
            <p:ph type="title"/>
          </p:nvPr>
        </p:nvSpPr>
        <p:spPr>
          <a:xfrm>
            <a:off x="85336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</p:txBody>
      </p:sp>
      <p:sp>
        <p:nvSpPr>
          <p:cNvPr id="670" name="Google Shape;670;p39"/>
          <p:cNvSpPr txBox="1">
            <a:spLocks noGrp="1"/>
          </p:cNvSpPr>
          <p:nvPr>
            <p:ph type="title" idx="2"/>
          </p:nvPr>
        </p:nvSpPr>
        <p:spPr>
          <a:xfrm>
            <a:off x="853375" y="1702375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</a:t>
            </a:r>
            <a:endParaRPr/>
          </a:p>
        </p:txBody>
      </p:sp>
      <p:sp>
        <p:nvSpPr>
          <p:cNvPr id="671" name="Google Shape;671;p39"/>
          <p:cNvSpPr txBox="1">
            <a:spLocks noGrp="1"/>
          </p:cNvSpPr>
          <p:nvPr>
            <p:ph type="title" idx="3"/>
          </p:nvPr>
        </p:nvSpPr>
        <p:spPr>
          <a:xfrm>
            <a:off x="3902913" y="1322613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672" name="Google Shape;672;p39"/>
          <p:cNvSpPr txBox="1">
            <a:spLocks noGrp="1"/>
          </p:cNvSpPr>
          <p:nvPr>
            <p:ph type="title" idx="4"/>
          </p:nvPr>
        </p:nvSpPr>
        <p:spPr>
          <a:xfrm>
            <a:off x="3865125" y="1733050"/>
            <a:ext cx="3175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673" name="Google Shape;673;p39"/>
          <p:cNvSpPr txBox="1">
            <a:spLocks noGrp="1"/>
          </p:cNvSpPr>
          <p:nvPr>
            <p:ph type="subTitle" idx="5"/>
          </p:nvPr>
        </p:nvSpPr>
        <p:spPr>
          <a:xfrm>
            <a:off x="3865125" y="2304641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and visualisation</a:t>
            </a:r>
            <a:endParaRPr/>
          </a:p>
        </p:txBody>
      </p:sp>
      <p:sp>
        <p:nvSpPr>
          <p:cNvPr id="674" name="Google Shape;674;p39"/>
          <p:cNvSpPr txBox="1">
            <a:spLocks noGrp="1"/>
          </p:cNvSpPr>
          <p:nvPr>
            <p:ph type="title" idx="6"/>
          </p:nvPr>
        </p:nvSpPr>
        <p:spPr>
          <a:xfrm>
            <a:off x="85336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75" name="Google Shape;675;p39"/>
          <p:cNvSpPr txBox="1">
            <a:spLocks noGrp="1"/>
          </p:cNvSpPr>
          <p:nvPr>
            <p:ph type="title" idx="7"/>
          </p:nvPr>
        </p:nvSpPr>
        <p:spPr>
          <a:xfrm>
            <a:off x="85337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76" name="Google Shape;676;p39"/>
          <p:cNvSpPr txBox="1">
            <a:spLocks noGrp="1"/>
          </p:cNvSpPr>
          <p:nvPr>
            <p:ph type="subTitle" idx="8"/>
          </p:nvPr>
        </p:nvSpPr>
        <p:spPr>
          <a:xfrm>
            <a:off x="85336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KNN, XGBoost, Random Forest Classifier</a:t>
            </a:r>
            <a:endParaRPr/>
          </a:p>
        </p:txBody>
      </p:sp>
      <p:sp>
        <p:nvSpPr>
          <p:cNvPr id="677" name="Google Shape;677;p39"/>
          <p:cNvSpPr txBox="1">
            <a:spLocks noGrp="1"/>
          </p:cNvSpPr>
          <p:nvPr>
            <p:ph type="title" idx="9"/>
          </p:nvPr>
        </p:nvSpPr>
        <p:spPr>
          <a:xfrm>
            <a:off x="3902913" y="3011938"/>
            <a:ext cx="5211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678" name="Google Shape;678;p39"/>
          <p:cNvSpPr txBox="1">
            <a:spLocks noGrp="1"/>
          </p:cNvSpPr>
          <p:nvPr>
            <p:ph type="title" idx="13"/>
          </p:nvPr>
        </p:nvSpPr>
        <p:spPr>
          <a:xfrm>
            <a:off x="3902925" y="3386850"/>
            <a:ext cx="2671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9" name="Google Shape;679;p39"/>
          <p:cNvSpPr txBox="1">
            <a:spLocks noGrp="1"/>
          </p:cNvSpPr>
          <p:nvPr>
            <p:ph type="subTitle" idx="14"/>
          </p:nvPr>
        </p:nvSpPr>
        <p:spPr>
          <a:xfrm>
            <a:off x="3902913" y="3853678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Comparing models, learning outcomes</a:t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-2" y="271525"/>
            <a:ext cx="1995783" cy="175083"/>
          </a:xfrm>
          <a:custGeom>
            <a:avLst/>
            <a:gdLst/>
            <a:ahLst/>
            <a:cxnLst/>
            <a:rect l="l" t="t" r="r" b="b"/>
            <a:pathLst>
              <a:path w="45049" h="3952" extrusionOk="0">
                <a:moveTo>
                  <a:pt x="0" y="1"/>
                </a:moveTo>
                <a:lnTo>
                  <a:pt x="0" y="3952"/>
                </a:lnTo>
                <a:cubicBezTo>
                  <a:pt x="1610" y="3513"/>
                  <a:pt x="3220" y="3196"/>
                  <a:pt x="4854" y="3025"/>
                </a:cubicBezTo>
                <a:cubicBezTo>
                  <a:pt x="6659" y="2830"/>
                  <a:pt x="8482" y="2787"/>
                  <a:pt x="10308" y="2787"/>
                </a:cubicBezTo>
                <a:cubicBezTo>
                  <a:pt x="11728" y="2787"/>
                  <a:pt x="13151" y="2813"/>
                  <a:pt x="14567" y="2813"/>
                </a:cubicBezTo>
                <a:cubicBezTo>
                  <a:pt x="14972" y="2813"/>
                  <a:pt x="15377" y="2811"/>
                  <a:pt x="15780" y="2806"/>
                </a:cubicBezTo>
                <a:cubicBezTo>
                  <a:pt x="25609" y="2659"/>
                  <a:pt x="35268" y="586"/>
                  <a:pt x="45048" y="50"/>
                </a:cubicBezTo>
                <a:lnTo>
                  <a:pt x="45048" y="50"/>
                </a:lnTo>
                <a:cubicBezTo>
                  <a:pt x="41999" y="123"/>
                  <a:pt x="38926" y="172"/>
                  <a:pt x="35853" y="245"/>
                </a:cubicBezTo>
                <a:cubicBezTo>
                  <a:pt x="28195" y="391"/>
                  <a:pt x="20561" y="513"/>
                  <a:pt x="12902" y="635"/>
                </a:cubicBezTo>
                <a:cubicBezTo>
                  <a:pt x="11554" y="654"/>
                  <a:pt x="10201" y="673"/>
                  <a:pt x="8849" y="673"/>
                </a:cubicBezTo>
                <a:cubicBezTo>
                  <a:pt x="6754" y="673"/>
                  <a:pt x="4661" y="627"/>
                  <a:pt x="2586" y="464"/>
                </a:cubicBezTo>
                <a:cubicBezTo>
                  <a:pt x="1708" y="391"/>
                  <a:pt x="854" y="245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9"/>
          <p:cNvSpPr/>
          <p:nvPr/>
        </p:nvSpPr>
        <p:spPr>
          <a:xfrm flipH="1">
            <a:off x="6138983" y="4222101"/>
            <a:ext cx="3005017" cy="921390"/>
          </a:xfrm>
          <a:custGeom>
            <a:avLst/>
            <a:gdLst/>
            <a:ahLst/>
            <a:cxnLst/>
            <a:rect l="l" t="t" r="r" b="b"/>
            <a:pathLst>
              <a:path w="52439" h="16078" extrusionOk="0">
                <a:moveTo>
                  <a:pt x="9459" y="1"/>
                </a:moveTo>
                <a:cubicBezTo>
                  <a:pt x="6308" y="1"/>
                  <a:pt x="3158" y="68"/>
                  <a:pt x="0" y="200"/>
                </a:cubicBezTo>
                <a:lnTo>
                  <a:pt x="0" y="16078"/>
                </a:lnTo>
                <a:lnTo>
                  <a:pt x="2342" y="15736"/>
                </a:lnTo>
                <a:cubicBezTo>
                  <a:pt x="2951" y="15639"/>
                  <a:pt x="3634" y="15517"/>
                  <a:pt x="4000" y="15127"/>
                </a:cubicBezTo>
                <a:cubicBezTo>
                  <a:pt x="4439" y="14639"/>
                  <a:pt x="4244" y="13956"/>
                  <a:pt x="4537" y="13419"/>
                </a:cubicBezTo>
                <a:cubicBezTo>
                  <a:pt x="4961" y="12624"/>
                  <a:pt x="6114" y="12431"/>
                  <a:pt x="7292" y="12431"/>
                </a:cubicBezTo>
                <a:cubicBezTo>
                  <a:pt x="7741" y="12431"/>
                  <a:pt x="8193" y="12459"/>
                  <a:pt x="8610" y="12492"/>
                </a:cubicBezTo>
                <a:cubicBezTo>
                  <a:pt x="9150" y="12528"/>
                  <a:pt x="9691" y="12546"/>
                  <a:pt x="10231" y="12546"/>
                </a:cubicBezTo>
                <a:cubicBezTo>
                  <a:pt x="13350" y="12546"/>
                  <a:pt x="16452" y="11949"/>
                  <a:pt x="19341" y="10785"/>
                </a:cubicBezTo>
                <a:cubicBezTo>
                  <a:pt x="14219" y="10566"/>
                  <a:pt x="9146" y="9956"/>
                  <a:pt x="4122" y="8956"/>
                </a:cubicBezTo>
                <a:lnTo>
                  <a:pt x="6024" y="8249"/>
                </a:lnTo>
                <a:cubicBezTo>
                  <a:pt x="6024" y="7005"/>
                  <a:pt x="7293" y="5932"/>
                  <a:pt x="8781" y="5493"/>
                </a:cubicBezTo>
                <a:cubicBezTo>
                  <a:pt x="10127" y="5073"/>
                  <a:pt x="11612" y="5053"/>
                  <a:pt x="13057" y="5053"/>
                </a:cubicBezTo>
                <a:cubicBezTo>
                  <a:pt x="13210" y="5053"/>
                  <a:pt x="13361" y="5054"/>
                  <a:pt x="13512" y="5054"/>
                </a:cubicBezTo>
                <a:cubicBezTo>
                  <a:pt x="13989" y="5056"/>
                  <a:pt x="14465" y="5058"/>
                  <a:pt x="14942" y="5058"/>
                </a:cubicBezTo>
                <a:cubicBezTo>
                  <a:pt x="27489" y="5058"/>
                  <a:pt x="40032" y="4129"/>
                  <a:pt x="52438" y="2273"/>
                </a:cubicBezTo>
                <a:lnTo>
                  <a:pt x="52438" y="2273"/>
                </a:lnTo>
                <a:lnTo>
                  <a:pt x="33878" y="2395"/>
                </a:lnTo>
                <a:lnTo>
                  <a:pt x="27122" y="2444"/>
                </a:lnTo>
                <a:cubicBezTo>
                  <a:pt x="24756" y="2468"/>
                  <a:pt x="22366" y="2468"/>
                  <a:pt x="19975" y="2468"/>
                </a:cubicBezTo>
                <a:cubicBezTo>
                  <a:pt x="14171" y="2468"/>
                  <a:pt x="8342" y="2371"/>
                  <a:pt x="2537" y="2200"/>
                </a:cubicBezTo>
                <a:cubicBezTo>
                  <a:pt x="7333" y="857"/>
                  <a:pt x="12295" y="151"/>
                  <a:pt x="17283" y="151"/>
                </a:cubicBezTo>
                <a:cubicBezTo>
                  <a:pt x="17367" y="151"/>
                  <a:pt x="17452" y="151"/>
                  <a:pt x="17536" y="151"/>
                </a:cubicBezTo>
                <a:cubicBezTo>
                  <a:pt x="14840" y="50"/>
                  <a:pt x="12149" y="1"/>
                  <a:pt x="94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39"/>
          <p:cNvGrpSpPr/>
          <p:nvPr/>
        </p:nvGrpSpPr>
        <p:grpSpPr>
          <a:xfrm>
            <a:off x="6876900" y="711475"/>
            <a:ext cx="4031600" cy="4461600"/>
            <a:chOff x="7102550" y="711475"/>
            <a:chExt cx="4031600" cy="4461600"/>
          </a:xfrm>
        </p:grpSpPr>
        <p:sp>
          <p:nvSpPr>
            <p:cNvPr id="683" name="Google Shape;683;p39"/>
            <p:cNvSpPr/>
            <p:nvPr/>
          </p:nvSpPr>
          <p:spPr>
            <a:xfrm>
              <a:off x="9055150" y="711475"/>
              <a:ext cx="103200" cy="410125"/>
            </a:xfrm>
            <a:custGeom>
              <a:avLst/>
              <a:gdLst/>
              <a:ahLst/>
              <a:cxnLst/>
              <a:rect l="l" t="t" r="r" b="b"/>
              <a:pathLst>
                <a:path w="4128" h="16405" extrusionOk="0">
                  <a:moveTo>
                    <a:pt x="2064" y="0"/>
                  </a:moveTo>
                  <a:cubicBezTo>
                    <a:pt x="929" y="0"/>
                    <a:pt x="0" y="929"/>
                    <a:pt x="0" y="2064"/>
                  </a:cubicBezTo>
                  <a:lnTo>
                    <a:pt x="0" y="14445"/>
                  </a:lnTo>
                  <a:cubicBezTo>
                    <a:pt x="0" y="15476"/>
                    <a:pt x="929" y="16405"/>
                    <a:pt x="2064" y="16405"/>
                  </a:cubicBezTo>
                  <a:cubicBezTo>
                    <a:pt x="3198" y="16405"/>
                    <a:pt x="4127" y="15476"/>
                    <a:pt x="4127" y="14445"/>
                  </a:cubicBezTo>
                  <a:lnTo>
                    <a:pt x="4127" y="2064"/>
                  </a:lnTo>
                  <a:cubicBezTo>
                    <a:pt x="4127" y="929"/>
                    <a:pt x="319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8172975" y="1033450"/>
              <a:ext cx="1973275" cy="265700"/>
            </a:xfrm>
            <a:custGeom>
              <a:avLst/>
              <a:gdLst/>
              <a:ahLst/>
              <a:cxnLst/>
              <a:rect l="l" t="t" r="r" b="b"/>
              <a:pathLst>
                <a:path w="78931" h="10628" extrusionOk="0">
                  <a:moveTo>
                    <a:pt x="9390" y="0"/>
                  </a:moveTo>
                  <a:cubicBezTo>
                    <a:pt x="5676" y="2477"/>
                    <a:pt x="2477" y="5675"/>
                    <a:pt x="1" y="9493"/>
                  </a:cubicBezTo>
                  <a:lnTo>
                    <a:pt x="10628" y="9596"/>
                  </a:lnTo>
                  <a:lnTo>
                    <a:pt x="10628" y="10628"/>
                  </a:lnTo>
                  <a:lnTo>
                    <a:pt x="39414" y="10112"/>
                  </a:lnTo>
                  <a:lnTo>
                    <a:pt x="68200" y="10628"/>
                  </a:lnTo>
                  <a:lnTo>
                    <a:pt x="68200" y="9596"/>
                  </a:lnTo>
                  <a:lnTo>
                    <a:pt x="78930" y="9493"/>
                  </a:lnTo>
                  <a:cubicBezTo>
                    <a:pt x="76454" y="5675"/>
                    <a:pt x="73152" y="2477"/>
                    <a:pt x="69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7437850" y="1241076"/>
              <a:ext cx="1808175" cy="808320"/>
            </a:xfrm>
            <a:custGeom>
              <a:avLst/>
              <a:gdLst/>
              <a:ahLst/>
              <a:cxnLst/>
              <a:rect l="l" t="t" r="r" b="b"/>
              <a:pathLst>
                <a:path w="72327" h="25485" extrusionOk="0">
                  <a:moveTo>
                    <a:pt x="11453" y="0"/>
                  </a:moveTo>
                  <a:lnTo>
                    <a:pt x="1" y="23008"/>
                  </a:lnTo>
                  <a:lnTo>
                    <a:pt x="72327" y="25485"/>
                  </a:lnTo>
                  <a:lnTo>
                    <a:pt x="72327" y="18159"/>
                  </a:lnTo>
                  <a:lnTo>
                    <a:pt x="72327" y="13207"/>
                  </a:lnTo>
                  <a:lnTo>
                    <a:pt x="7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9039650" y="1241076"/>
              <a:ext cx="1810775" cy="808320"/>
            </a:xfrm>
            <a:custGeom>
              <a:avLst/>
              <a:gdLst/>
              <a:ahLst/>
              <a:cxnLst/>
              <a:rect l="l" t="t" r="r" b="b"/>
              <a:pathLst>
                <a:path w="72431" h="25485" extrusionOk="0">
                  <a:moveTo>
                    <a:pt x="3303" y="0"/>
                  </a:moveTo>
                  <a:lnTo>
                    <a:pt x="3303" y="13207"/>
                  </a:lnTo>
                  <a:lnTo>
                    <a:pt x="3303" y="21151"/>
                  </a:lnTo>
                  <a:lnTo>
                    <a:pt x="1" y="25485"/>
                  </a:lnTo>
                  <a:lnTo>
                    <a:pt x="72430" y="23008"/>
                  </a:lnTo>
                  <a:lnTo>
                    <a:pt x="60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7894400" y="1668963"/>
              <a:ext cx="2530425" cy="214125"/>
            </a:xfrm>
            <a:custGeom>
              <a:avLst/>
              <a:gdLst/>
              <a:ahLst/>
              <a:cxnLst/>
              <a:rect l="l" t="t" r="r" b="b"/>
              <a:pathLst>
                <a:path w="101217" h="8565" extrusionOk="0">
                  <a:moveTo>
                    <a:pt x="1" y="1"/>
                  </a:moveTo>
                  <a:lnTo>
                    <a:pt x="1" y="8564"/>
                  </a:lnTo>
                  <a:lnTo>
                    <a:pt x="101216" y="8564"/>
                  </a:lnTo>
                  <a:lnTo>
                    <a:pt x="10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7894400" y="1461375"/>
              <a:ext cx="2530425" cy="154775"/>
            </a:xfrm>
            <a:custGeom>
              <a:avLst/>
              <a:gdLst/>
              <a:ahLst/>
              <a:cxnLst/>
              <a:rect l="l" t="t" r="r" b="b"/>
              <a:pathLst>
                <a:path w="101217" h="6191" extrusionOk="0">
                  <a:moveTo>
                    <a:pt x="1" y="0"/>
                  </a:moveTo>
                  <a:lnTo>
                    <a:pt x="1" y="6191"/>
                  </a:lnTo>
                  <a:lnTo>
                    <a:pt x="101216" y="6191"/>
                  </a:lnTo>
                  <a:lnTo>
                    <a:pt x="10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7363050" y="1935900"/>
              <a:ext cx="3562175" cy="582975"/>
            </a:xfrm>
            <a:custGeom>
              <a:avLst/>
              <a:gdLst/>
              <a:ahLst/>
              <a:cxnLst/>
              <a:rect l="l" t="t" r="r" b="b"/>
              <a:pathLst>
                <a:path w="142487" h="23319" extrusionOk="0">
                  <a:moveTo>
                    <a:pt x="1" y="1"/>
                  </a:moveTo>
                  <a:lnTo>
                    <a:pt x="1" y="23319"/>
                  </a:lnTo>
                  <a:lnTo>
                    <a:pt x="142486" y="23319"/>
                  </a:lnTo>
                  <a:lnTo>
                    <a:pt x="142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7102550" y="1389075"/>
              <a:ext cx="2014525" cy="3784000"/>
            </a:xfrm>
            <a:custGeom>
              <a:avLst/>
              <a:gdLst/>
              <a:ahLst/>
              <a:cxnLst/>
              <a:rect l="l" t="t" r="r" b="b"/>
              <a:pathLst>
                <a:path w="80581" h="151360" extrusionOk="0">
                  <a:moveTo>
                    <a:pt x="80580" y="1"/>
                  </a:moveTo>
                  <a:cubicBezTo>
                    <a:pt x="41167" y="9080"/>
                    <a:pt x="0" y="50144"/>
                    <a:pt x="0" y="50144"/>
                  </a:cubicBezTo>
                  <a:cubicBezTo>
                    <a:pt x="15683" y="80581"/>
                    <a:pt x="34564" y="150534"/>
                    <a:pt x="34564" y="150534"/>
                  </a:cubicBezTo>
                  <a:lnTo>
                    <a:pt x="36215" y="151360"/>
                  </a:lnTo>
                  <a:lnTo>
                    <a:pt x="80580" y="151360"/>
                  </a:lnTo>
                  <a:lnTo>
                    <a:pt x="8058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9117050" y="1389075"/>
              <a:ext cx="2017100" cy="3784000"/>
            </a:xfrm>
            <a:custGeom>
              <a:avLst/>
              <a:gdLst/>
              <a:ahLst/>
              <a:cxnLst/>
              <a:rect l="l" t="t" r="r" b="b"/>
              <a:pathLst>
                <a:path w="80684" h="151360" extrusionOk="0">
                  <a:moveTo>
                    <a:pt x="0" y="1"/>
                  </a:moveTo>
                  <a:lnTo>
                    <a:pt x="0" y="151360"/>
                  </a:lnTo>
                  <a:lnTo>
                    <a:pt x="44469" y="151360"/>
                  </a:lnTo>
                  <a:lnTo>
                    <a:pt x="46120" y="150534"/>
                  </a:lnTo>
                  <a:cubicBezTo>
                    <a:pt x="46120" y="150534"/>
                    <a:pt x="65001" y="80581"/>
                    <a:pt x="80684" y="50144"/>
                  </a:cubicBezTo>
                  <a:cubicBezTo>
                    <a:pt x="80684" y="50144"/>
                    <a:pt x="39517" y="908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9126963" y="1941075"/>
              <a:ext cx="1836550" cy="1238125"/>
            </a:xfrm>
            <a:custGeom>
              <a:avLst/>
              <a:gdLst/>
              <a:ahLst/>
              <a:cxnLst/>
              <a:rect l="l" t="t" r="r" b="b"/>
              <a:pathLst>
                <a:path w="73462" h="49525" extrusionOk="0">
                  <a:moveTo>
                    <a:pt x="1" y="0"/>
                  </a:moveTo>
                  <a:lnTo>
                    <a:pt x="1" y="4643"/>
                  </a:lnTo>
                  <a:cubicBezTo>
                    <a:pt x="1" y="4643"/>
                    <a:pt x="43437" y="14548"/>
                    <a:pt x="71811" y="49525"/>
                  </a:cubicBezTo>
                  <a:lnTo>
                    <a:pt x="73462" y="44572"/>
                  </a:lnTo>
                  <a:cubicBezTo>
                    <a:pt x="73462" y="44572"/>
                    <a:pt x="38898" y="68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7288250" y="1940480"/>
              <a:ext cx="1833975" cy="1238125"/>
            </a:xfrm>
            <a:custGeom>
              <a:avLst/>
              <a:gdLst/>
              <a:ahLst/>
              <a:cxnLst/>
              <a:rect l="l" t="t" r="r" b="b"/>
              <a:pathLst>
                <a:path w="73359" h="49525" extrusionOk="0">
                  <a:moveTo>
                    <a:pt x="73359" y="0"/>
                  </a:moveTo>
                  <a:cubicBezTo>
                    <a:pt x="34565" y="6810"/>
                    <a:pt x="1" y="44572"/>
                    <a:pt x="1" y="44572"/>
                  </a:cubicBezTo>
                  <a:lnTo>
                    <a:pt x="1651" y="49525"/>
                  </a:lnTo>
                  <a:cubicBezTo>
                    <a:pt x="30025" y="14548"/>
                    <a:pt x="73359" y="4643"/>
                    <a:pt x="73359" y="4643"/>
                  </a:cubicBezTo>
                  <a:lnTo>
                    <a:pt x="7335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7"/>
          <p:cNvSpPr txBox="1">
            <a:spLocks noGrp="1"/>
          </p:cNvSpPr>
          <p:nvPr>
            <p:ph type="title"/>
          </p:nvPr>
        </p:nvSpPr>
        <p:spPr>
          <a:xfrm>
            <a:off x="661175" y="4155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— </a:t>
            </a:r>
            <a:r>
              <a:rPr lang="en" sz="2600" b="1"/>
              <a:t>EDA</a:t>
            </a:r>
            <a:r>
              <a:rPr lang="en" sz="2600"/>
              <a:t> - </a:t>
            </a:r>
            <a:r>
              <a:rPr lang="en" sz="2600" i="1"/>
              <a:t>Gender and Passenger Class </a:t>
            </a:r>
            <a:r>
              <a:rPr lang="en" sz="2600"/>
              <a:t>—</a:t>
            </a:r>
            <a:endParaRPr sz="2600"/>
          </a:p>
        </p:txBody>
      </p:sp>
      <p:pic>
        <p:nvPicPr>
          <p:cNvPr id="1247" name="Google Shape;12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00" y="1105675"/>
            <a:ext cx="4384453" cy="38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57"/>
          <p:cNvSpPr txBox="1"/>
          <p:nvPr/>
        </p:nvSpPr>
        <p:spPr>
          <a:xfrm>
            <a:off x="3582775" y="844200"/>
            <a:ext cx="5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49" name="Google Shape;1249;p57"/>
          <p:cNvSpPr txBox="1"/>
          <p:nvPr/>
        </p:nvSpPr>
        <p:spPr>
          <a:xfrm>
            <a:off x="5481775" y="1105675"/>
            <a:ext cx="3141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-"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As is evident, from all 3 classes, women were more likely to survive.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-"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Only 3 women from first class did not survive as opposed to 77 men from first class who did not.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8"/>
          <p:cNvSpPr txBox="1">
            <a:spLocks noGrp="1"/>
          </p:cNvSpPr>
          <p:nvPr>
            <p:ph type="title"/>
          </p:nvPr>
        </p:nvSpPr>
        <p:spPr>
          <a:xfrm>
            <a:off x="283975" y="1604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— </a:t>
            </a:r>
            <a:r>
              <a:rPr lang="en" sz="2800" b="1"/>
              <a:t>EDA</a:t>
            </a:r>
            <a:r>
              <a:rPr lang="en" sz="2800"/>
              <a:t> - </a:t>
            </a:r>
            <a:r>
              <a:rPr lang="en" sz="2800" i="1"/>
              <a:t>Port of Embarkment </a:t>
            </a:r>
            <a:r>
              <a:rPr lang="en" sz="2800"/>
              <a:t>—</a:t>
            </a:r>
            <a:endParaRPr sz="2800"/>
          </a:p>
        </p:txBody>
      </p:sp>
      <p:pic>
        <p:nvPicPr>
          <p:cNvPr id="1255" name="Google Shape;12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25" y="667125"/>
            <a:ext cx="6174876" cy="42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58"/>
          <p:cNvSpPr txBox="1"/>
          <p:nvPr/>
        </p:nvSpPr>
        <p:spPr>
          <a:xfrm>
            <a:off x="6704450" y="667125"/>
            <a:ext cx="21144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Cherbourg has highest survival rate because of large number of first class passengers embarking.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Southampton has lowest survival rate because most passengers are in third class.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9"/>
          <p:cNvSpPr txBox="1">
            <a:spLocks noGrp="1"/>
          </p:cNvSpPr>
          <p:nvPr>
            <p:ph type="title"/>
          </p:nvPr>
        </p:nvSpPr>
        <p:spPr>
          <a:xfrm>
            <a:off x="242113" y="160400"/>
            <a:ext cx="68889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— </a:t>
            </a:r>
            <a:r>
              <a:rPr lang="en" sz="2800" b="1"/>
              <a:t>EDA</a:t>
            </a:r>
            <a:r>
              <a:rPr lang="en" sz="2800"/>
              <a:t> </a:t>
            </a:r>
            <a:r>
              <a:rPr lang="en" sz="2800" i="1"/>
              <a:t>Importance of Ticket Number </a:t>
            </a:r>
            <a:r>
              <a:rPr lang="en" sz="2800"/>
              <a:t>—</a:t>
            </a:r>
            <a:endParaRPr sz="2800"/>
          </a:p>
        </p:txBody>
      </p:sp>
      <p:pic>
        <p:nvPicPr>
          <p:cNvPr id="1262" name="Google Shape;12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38" y="780525"/>
            <a:ext cx="7042924" cy="30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59"/>
          <p:cNvSpPr txBox="1"/>
          <p:nvPr/>
        </p:nvSpPr>
        <p:spPr>
          <a:xfrm>
            <a:off x="759100" y="3973800"/>
            <a:ext cx="749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Duplicate ticket numbers indicate same family passengers.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Third class passengers had larger families and lower chance of survival.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-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Family size of 4 or more had next to 0 chance of survival.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60"/>
          <p:cNvGrpSpPr/>
          <p:nvPr/>
        </p:nvGrpSpPr>
        <p:grpSpPr>
          <a:xfrm>
            <a:off x="3816506" y="3461438"/>
            <a:ext cx="5661032" cy="1682310"/>
            <a:chOff x="3816506" y="3461438"/>
            <a:chExt cx="5661032" cy="1682310"/>
          </a:xfrm>
        </p:grpSpPr>
        <p:sp>
          <p:nvSpPr>
            <p:cNvPr id="1269" name="Google Shape;1269;p60"/>
            <p:cNvSpPr/>
            <p:nvPr/>
          </p:nvSpPr>
          <p:spPr>
            <a:xfrm>
              <a:off x="3816506" y="4052069"/>
              <a:ext cx="5412017" cy="1091679"/>
            </a:xfrm>
            <a:custGeom>
              <a:avLst/>
              <a:gdLst/>
              <a:ahLst/>
              <a:cxnLst/>
              <a:rect l="l" t="t" r="r" b="b"/>
              <a:pathLst>
                <a:path w="105843" h="21350" extrusionOk="0">
                  <a:moveTo>
                    <a:pt x="105843" y="0"/>
                  </a:moveTo>
                  <a:cubicBezTo>
                    <a:pt x="47301" y="1735"/>
                    <a:pt x="1" y="21349"/>
                    <a:pt x="1" y="21349"/>
                  </a:cubicBezTo>
                  <a:lnTo>
                    <a:pt x="104842" y="21116"/>
                  </a:lnTo>
                  <a:lnTo>
                    <a:pt x="105843" y="0"/>
                  </a:ln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5614222" y="4550100"/>
              <a:ext cx="3500020" cy="320703"/>
            </a:xfrm>
            <a:custGeom>
              <a:avLst/>
              <a:gdLst/>
              <a:ahLst/>
              <a:cxnLst/>
              <a:rect l="l" t="t" r="r" b="b"/>
              <a:pathLst>
                <a:path w="68450" h="6272" extrusionOk="0">
                  <a:moveTo>
                    <a:pt x="34225" y="1"/>
                  </a:moveTo>
                  <a:cubicBezTo>
                    <a:pt x="15312" y="1"/>
                    <a:pt x="1" y="1402"/>
                    <a:pt x="1" y="3136"/>
                  </a:cubicBezTo>
                  <a:cubicBezTo>
                    <a:pt x="1" y="4871"/>
                    <a:pt x="15312" y="6272"/>
                    <a:pt x="34225" y="6272"/>
                  </a:cubicBezTo>
                  <a:cubicBezTo>
                    <a:pt x="53106" y="6272"/>
                    <a:pt x="68450" y="4871"/>
                    <a:pt x="68450" y="3136"/>
                  </a:cubicBezTo>
                  <a:cubicBezTo>
                    <a:pt x="68450" y="1402"/>
                    <a:pt x="53106" y="1"/>
                    <a:pt x="34225" y="1"/>
                  </a:cubicBezTo>
                  <a:close/>
                </a:path>
              </a:pathLst>
            </a:custGeom>
            <a:solidFill>
              <a:srgbClr val="6B919E">
                <a:alpha val="4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4834758" y="3461438"/>
              <a:ext cx="4642780" cy="1314105"/>
            </a:xfrm>
            <a:custGeom>
              <a:avLst/>
              <a:gdLst/>
              <a:ahLst/>
              <a:cxnLst/>
              <a:rect l="l" t="t" r="r" b="b"/>
              <a:pathLst>
                <a:path w="90799" h="25700" extrusionOk="0">
                  <a:moveTo>
                    <a:pt x="14007" y="0"/>
                  </a:moveTo>
                  <a:cubicBezTo>
                    <a:pt x="10620" y="0"/>
                    <a:pt x="3768" y="72"/>
                    <a:pt x="1" y="610"/>
                  </a:cubicBezTo>
                  <a:lnTo>
                    <a:pt x="4637" y="13119"/>
                  </a:lnTo>
                  <a:cubicBezTo>
                    <a:pt x="6872" y="19190"/>
                    <a:pt x="12310" y="23493"/>
                    <a:pt x="18714" y="24327"/>
                  </a:cubicBezTo>
                  <a:cubicBezTo>
                    <a:pt x="24891" y="25131"/>
                    <a:pt x="34723" y="25699"/>
                    <a:pt x="45869" y="25699"/>
                  </a:cubicBezTo>
                  <a:cubicBezTo>
                    <a:pt x="56933" y="25699"/>
                    <a:pt x="69292" y="25139"/>
                    <a:pt x="80658" y="23693"/>
                  </a:cubicBezTo>
                  <a:cubicBezTo>
                    <a:pt x="85695" y="23060"/>
                    <a:pt x="89598" y="18990"/>
                    <a:pt x="90065" y="13920"/>
                  </a:cubicBezTo>
                  <a:lnTo>
                    <a:pt x="90799" y="5781"/>
                  </a:lnTo>
                  <a:cubicBezTo>
                    <a:pt x="90799" y="5681"/>
                    <a:pt x="90732" y="5614"/>
                    <a:pt x="90666" y="5547"/>
                  </a:cubicBezTo>
                  <a:lnTo>
                    <a:pt x="78790" y="877"/>
                  </a:lnTo>
                  <a:lnTo>
                    <a:pt x="16012" y="10"/>
                  </a:lnTo>
                  <a:cubicBezTo>
                    <a:pt x="16012" y="10"/>
                    <a:pt x="15239" y="0"/>
                    <a:pt x="14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4834758" y="3461438"/>
              <a:ext cx="4641092" cy="377256"/>
            </a:xfrm>
            <a:custGeom>
              <a:avLst/>
              <a:gdLst/>
              <a:ahLst/>
              <a:cxnLst/>
              <a:rect l="l" t="t" r="r" b="b"/>
              <a:pathLst>
                <a:path w="90766" h="7378" extrusionOk="0">
                  <a:moveTo>
                    <a:pt x="14125" y="1"/>
                  </a:moveTo>
                  <a:cubicBezTo>
                    <a:pt x="10782" y="1"/>
                    <a:pt x="3812" y="74"/>
                    <a:pt x="1" y="644"/>
                  </a:cubicBezTo>
                  <a:cubicBezTo>
                    <a:pt x="4337" y="2378"/>
                    <a:pt x="15979" y="6281"/>
                    <a:pt x="34259" y="7048"/>
                  </a:cubicBezTo>
                  <a:cubicBezTo>
                    <a:pt x="34259" y="7048"/>
                    <a:pt x="42326" y="7378"/>
                    <a:pt x="53465" y="7378"/>
                  </a:cubicBezTo>
                  <a:cubicBezTo>
                    <a:pt x="64462" y="7378"/>
                    <a:pt x="78452" y="7057"/>
                    <a:pt x="90632" y="5781"/>
                  </a:cubicBezTo>
                  <a:cubicBezTo>
                    <a:pt x="90766" y="5781"/>
                    <a:pt x="90766" y="5614"/>
                    <a:pt x="90666" y="5581"/>
                  </a:cubicBezTo>
                  <a:lnTo>
                    <a:pt x="78790" y="877"/>
                  </a:lnTo>
                  <a:lnTo>
                    <a:pt x="16012" y="10"/>
                  </a:lnTo>
                  <a:cubicBezTo>
                    <a:pt x="16012" y="10"/>
                    <a:pt x="15288" y="1"/>
                    <a:pt x="1412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5218559" y="3521161"/>
              <a:ext cx="4021929" cy="251930"/>
            </a:xfrm>
            <a:custGeom>
              <a:avLst/>
              <a:gdLst/>
              <a:ahLst/>
              <a:cxnLst/>
              <a:rect l="l" t="t" r="r" b="b"/>
              <a:pathLst>
                <a:path w="78657" h="4927" extrusionOk="0">
                  <a:moveTo>
                    <a:pt x="14180" y="1"/>
                  </a:moveTo>
                  <a:cubicBezTo>
                    <a:pt x="6653" y="1"/>
                    <a:pt x="1098" y="56"/>
                    <a:pt x="0" y="210"/>
                  </a:cubicBezTo>
                  <a:cubicBezTo>
                    <a:pt x="3436" y="1544"/>
                    <a:pt x="14844" y="4446"/>
                    <a:pt x="28020" y="4779"/>
                  </a:cubicBezTo>
                  <a:cubicBezTo>
                    <a:pt x="30560" y="4883"/>
                    <a:pt x="33738" y="4926"/>
                    <a:pt x="37257" y="4926"/>
                  </a:cubicBezTo>
                  <a:cubicBezTo>
                    <a:pt x="54067" y="4926"/>
                    <a:pt x="78656" y="3946"/>
                    <a:pt x="78656" y="3946"/>
                  </a:cubicBezTo>
                  <a:lnTo>
                    <a:pt x="69350" y="410"/>
                  </a:lnTo>
                  <a:cubicBezTo>
                    <a:pt x="69350" y="410"/>
                    <a:pt x="34547" y="1"/>
                    <a:pt x="14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5218559" y="3521161"/>
              <a:ext cx="3684199" cy="73835"/>
            </a:xfrm>
            <a:custGeom>
              <a:avLst/>
              <a:gdLst/>
              <a:ahLst/>
              <a:cxnLst/>
              <a:rect l="l" t="t" r="r" b="b"/>
              <a:pathLst>
                <a:path w="72052" h="1444" extrusionOk="0">
                  <a:moveTo>
                    <a:pt x="14180" y="1"/>
                  </a:moveTo>
                  <a:cubicBezTo>
                    <a:pt x="6653" y="1"/>
                    <a:pt x="1098" y="56"/>
                    <a:pt x="0" y="210"/>
                  </a:cubicBezTo>
                  <a:cubicBezTo>
                    <a:pt x="1334" y="677"/>
                    <a:pt x="2669" y="1110"/>
                    <a:pt x="4036" y="1444"/>
                  </a:cubicBezTo>
                  <a:lnTo>
                    <a:pt x="72052" y="1444"/>
                  </a:lnTo>
                  <a:lnTo>
                    <a:pt x="69350" y="410"/>
                  </a:lnTo>
                  <a:cubicBezTo>
                    <a:pt x="69350" y="410"/>
                    <a:pt x="34547" y="1"/>
                    <a:pt x="14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8727015" y="3542074"/>
              <a:ext cx="511734" cy="199621"/>
            </a:xfrm>
            <a:custGeom>
              <a:avLst/>
              <a:gdLst/>
              <a:ahLst/>
              <a:cxnLst/>
              <a:rect l="l" t="t" r="r" b="b"/>
              <a:pathLst>
                <a:path w="10008" h="3904" extrusionOk="0">
                  <a:moveTo>
                    <a:pt x="1" y="1"/>
                  </a:moveTo>
                  <a:lnTo>
                    <a:pt x="1" y="3903"/>
                  </a:lnTo>
                  <a:cubicBezTo>
                    <a:pt x="5938" y="3703"/>
                    <a:pt x="10008" y="3537"/>
                    <a:pt x="10008" y="3537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8585481" y="3540386"/>
              <a:ext cx="655007" cy="189344"/>
            </a:xfrm>
            <a:custGeom>
              <a:avLst/>
              <a:gdLst/>
              <a:ahLst/>
              <a:cxnLst/>
              <a:rect l="l" t="t" r="r" b="b"/>
              <a:pathLst>
                <a:path w="12810" h="3703" extrusionOk="0">
                  <a:moveTo>
                    <a:pt x="0" y="0"/>
                  </a:moveTo>
                  <a:lnTo>
                    <a:pt x="9740" y="3703"/>
                  </a:lnTo>
                  <a:lnTo>
                    <a:pt x="12809" y="3570"/>
                  </a:lnTo>
                  <a:lnTo>
                    <a:pt x="350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4993371" y="3917335"/>
              <a:ext cx="4460288" cy="433808"/>
            </a:xfrm>
            <a:custGeom>
              <a:avLst/>
              <a:gdLst/>
              <a:ahLst/>
              <a:cxnLst/>
              <a:rect l="l" t="t" r="r" b="b"/>
              <a:pathLst>
                <a:path w="87230" h="8484" extrusionOk="0">
                  <a:moveTo>
                    <a:pt x="1" y="0"/>
                  </a:moveTo>
                  <a:lnTo>
                    <a:pt x="1269" y="3469"/>
                  </a:lnTo>
                  <a:cubicBezTo>
                    <a:pt x="7601" y="5199"/>
                    <a:pt x="22889" y="8483"/>
                    <a:pt x="48439" y="8483"/>
                  </a:cubicBezTo>
                  <a:cubicBezTo>
                    <a:pt x="59360" y="8483"/>
                    <a:pt x="72156" y="7883"/>
                    <a:pt x="86930" y="6305"/>
                  </a:cubicBezTo>
                  <a:cubicBezTo>
                    <a:pt x="86996" y="5971"/>
                    <a:pt x="87030" y="5604"/>
                    <a:pt x="87063" y="5271"/>
                  </a:cubicBezTo>
                  <a:lnTo>
                    <a:pt x="87230" y="3403"/>
                  </a:lnTo>
                  <a:lnTo>
                    <a:pt x="87230" y="3403"/>
                  </a:lnTo>
                  <a:cubicBezTo>
                    <a:pt x="72797" y="4955"/>
                    <a:pt x="60197" y="5552"/>
                    <a:pt x="49356" y="5552"/>
                  </a:cubicBezTo>
                  <a:cubicBezTo>
                    <a:pt x="22465" y="5552"/>
                    <a:pt x="6396" y="187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5058207" y="4094714"/>
              <a:ext cx="4380112" cy="693612"/>
            </a:xfrm>
            <a:custGeom>
              <a:avLst/>
              <a:gdLst/>
              <a:ahLst/>
              <a:cxnLst/>
              <a:rect l="l" t="t" r="r" b="b"/>
              <a:pathLst>
                <a:path w="85662" h="13565" extrusionOk="0">
                  <a:moveTo>
                    <a:pt x="1" y="0"/>
                  </a:moveTo>
                  <a:lnTo>
                    <a:pt x="367" y="1001"/>
                  </a:lnTo>
                  <a:cubicBezTo>
                    <a:pt x="2636" y="7039"/>
                    <a:pt x="8040" y="11342"/>
                    <a:pt x="14444" y="12176"/>
                  </a:cubicBezTo>
                  <a:cubicBezTo>
                    <a:pt x="20667" y="12985"/>
                    <a:pt x="30598" y="13564"/>
                    <a:pt x="41845" y="13564"/>
                  </a:cubicBezTo>
                  <a:cubicBezTo>
                    <a:pt x="52846" y="13564"/>
                    <a:pt x="65107" y="13010"/>
                    <a:pt x="76388" y="11575"/>
                  </a:cubicBezTo>
                  <a:cubicBezTo>
                    <a:pt x="81058" y="10975"/>
                    <a:pt x="84794" y="7439"/>
                    <a:pt x="85662" y="2802"/>
                  </a:cubicBezTo>
                  <a:lnTo>
                    <a:pt x="85662" y="2802"/>
                  </a:lnTo>
                  <a:cubicBezTo>
                    <a:pt x="70828" y="4397"/>
                    <a:pt x="57988" y="5003"/>
                    <a:pt x="47037" y="5003"/>
                  </a:cubicBezTo>
                  <a:cubicBezTo>
                    <a:pt x="21568" y="5003"/>
                    <a:pt x="6322" y="172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5174176" y="4335190"/>
              <a:ext cx="4177167" cy="247379"/>
            </a:xfrm>
            <a:custGeom>
              <a:avLst/>
              <a:gdLst/>
              <a:ahLst/>
              <a:cxnLst/>
              <a:rect l="l" t="t" r="r" b="b"/>
              <a:pathLst>
                <a:path w="81693" h="4838" extrusionOk="0">
                  <a:moveTo>
                    <a:pt x="1" y="1"/>
                  </a:moveTo>
                  <a:lnTo>
                    <a:pt x="234" y="368"/>
                  </a:lnTo>
                  <a:cubicBezTo>
                    <a:pt x="1835" y="868"/>
                    <a:pt x="7973" y="2603"/>
                    <a:pt x="19181" y="3737"/>
                  </a:cubicBezTo>
                  <a:cubicBezTo>
                    <a:pt x="26820" y="4504"/>
                    <a:pt x="34492" y="4838"/>
                    <a:pt x="42164" y="4838"/>
                  </a:cubicBezTo>
                  <a:cubicBezTo>
                    <a:pt x="55374" y="4771"/>
                    <a:pt x="68550" y="3970"/>
                    <a:pt x="81693" y="2469"/>
                  </a:cubicBezTo>
                  <a:lnTo>
                    <a:pt x="81659" y="2236"/>
                  </a:lnTo>
                  <a:cubicBezTo>
                    <a:pt x="66018" y="3956"/>
                    <a:pt x="52908" y="4559"/>
                    <a:pt x="42227" y="4559"/>
                  </a:cubicBezTo>
                  <a:cubicBezTo>
                    <a:pt x="32612" y="4559"/>
                    <a:pt x="24967" y="4070"/>
                    <a:pt x="19215" y="3470"/>
                  </a:cubicBezTo>
                  <a:cubicBezTo>
                    <a:pt x="7073" y="2236"/>
                    <a:pt x="901" y="3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6403964" y="3596428"/>
              <a:ext cx="1175229" cy="798536"/>
            </a:xfrm>
            <a:custGeom>
              <a:avLst/>
              <a:gdLst/>
              <a:ahLst/>
              <a:cxnLst/>
              <a:rect l="l" t="t" r="r" b="b"/>
              <a:pathLst>
                <a:path w="22984" h="15617" extrusionOk="0">
                  <a:moveTo>
                    <a:pt x="599" y="1"/>
                  </a:moveTo>
                  <a:cubicBezTo>
                    <a:pt x="476" y="1"/>
                    <a:pt x="352" y="66"/>
                    <a:pt x="267" y="172"/>
                  </a:cubicBezTo>
                  <a:lnTo>
                    <a:pt x="134" y="372"/>
                  </a:lnTo>
                  <a:cubicBezTo>
                    <a:pt x="0" y="539"/>
                    <a:pt x="67" y="772"/>
                    <a:pt x="234" y="906"/>
                  </a:cubicBezTo>
                  <a:lnTo>
                    <a:pt x="22416" y="15616"/>
                  </a:lnTo>
                  <a:lnTo>
                    <a:pt x="22983" y="14782"/>
                  </a:lnTo>
                  <a:lnTo>
                    <a:pt x="801" y="72"/>
                  </a:lnTo>
                  <a:cubicBezTo>
                    <a:pt x="740" y="23"/>
                    <a:pt x="670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7550150" y="4352268"/>
              <a:ext cx="757323" cy="580610"/>
            </a:xfrm>
            <a:custGeom>
              <a:avLst/>
              <a:gdLst/>
              <a:ahLst/>
              <a:cxnLst/>
              <a:rect l="l" t="t" r="r" b="b"/>
              <a:pathLst>
                <a:path w="14811" h="11355" extrusionOk="0">
                  <a:moveTo>
                    <a:pt x="534" y="0"/>
                  </a:moveTo>
                  <a:lnTo>
                    <a:pt x="0" y="834"/>
                  </a:lnTo>
                  <a:cubicBezTo>
                    <a:pt x="567" y="1235"/>
                    <a:pt x="1902" y="2068"/>
                    <a:pt x="1902" y="2135"/>
                  </a:cubicBezTo>
                  <a:cubicBezTo>
                    <a:pt x="1835" y="2269"/>
                    <a:pt x="1768" y="2402"/>
                    <a:pt x="1702" y="2535"/>
                  </a:cubicBezTo>
                  <a:cubicBezTo>
                    <a:pt x="1601" y="2869"/>
                    <a:pt x="1535" y="3203"/>
                    <a:pt x="1535" y="3570"/>
                  </a:cubicBezTo>
                  <a:cubicBezTo>
                    <a:pt x="1501" y="4604"/>
                    <a:pt x="1935" y="5905"/>
                    <a:pt x="2836" y="6505"/>
                  </a:cubicBezTo>
                  <a:lnTo>
                    <a:pt x="9507" y="10975"/>
                  </a:lnTo>
                  <a:cubicBezTo>
                    <a:pt x="9888" y="11233"/>
                    <a:pt x="10323" y="11355"/>
                    <a:pt x="10755" y="11355"/>
                  </a:cubicBezTo>
                  <a:cubicBezTo>
                    <a:pt x="11498" y="11355"/>
                    <a:pt x="12233" y="10995"/>
                    <a:pt x="12676" y="10341"/>
                  </a:cubicBezTo>
                  <a:lnTo>
                    <a:pt x="13176" y="9574"/>
                  </a:lnTo>
                  <a:lnTo>
                    <a:pt x="13477" y="9174"/>
                  </a:lnTo>
                  <a:lnTo>
                    <a:pt x="14110" y="8206"/>
                  </a:lnTo>
                  <a:cubicBezTo>
                    <a:pt x="14811" y="7139"/>
                    <a:pt x="14544" y="5738"/>
                    <a:pt x="13477" y="5037"/>
                  </a:cubicBezTo>
                  <a:lnTo>
                    <a:pt x="6805" y="567"/>
                  </a:lnTo>
                  <a:cubicBezTo>
                    <a:pt x="6349" y="258"/>
                    <a:pt x="5822" y="131"/>
                    <a:pt x="5283" y="131"/>
                  </a:cubicBezTo>
                  <a:cubicBezTo>
                    <a:pt x="4600" y="131"/>
                    <a:pt x="3899" y="336"/>
                    <a:pt x="3303" y="634"/>
                  </a:cubicBezTo>
                  <a:cubicBezTo>
                    <a:pt x="3036" y="768"/>
                    <a:pt x="2802" y="934"/>
                    <a:pt x="2569" y="1134"/>
                  </a:cubicBezTo>
                  <a:cubicBezTo>
                    <a:pt x="2550" y="1145"/>
                    <a:pt x="2525" y="1151"/>
                    <a:pt x="2496" y="1151"/>
                  </a:cubicBezTo>
                  <a:cubicBezTo>
                    <a:pt x="2170" y="1151"/>
                    <a:pt x="1271" y="512"/>
                    <a:pt x="934" y="2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7689997" y="4446045"/>
              <a:ext cx="477629" cy="339520"/>
            </a:xfrm>
            <a:custGeom>
              <a:avLst/>
              <a:gdLst/>
              <a:ahLst/>
              <a:cxnLst/>
              <a:rect l="l" t="t" r="r" b="b"/>
              <a:pathLst>
                <a:path w="9341" h="6640" extrusionOk="0">
                  <a:moveTo>
                    <a:pt x="134" y="1"/>
                  </a:moveTo>
                  <a:lnTo>
                    <a:pt x="1" y="201"/>
                  </a:lnTo>
                  <a:cubicBezTo>
                    <a:pt x="668" y="835"/>
                    <a:pt x="1402" y="1435"/>
                    <a:pt x="2135" y="2036"/>
                  </a:cubicBezTo>
                  <a:cubicBezTo>
                    <a:pt x="2903" y="2603"/>
                    <a:pt x="3637" y="3170"/>
                    <a:pt x="4404" y="3704"/>
                  </a:cubicBezTo>
                  <a:cubicBezTo>
                    <a:pt x="5171" y="4237"/>
                    <a:pt x="5972" y="4738"/>
                    <a:pt x="6739" y="5238"/>
                  </a:cubicBezTo>
                  <a:cubicBezTo>
                    <a:pt x="7539" y="5738"/>
                    <a:pt x="8373" y="6239"/>
                    <a:pt x="9207" y="6639"/>
                  </a:cubicBezTo>
                  <a:lnTo>
                    <a:pt x="9341" y="6439"/>
                  </a:lnTo>
                  <a:cubicBezTo>
                    <a:pt x="8640" y="5805"/>
                    <a:pt x="7906" y="5205"/>
                    <a:pt x="7172" y="4638"/>
                  </a:cubicBezTo>
                  <a:cubicBezTo>
                    <a:pt x="6439" y="4071"/>
                    <a:pt x="5671" y="3503"/>
                    <a:pt x="4904" y="2970"/>
                  </a:cubicBezTo>
                  <a:cubicBezTo>
                    <a:pt x="4170" y="2403"/>
                    <a:pt x="3370" y="1902"/>
                    <a:pt x="2602" y="1402"/>
                  </a:cubicBezTo>
                  <a:cubicBezTo>
                    <a:pt x="1802" y="902"/>
                    <a:pt x="968" y="435"/>
                    <a:pt x="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60"/>
          <p:cNvSpPr txBox="1">
            <a:spLocks noGrp="1"/>
          </p:cNvSpPr>
          <p:nvPr>
            <p:ph type="title" idx="4294967295"/>
          </p:nvPr>
        </p:nvSpPr>
        <p:spPr>
          <a:xfrm flipH="1">
            <a:off x="3918075" y="1317550"/>
            <a:ext cx="34860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Models</a:t>
            </a:r>
            <a:endParaRPr sz="2800"/>
          </a:p>
        </p:txBody>
      </p:sp>
      <p:sp>
        <p:nvSpPr>
          <p:cNvPr id="1284" name="Google Shape;1284;p60"/>
          <p:cNvSpPr txBox="1">
            <a:spLocks noGrp="1"/>
          </p:cNvSpPr>
          <p:nvPr>
            <p:ph type="subTitle" idx="4294967295"/>
          </p:nvPr>
        </p:nvSpPr>
        <p:spPr>
          <a:xfrm flipH="1">
            <a:off x="3918075" y="1882075"/>
            <a:ext cx="23397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 Selection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Models used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285" name="Google Shape;1285;p60"/>
          <p:cNvSpPr txBox="1"/>
          <p:nvPr/>
        </p:nvSpPr>
        <p:spPr>
          <a:xfrm flipH="1">
            <a:off x="2008588" y="1317550"/>
            <a:ext cx="10653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3.</a:t>
            </a:r>
            <a:endParaRPr sz="8000"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Feature Selection - Chi-Squared Test</a:t>
            </a:r>
            <a:r>
              <a:rPr lang="en" sz="2400" i="1"/>
              <a:t> </a:t>
            </a:r>
            <a:r>
              <a:rPr lang="en"/>
              <a:t>—</a:t>
            </a:r>
            <a:endParaRPr/>
          </a:p>
        </p:txBody>
      </p:sp>
      <p:sp>
        <p:nvSpPr>
          <p:cNvPr id="1291" name="Google Shape;1291;p61"/>
          <p:cNvSpPr txBox="1">
            <a:spLocks noGrp="1"/>
          </p:cNvSpPr>
          <p:nvPr>
            <p:ph type="subTitle" idx="4294967295"/>
          </p:nvPr>
        </p:nvSpPr>
        <p:spPr>
          <a:xfrm>
            <a:off x="713225" y="1384652"/>
            <a:ext cx="7720500" cy="3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for independence between the different categorical variables we have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Null Hypothesis: The 2 Variables are independent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Alternate Hypothesis: The 2 variables are dependent.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function returns 2 array: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Chi-squared statistics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p_values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2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Feature Selection - Chi-Squared Test</a:t>
            </a:r>
            <a:r>
              <a:rPr lang="en" sz="2400" i="1"/>
              <a:t> </a:t>
            </a:r>
            <a:r>
              <a:rPr lang="en"/>
              <a:t>—</a:t>
            </a:r>
            <a:endParaRPr/>
          </a:p>
        </p:txBody>
      </p:sp>
      <p:sp>
        <p:nvSpPr>
          <p:cNvPr id="1297" name="Google Shape;1297;p62"/>
          <p:cNvSpPr txBox="1"/>
          <p:nvPr/>
        </p:nvSpPr>
        <p:spPr>
          <a:xfrm>
            <a:off x="500677" y="1304625"/>
            <a:ext cx="31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Chi-squared statistics -</a:t>
            </a:r>
            <a:endParaRPr sz="800" b="1"/>
          </a:p>
        </p:txBody>
      </p:sp>
      <p:sp>
        <p:nvSpPr>
          <p:cNvPr id="1298" name="Google Shape;1298;p62"/>
          <p:cNvSpPr txBox="1"/>
          <p:nvPr/>
        </p:nvSpPr>
        <p:spPr>
          <a:xfrm>
            <a:off x="4424763" y="1304625"/>
            <a:ext cx="262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p_values -</a:t>
            </a:r>
            <a:endParaRPr sz="800" b="1"/>
          </a:p>
        </p:txBody>
      </p:sp>
      <p:pic>
        <p:nvPicPr>
          <p:cNvPr id="1299" name="Google Shape;12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25" y="1887275"/>
            <a:ext cx="3834733" cy="29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500" y="1858725"/>
            <a:ext cx="3705338" cy="3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3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sz="2400" b="1"/>
              <a:t>Explaining our Attempts</a:t>
            </a:r>
            <a:r>
              <a:rPr lang="en" sz="2400" i="1"/>
              <a:t> </a:t>
            </a:r>
            <a:r>
              <a:rPr lang="en"/>
              <a:t>—</a:t>
            </a:r>
            <a:endParaRPr/>
          </a:p>
        </p:txBody>
      </p:sp>
      <p:sp>
        <p:nvSpPr>
          <p:cNvPr id="1306" name="Google Shape;1306;p63"/>
          <p:cNvSpPr txBox="1"/>
          <p:nvPr/>
        </p:nvSpPr>
        <p:spPr>
          <a:xfrm>
            <a:off x="1485004" y="1263350"/>
            <a:ext cx="19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Attempt 1</a:t>
            </a:r>
            <a:endParaRPr sz="800" b="1"/>
          </a:p>
        </p:txBody>
      </p:sp>
      <p:sp>
        <p:nvSpPr>
          <p:cNvPr id="1307" name="Google Shape;1307;p63"/>
          <p:cNvSpPr txBox="1"/>
          <p:nvPr/>
        </p:nvSpPr>
        <p:spPr>
          <a:xfrm>
            <a:off x="1449175" y="2268925"/>
            <a:ext cx="19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Attempt 2</a:t>
            </a:r>
            <a:endParaRPr sz="800" b="1"/>
          </a:p>
        </p:txBody>
      </p:sp>
      <p:sp>
        <p:nvSpPr>
          <p:cNvPr id="1308" name="Google Shape;1308;p63"/>
          <p:cNvSpPr txBox="1"/>
          <p:nvPr/>
        </p:nvSpPr>
        <p:spPr>
          <a:xfrm>
            <a:off x="1485004" y="3274500"/>
            <a:ext cx="19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Attempt 3</a:t>
            </a:r>
            <a:endParaRPr sz="800" b="1"/>
          </a:p>
        </p:txBody>
      </p:sp>
      <p:sp>
        <p:nvSpPr>
          <p:cNvPr id="1309" name="Google Shape;1309;p63"/>
          <p:cNvSpPr txBox="1"/>
          <p:nvPr/>
        </p:nvSpPr>
        <p:spPr>
          <a:xfrm>
            <a:off x="1449167" y="4280075"/>
            <a:ext cx="19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- Attempt 4</a:t>
            </a:r>
            <a:endParaRPr sz="800" b="1"/>
          </a:p>
        </p:txBody>
      </p:sp>
      <p:cxnSp>
        <p:nvCxnSpPr>
          <p:cNvPr id="1310" name="Google Shape;1310;p63"/>
          <p:cNvCxnSpPr>
            <a:stCxn id="1306" idx="3"/>
            <a:endCxn id="1311" idx="1"/>
          </p:cNvCxnSpPr>
          <p:nvPr/>
        </p:nvCxnSpPr>
        <p:spPr>
          <a:xfrm>
            <a:off x="3471904" y="1540400"/>
            <a:ext cx="9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1" name="Google Shape;1311;p63"/>
          <p:cNvSpPr txBox="1"/>
          <p:nvPr/>
        </p:nvSpPr>
        <p:spPr>
          <a:xfrm>
            <a:off x="4400617" y="1340300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all 18 features</a:t>
            </a:r>
            <a:endParaRPr sz="800" b="1"/>
          </a:p>
        </p:txBody>
      </p:sp>
      <p:sp>
        <p:nvSpPr>
          <p:cNvPr id="1312" name="Google Shape;1312;p63"/>
          <p:cNvSpPr txBox="1"/>
          <p:nvPr/>
        </p:nvSpPr>
        <p:spPr>
          <a:xfrm>
            <a:off x="4400637" y="234587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best 15 features</a:t>
            </a:r>
            <a:endParaRPr sz="800" b="1"/>
          </a:p>
        </p:txBody>
      </p:sp>
      <p:sp>
        <p:nvSpPr>
          <p:cNvPr id="1313" name="Google Shape;1313;p63"/>
          <p:cNvSpPr txBox="1"/>
          <p:nvPr/>
        </p:nvSpPr>
        <p:spPr>
          <a:xfrm>
            <a:off x="4364767" y="3351450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all 10 features</a:t>
            </a:r>
            <a:endParaRPr sz="800" b="1"/>
          </a:p>
        </p:txBody>
      </p:sp>
      <p:sp>
        <p:nvSpPr>
          <p:cNvPr id="1314" name="Google Shape;1314;p63"/>
          <p:cNvSpPr txBox="1"/>
          <p:nvPr/>
        </p:nvSpPr>
        <p:spPr>
          <a:xfrm>
            <a:off x="4328942" y="4357025"/>
            <a:ext cx="19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all 8 features</a:t>
            </a:r>
            <a:endParaRPr sz="800" b="1"/>
          </a:p>
        </p:txBody>
      </p:sp>
      <p:cxnSp>
        <p:nvCxnSpPr>
          <p:cNvPr id="1315" name="Google Shape;1315;p63"/>
          <p:cNvCxnSpPr>
            <a:stCxn id="1307" idx="3"/>
            <a:endCxn id="1312" idx="1"/>
          </p:cNvCxnSpPr>
          <p:nvPr/>
        </p:nvCxnSpPr>
        <p:spPr>
          <a:xfrm>
            <a:off x="3436075" y="2545975"/>
            <a:ext cx="964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6" name="Google Shape;1316;p63"/>
          <p:cNvCxnSpPr>
            <a:stCxn id="1308" idx="3"/>
            <a:endCxn id="1313" idx="1"/>
          </p:cNvCxnSpPr>
          <p:nvPr/>
        </p:nvCxnSpPr>
        <p:spPr>
          <a:xfrm>
            <a:off x="3471904" y="3551550"/>
            <a:ext cx="89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7" name="Google Shape;1317;p63"/>
          <p:cNvCxnSpPr>
            <a:stCxn id="1309" idx="3"/>
            <a:endCxn id="1314" idx="1"/>
          </p:cNvCxnSpPr>
          <p:nvPr/>
        </p:nvCxnSpPr>
        <p:spPr>
          <a:xfrm>
            <a:off x="3436067" y="4557125"/>
            <a:ext cx="89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64"/>
          <p:cNvSpPr txBox="1">
            <a:spLocks noGrp="1"/>
          </p:cNvSpPr>
          <p:nvPr>
            <p:ph type="title" idx="2"/>
          </p:nvPr>
        </p:nvSpPr>
        <p:spPr>
          <a:xfrm>
            <a:off x="733875" y="516975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K Nearest Neighbour</a:t>
            </a:r>
            <a:r>
              <a:rPr lang="en"/>
              <a:t> —</a:t>
            </a:r>
            <a:endParaRPr/>
          </a:p>
        </p:txBody>
      </p:sp>
      <p:sp>
        <p:nvSpPr>
          <p:cNvPr id="1323" name="Google Shape;1323;p64"/>
          <p:cNvSpPr txBox="1"/>
          <p:nvPr/>
        </p:nvSpPr>
        <p:spPr>
          <a:xfrm>
            <a:off x="733875" y="1297800"/>
            <a:ext cx="7486500" cy="2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supervised machine learning model algorithm that can be used for classification.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classify a data point by looking at the classification of its nearest k-neighbours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5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Prediction Score</a:t>
            </a:r>
            <a:r>
              <a:rPr lang="en"/>
              <a:t> - </a:t>
            </a:r>
            <a:r>
              <a:rPr lang="en" i="1"/>
              <a:t>KNN</a:t>
            </a:r>
            <a:r>
              <a:rPr lang="en"/>
              <a:t> —</a:t>
            </a:r>
            <a:endParaRPr/>
          </a:p>
        </p:txBody>
      </p:sp>
      <p:grpSp>
        <p:nvGrpSpPr>
          <p:cNvPr id="1329" name="Google Shape;1329;p65"/>
          <p:cNvGrpSpPr/>
          <p:nvPr/>
        </p:nvGrpSpPr>
        <p:grpSpPr>
          <a:xfrm>
            <a:off x="6908271" y="1836529"/>
            <a:ext cx="1098261" cy="456973"/>
            <a:chOff x="1022673" y="2568563"/>
            <a:chExt cx="1204233" cy="480065"/>
          </a:xfrm>
        </p:grpSpPr>
        <p:sp>
          <p:nvSpPr>
            <p:cNvPr id="1330" name="Google Shape;1330;p65"/>
            <p:cNvSpPr/>
            <p:nvPr/>
          </p:nvSpPr>
          <p:spPr>
            <a:xfrm>
              <a:off x="1022673" y="2790818"/>
              <a:ext cx="318842" cy="257810"/>
            </a:xfrm>
            <a:custGeom>
              <a:avLst/>
              <a:gdLst/>
              <a:ahLst/>
              <a:cxnLst/>
              <a:rect l="l" t="t" r="r" b="b"/>
              <a:pathLst>
                <a:path w="11676" h="9441" extrusionOk="0">
                  <a:moveTo>
                    <a:pt x="1" y="0"/>
                  </a:moveTo>
                  <a:lnTo>
                    <a:pt x="1" y="4804"/>
                  </a:lnTo>
                  <a:lnTo>
                    <a:pt x="11676" y="9440"/>
                  </a:lnTo>
                  <a:lnTo>
                    <a:pt x="11676" y="4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5"/>
            <p:cNvSpPr/>
            <p:nvPr/>
          </p:nvSpPr>
          <p:spPr>
            <a:xfrm>
              <a:off x="1821518" y="2777137"/>
              <a:ext cx="405380" cy="271491"/>
            </a:xfrm>
            <a:custGeom>
              <a:avLst/>
              <a:gdLst/>
              <a:ahLst/>
              <a:cxnLst/>
              <a:rect l="l" t="t" r="r" b="b"/>
              <a:pathLst>
                <a:path w="14845" h="9942" extrusionOk="0">
                  <a:moveTo>
                    <a:pt x="14845" y="1"/>
                  </a:moveTo>
                  <a:lnTo>
                    <a:pt x="1" y="5138"/>
                  </a:lnTo>
                  <a:lnTo>
                    <a:pt x="1" y="9941"/>
                  </a:lnTo>
                  <a:lnTo>
                    <a:pt x="14845" y="4838"/>
                  </a:lnTo>
                  <a:lnTo>
                    <a:pt x="148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5"/>
            <p:cNvSpPr/>
            <p:nvPr/>
          </p:nvSpPr>
          <p:spPr>
            <a:xfrm>
              <a:off x="1341485" y="2917414"/>
              <a:ext cx="480066" cy="131213"/>
            </a:xfrm>
            <a:custGeom>
              <a:avLst/>
              <a:gdLst/>
              <a:ahLst/>
              <a:cxnLst/>
              <a:rect l="l" t="t" r="r" b="b"/>
              <a:pathLst>
                <a:path w="17580" h="4805" extrusionOk="0">
                  <a:moveTo>
                    <a:pt x="1" y="1"/>
                  </a:moveTo>
                  <a:lnTo>
                    <a:pt x="1" y="4804"/>
                  </a:lnTo>
                  <a:lnTo>
                    <a:pt x="17580" y="4804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1022673" y="2568563"/>
              <a:ext cx="1204233" cy="348881"/>
            </a:xfrm>
            <a:custGeom>
              <a:avLst/>
              <a:gdLst/>
              <a:ahLst/>
              <a:cxnLst/>
              <a:rect l="l" t="t" r="r" b="b"/>
              <a:pathLst>
                <a:path w="44099" h="12776" extrusionOk="0">
                  <a:moveTo>
                    <a:pt x="7940" y="0"/>
                  </a:moveTo>
                  <a:lnTo>
                    <a:pt x="1" y="8106"/>
                  </a:lnTo>
                  <a:lnTo>
                    <a:pt x="11676" y="12776"/>
                  </a:lnTo>
                  <a:lnTo>
                    <a:pt x="29255" y="12776"/>
                  </a:lnTo>
                  <a:lnTo>
                    <a:pt x="44099" y="7639"/>
                  </a:lnTo>
                  <a:lnTo>
                    <a:pt x="28254" y="0"/>
                  </a:lnTo>
                  <a:lnTo>
                    <a:pt x="20649" y="0"/>
                  </a:lnTo>
                  <a:lnTo>
                    <a:pt x="20649" y="1234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1586512" y="2568563"/>
              <a:ext cx="171273" cy="114801"/>
            </a:xfrm>
            <a:custGeom>
              <a:avLst/>
              <a:gdLst/>
              <a:ahLst/>
              <a:cxnLst/>
              <a:rect l="l" t="t" r="r" b="b"/>
              <a:pathLst>
                <a:path w="6272" h="4204" extrusionOk="0">
                  <a:moveTo>
                    <a:pt x="1" y="0"/>
                  </a:moveTo>
                  <a:lnTo>
                    <a:pt x="1" y="1234"/>
                  </a:lnTo>
                  <a:lnTo>
                    <a:pt x="1635" y="2102"/>
                  </a:lnTo>
                  <a:lnTo>
                    <a:pt x="3703" y="1735"/>
                  </a:lnTo>
                  <a:lnTo>
                    <a:pt x="6272" y="4203"/>
                  </a:lnTo>
                  <a:lnTo>
                    <a:pt x="6272" y="4203"/>
                  </a:lnTo>
                  <a:lnTo>
                    <a:pt x="3703" y="967"/>
                  </a:lnTo>
                  <a:lnTo>
                    <a:pt x="1402" y="9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1517289" y="2844558"/>
              <a:ext cx="83834" cy="160350"/>
            </a:xfrm>
            <a:custGeom>
              <a:avLst/>
              <a:gdLst/>
              <a:ahLst/>
              <a:cxnLst/>
              <a:rect l="l" t="t" r="r" b="b"/>
              <a:pathLst>
                <a:path w="3070" h="5872" extrusionOk="0">
                  <a:moveTo>
                    <a:pt x="3070" y="0"/>
                  </a:moveTo>
                  <a:lnTo>
                    <a:pt x="1" y="2502"/>
                  </a:lnTo>
                  <a:lnTo>
                    <a:pt x="1669" y="5871"/>
                  </a:lnTo>
                  <a:lnTo>
                    <a:pt x="1669" y="2802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65"/>
          <p:cNvGrpSpPr/>
          <p:nvPr/>
        </p:nvGrpSpPr>
        <p:grpSpPr>
          <a:xfrm>
            <a:off x="4842638" y="1727826"/>
            <a:ext cx="1331774" cy="674406"/>
            <a:chOff x="2852666" y="2471076"/>
            <a:chExt cx="1136811" cy="577551"/>
          </a:xfrm>
        </p:grpSpPr>
        <p:sp>
          <p:nvSpPr>
            <p:cNvPr id="1337" name="Google Shape;1337;p65"/>
            <p:cNvSpPr/>
            <p:nvPr/>
          </p:nvSpPr>
          <p:spPr>
            <a:xfrm>
              <a:off x="3131390" y="2890107"/>
              <a:ext cx="290606" cy="148498"/>
            </a:xfrm>
            <a:custGeom>
              <a:avLst/>
              <a:gdLst/>
              <a:ahLst/>
              <a:cxnLst/>
              <a:rect l="l" t="t" r="r" b="b"/>
              <a:pathLst>
                <a:path w="10642" h="5438" extrusionOk="0">
                  <a:moveTo>
                    <a:pt x="1" y="0"/>
                  </a:moveTo>
                  <a:lnTo>
                    <a:pt x="1" y="3870"/>
                  </a:lnTo>
                  <a:lnTo>
                    <a:pt x="10641" y="5437"/>
                  </a:lnTo>
                  <a:lnTo>
                    <a:pt x="10641" y="1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3033002" y="2735247"/>
              <a:ext cx="98416" cy="260541"/>
            </a:xfrm>
            <a:custGeom>
              <a:avLst/>
              <a:gdLst/>
              <a:ahLst/>
              <a:cxnLst/>
              <a:rect l="l" t="t" r="r" b="b"/>
              <a:pathLst>
                <a:path w="3604" h="9541" extrusionOk="0">
                  <a:moveTo>
                    <a:pt x="1" y="1"/>
                  </a:moveTo>
                  <a:lnTo>
                    <a:pt x="1" y="3870"/>
                  </a:lnTo>
                  <a:lnTo>
                    <a:pt x="3604" y="9541"/>
                  </a:lnTo>
                  <a:lnTo>
                    <a:pt x="3604" y="56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2852666" y="2619573"/>
              <a:ext cx="180366" cy="221355"/>
            </a:xfrm>
            <a:custGeom>
              <a:avLst/>
              <a:gdLst/>
              <a:ahLst/>
              <a:cxnLst/>
              <a:rect l="l" t="t" r="r" b="b"/>
              <a:pathLst>
                <a:path w="6605" h="8106" extrusionOk="0">
                  <a:moveTo>
                    <a:pt x="0" y="0"/>
                  </a:moveTo>
                  <a:lnTo>
                    <a:pt x="0" y="3870"/>
                  </a:lnTo>
                  <a:lnTo>
                    <a:pt x="6605" y="8106"/>
                  </a:lnTo>
                  <a:lnTo>
                    <a:pt x="6605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3698889" y="2735247"/>
              <a:ext cx="134817" cy="297898"/>
            </a:xfrm>
            <a:custGeom>
              <a:avLst/>
              <a:gdLst/>
              <a:ahLst/>
              <a:cxnLst/>
              <a:rect l="l" t="t" r="r" b="b"/>
              <a:pathLst>
                <a:path w="4937" h="10909" extrusionOk="0">
                  <a:moveTo>
                    <a:pt x="4937" y="1"/>
                  </a:moveTo>
                  <a:lnTo>
                    <a:pt x="0" y="7039"/>
                  </a:lnTo>
                  <a:lnTo>
                    <a:pt x="0" y="10908"/>
                  </a:lnTo>
                  <a:lnTo>
                    <a:pt x="4937" y="3870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3833677" y="2696990"/>
              <a:ext cx="155789" cy="143938"/>
            </a:xfrm>
            <a:custGeom>
              <a:avLst/>
              <a:gdLst/>
              <a:ahLst/>
              <a:cxnLst/>
              <a:rect l="l" t="t" r="r" b="b"/>
              <a:pathLst>
                <a:path w="5705" h="5271" extrusionOk="0">
                  <a:moveTo>
                    <a:pt x="5705" y="0"/>
                  </a:moveTo>
                  <a:lnTo>
                    <a:pt x="1" y="1402"/>
                  </a:lnTo>
                  <a:lnTo>
                    <a:pt x="1" y="5271"/>
                  </a:lnTo>
                  <a:lnTo>
                    <a:pt x="5705" y="3903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2852666" y="2471076"/>
              <a:ext cx="1136811" cy="471874"/>
            </a:xfrm>
            <a:custGeom>
              <a:avLst/>
              <a:gdLst/>
              <a:ahLst/>
              <a:cxnLst/>
              <a:rect l="l" t="t" r="r" b="b"/>
              <a:pathLst>
                <a:path w="41630" h="17280" extrusionOk="0">
                  <a:moveTo>
                    <a:pt x="11308" y="1"/>
                  </a:moveTo>
                  <a:lnTo>
                    <a:pt x="9507" y="1936"/>
                  </a:lnTo>
                  <a:lnTo>
                    <a:pt x="9507" y="3337"/>
                  </a:lnTo>
                  <a:lnTo>
                    <a:pt x="8506" y="3070"/>
                  </a:lnTo>
                  <a:lnTo>
                    <a:pt x="0" y="5438"/>
                  </a:lnTo>
                  <a:lnTo>
                    <a:pt x="6605" y="9675"/>
                  </a:lnTo>
                  <a:lnTo>
                    <a:pt x="10208" y="15345"/>
                  </a:lnTo>
                  <a:lnTo>
                    <a:pt x="20848" y="16880"/>
                  </a:lnTo>
                  <a:lnTo>
                    <a:pt x="22683" y="14445"/>
                  </a:lnTo>
                  <a:lnTo>
                    <a:pt x="22116" y="17280"/>
                  </a:lnTo>
                  <a:lnTo>
                    <a:pt x="22116" y="17280"/>
                  </a:lnTo>
                  <a:lnTo>
                    <a:pt x="22683" y="17247"/>
                  </a:lnTo>
                  <a:lnTo>
                    <a:pt x="30989" y="16713"/>
                  </a:lnTo>
                  <a:lnTo>
                    <a:pt x="35926" y="9675"/>
                  </a:lnTo>
                  <a:lnTo>
                    <a:pt x="41630" y="8273"/>
                  </a:lnTo>
                  <a:lnTo>
                    <a:pt x="39262" y="3704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3112275" y="2523916"/>
              <a:ext cx="201311" cy="95685"/>
            </a:xfrm>
            <a:custGeom>
              <a:avLst/>
              <a:gdLst/>
              <a:ahLst/>
              <a:cxnLst/>
              <a:rect l="l" t="t" r="r" b="b"/>
              <a:pathLst>
                <a:path w="7372" h="3504" extrusionOk="0">
                  <a:moveTo>
                    <a:pt x="0" y="1"/>
                  </a:moveTo>
                  <a:lnTo>
                    <a:pt x="0" y="1402"/>
                  </a:lnTo>
                  <a:lnTo>
                    <a:pt x="2502" y="2035"/>
                  </a:lnTo>
                  <a:lnTo>
                    <a:pt x="3869" y="3503"/>
                  </a:lnTo>
                  <a:lnTo>
                    <a:pt x="7372" y="2869"/>
                  </a:lnTo>
                  <a:lnTo>
                    <a:pt x="4403" y="2869"/>
                  </a:lnTo>
                  <a:lnTo>
                    <a:pt x="3603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3421966" y="2865503"/>
              <a:ext cx="50137" cy="173102"/>
            </a:xfrm>
            <a:custGeom>
              <a:avLst/>
              <a:gdLst/>
              <a:ahLst/>
              <a:cxnLst/>
              <a:rect l="l" t="t" r="r" b="b"/>
              <a:pathLst>
                <a:path w="1836" h="6339" extrusionOk="0">
                  <a:moveTo>
                    <a:pt x="1835" y="1"/>
                  </a:moveTo>
                  <a:lnTo>
                    <a:pt x="0" y="2436"/>
                  </a:lnTo>
                  <a:lnTo>
                    <a:pt x="0" y="6338"/>
                  </a:lnTo>
                  <a:lnTo>
                    <a:pt x="1835" y="3870"/>
                  </a:lnTo>
                  <a:lnTo>
                    <a:pt x="1835" y="2803"/>
                  </a:lnTo>
                  <a:lnTo>
                    <a:pt x="1268" y="2836"/>
                  </a:lnTo>
                  <a:lnTo>
                    <a:pt x="1268" y="283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3456592" y="2942018"/>
              <a:ext cx="15511" cy="928"/>
            </a:xfrm>
            <a:custGeom>
              <a:avLst/>
              <a:gdLst/>
              <a:ahLst/>
              <a:cxnLst/>
              <a:rect l="l" t="t" r="r" b="b"/>
              <a:pathLst>
                <a:path w="568" h="34" extrusionOk="0">
                  <a:moveTo>
                    <a:pt x="0" y="34"/>
                  </a:moveTo>
                  <a:lnTo>
                    <a:pt x="567" y="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3456592" y="2927436"/>
              <a:ext cx="242327" cy="121191"/>
            </a:xfrm>
            <a:custGeom>
              <a:avLst/>
              <a:gdLst/>
              <a:ahLst/>
              <a:cxnLst/>
              <a:rect l="l" t="t" r="r" b="b"/>
              <a:pathLst>
                <a:path w="8874" h="4438" extrusionOk="0">
                  <a:moveTo>
                    <a:pt x="8873" y="1"/>
                  </a:moveTo>
                  <a:lnTo>
                    <a:pt x="0" y="568"/>
                  </a:lnTo>
                  <a:lnTo>
                    <a:pt x="567" y="1602"/>
                  </a:lnTo>
                  <a:lnTo>
                    <a:pt x="0" y="4437"/>
                  </a:lnTo>
                  <a:lnTo>
                    <a:pt x="8873" y="387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65"/>
          <p:cNvGrpSpPr/>
          <p:nvPr/>
        </p:nvGrpSpPr>
        <p:grpSpPr>
          <a:xfrm>
            <a:off x="2893882" y="1631347"/>
            <a:ext cx="1331759" cy="770769"/>
            <a:chOff x="4558765" y="2181427"/>
            <a:chExt cx="1331759" cy="867202"/>
          </a:xfrm>
        </p:grpSpPr>
        <p:sp>
          <p:nvSpPr>
            <p:cNvPr id="1348" name="Google Shape;1348;p65"/>
            <p:cNvSpPr/>
            <p:nvPr/>
          </p:nvSpPr>
          <p:spPr>
            <a:xfrm>
              <a:off x="4558765" y="2597700"/>
              <a:ext cx="120262" cy="358001"/>
            </a:xfrm>
            <a:custGeom>
              <a:avLst/>
              <a:gdLst/>
              <a:ahLst/>
              <a:cxnLst/>
              <a:rect l="l" t="t" r="r" b="b"/>
              <a:pathLst>
                <a:path w="4404" h="13110" extrusionOk="0">
                  <a:moveTo>
                    <a:pt x="0" y="1"/>
                  </a:moveTo>
                  <a:lnTo>
                    <a:pt x="4403" y="13110"/>
                  </a:lnTo>
                  <a:lnTo>
                    <a:pt x="2635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5395867" y="2692429"/>
              <a:ext cx="214091" cy="356199"/>
            </a:xfrm>
            <a:custGeom>
              <a:avLst/>
              <a:gdLst/>
              <a:ahLst/>
              <a:cxnLst/>
              <a:rect l="l" t="t" r="r" b="b"/>
              <a:pathLst>
                <a:path w="7840" h="13044" extrusionOk="0">
                  <a:moveTo>
                    <a:pt x="1268" y="1"/>
                  </a:moveTo>
                  <a:lnTo>
                    <a:pt x="0" y="12476"/>
                  </a:lnTo>
                  <a:lnTo>
                    <a:pt x="5304" y="13043"/>
                  </a:lnTo>
                  <a:lnTo>
                    <a:pt x="7839" y="701"/>
                  </a:lnTo>
                  <a:lnTo>
                    <a:pt x="7105" y="6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4712696" y="2614085"/>
              <a:ext cx="204970" cy="365320"/>
            </a:xfrm>
            <a:custGeom>
              <a:avLst/>
              <a:gdLst/>
              <a:ahLst/>
              <a:cxnLst/>
              <a:rect l="l" t="t" r="r" b="b"/>
              <a:pathLst>
                <a:path w="7506" h="13378" extrusionOk="0">
                  <a:moveTo>
                    <a:pt x="1835" y="12844"/>
                  </a:moveTo>
                  <a:lnTo>
                    <a:pt x="1969" y="12877"/>
                  </a:lnTo>
                  <a:lnTo>
                    <a:pt x="1966" y="12858"/>
                  </a:lnTo>
                  <a:lnTo>
                    <a:pt x="1835" y="12844"/>
                  </a:lnTo>
                  <a:close/>
                  <a:moveTo>
                    <a:pt x="1" y="1"/>
                  </a:moveTo>
                  <a:lnTo>
                    <a:pt x="1966" y="12858"/>
                  </a:lnTo>
                  <a:lnTo>
                    <a:pt x="6572" y="13377"/>
                  </a:lnTo>
                  <a:lnTo>
                    <a:pt x="6539" y="13344"/>
                  </a:lnTo>
                  <a:lnTo>
                    <a:pt x="7506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4979596" y="2643249"/>
              <a:ext cx="361633" cy="382605"/>
            </a:xfrm>
            <a:custGeom>
              <a:avLst/>
              <a:gdLst/>
              <a:ahLst/>
              <a:cxnLst/>
              <a:rect l="l" t="t" r="r" b="b"/>
              <a:pathLst>
                <a:path w="13243" h="14011" extrusionOk="0">
                  <a:moveTo>
                    <a:pt x="10207" y="1335"/>
                  </a:moveTo>
                  <a:lnTo>
                    <a:pt x="10574" y="13777"/>
                  </a:lnTo>
                  <a:lnTo>
                    <a:pt x="8973" y="13610"/>
                  </a:lnTo>
                  <a:lnTo>
                    <a:pt x="10207" y="1335"/>
                  </a:lnTo>
                  <a:close/>
                  <a:moveTo>
                    <a:pt x="0" y="0"/>
                  </a:moveTo>
                  <a:lnTo>
                    <a:pt x="801" y="12743"/>
                  </a:lnTo>
                  <a:lnTo>
                    <a:pt x="701" y="12743"/>
                  </a:lnTo>
                  <a:lnTo>
                    <a:pt x="12376" y="14010"/>
                  </a:lnTo>
                  <a:lnTo>
                    <a:pt x="13243" y="1435"/>
                  </a:lnTo>
                  <a:lnTo>
                    <a:pt x="8006" y="868"/>
                  </a:lnTo>
                  <a:lnTo>
                    <a:pt x="8006" y="13510"/>
                  </a:lnTo>
                  <a:lnTo>
                    <a:pt x="5137" y="13210"/>
                  </a:lnTo>
                  <a:lnTo>
                    <a:pt x="6338" y="701"/>
                  </a:lnTo>
                  <a:lnTo>
                    <a:pt x="2402" y="267"/>
                  </a:lnTo>
                  <a:lnTo>
                    <a:pt x="3069" y="12976"/>
                  </a:lnTo>
                  <a:lnTo>
                    <a:pt x="2068" y="12876"/>
                  </a:lnTo>
                  <a:lnTo>
                    <a:pt x="1735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5736552" y="2591338"/>
              <a:ext cx="10022" cy="9121"/>
            </a:xfrm>
            <a:custGeom>
              <a:avLst/>
              <a:gdLst/>
              <a:ahLst/>
              <a:cxnLst/>
              <a:rect l="l" t="t" r="r" b="b"/>
              <a:pathLst>
                <a:path w="367" h="334" extrusionOk="0">
                  <a:moveTo>
                    <a:pt x="367" y="0"/>
                  </a:moveTo>
                  <a:lnTo>
                    <a:pt x="0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5703756" y="2465615"/>
              <a:ext cx="186756" cy="440006"/>
            </a:xfrm>
            <a:custGeom>
              <a:avLst/>
              <a:gdLst/>
              <a:ahLst/>
              <a:cxnLst/>
              <a:rect l="l" t="t" r="r" b="b"/>
              <a:pathLst>
                <a:path w="6839" h="16113" extrusionOk="0">
                  <a:moveTo>
                    <a:pt x="6838" y="1"/>
                  </a:moveTo>
                  <a:lnTo>
                    <a:pt x="4770" y="1802"/>
                  </a:lnTo>
                  <a:lnTo>
                    <a:pt x="0" y="16112"/>
                  </a:lnTo>
                  <a:lnTo>
                    <a:pt x="2435" y="13977"/>
                  </a:lnTo>
                  <a:lnTo>
                    <a:pt x="6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5540705" y="2626837"/>
              <a:ext cx="165811" cy="421792"/>
            </a:xfrm>
            <a:custGeom>
              <a:avLst/>
              <a:gdLst/>
              <a:ahLst/>
              <a:cxnLst/>
              <a:rect l="l" t="t" r="r" b="b"/>
              <a:pathLst>
                <a:path w="6072" h="15446" extrusionOk="0">
                  <a:moveTo>
                    <a:pt x="6071" y="1"/>
                  </a:moveTo>
                  <a:lnTo>
                    <a:pt x="4103" y="1702"/>
                  </a:lnTo>
                  <a:lnTo>
                    <a:pt x="2535" y="3103"/>
                  </a:lnTo>
                  <a:lnTo>
                    <a:pt x="0" y="15445"/>
                  </a:lnTo>
                  <a:lnTo>
                    <a:pt x="2135" y="13577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4558765" y="2181427"/>
              <a:ext cx="1331759" cy="530175"/>
            </a:xfrm>
            <a:custGeom>
              <a:avLst/>
              <a:gdLst/>
              <a:ahLst/>
              <a:cxnLst/>
              <a:rect l="l" t="t" r="r" b="b"/>
              <a:pathLst>
                <a:path w="48769" h="19415" extrusionOk="0">
                  <a:moveTo>
                    <a:pt x="23417" y="0"/>
                  </a:moveTo>
                  <a:lnTo>
                    <a:pt x="13143" y="5571"/>
                  </a:lnTo>
                  <a:lnTo>
                    <a:pt x="2202" y="7572"/>
                  </a:lnTo>
                  <a:lnTo>
                    <a:pt x="0" y="15245"/>
                  </a:lnTo>
                  <a:lnTo>
                    <a:pt x="4837" y="15778"/>
                  </a:lnTo>
                  <a:lnTo>
                    <a:pt x="5471" y="15845"/>
                  </a:lnTo>
                  <a:lnTo>
                    <a:pt x="5638" y="15845"/>
                  </a:lnTo>
                  <a:lnTo>
                    <a:pt x="13143" y="16679"/>
                  </a:lnTo>
                  <a:lnTo>
                    <a:pt x="15411" y="16912"/>
                  </a:lnTo>
                  <a:lnTo>
                    <a:pt x="17146" y="17113"/>
                  </a:lnTo>
                  <a:lnTo>
                    <a:pt x="20548" y="13510"/>
                  </a:lnTo>
                  <a:lnTo>
                    <a:pt x="17813" y="17179"/>
                  </a:lnTo>
                  <a:lnTo>
                    <a:pt x="21749" y="17613"/>
                  </a:lnTo>
                  <a:lnTo>
                    <a:pt x="23417" y="17780"/>
                  </a:lnTo>
                  <a:lnTo>
                    <a:pt x="28654" y="18347"/>
                  </a:lnTo>
                  <a:lnTo>
                    <a:pt x="31723" y="18680"/>
                  </a:lnTo>
                  <a:lnTo>
                    <a:pt x="31923" y="18680"/>
                  </a:lnTo>
                  <a:lnTo>
                    <a:pt x="37760" y="19314"/>
                  </a:lnTo>
                  <a:lnTo>
                    <a:pt x="38494" y="19414"/>
                  </a:lnTo>
                  <a:lnTo>
                    <a:pt x="40062" y="18013"/>
                  </a:lnTo>
                  <a:lnTo>
                    <a:pt x="42030" y="16312"/>
                  </a:lnTo>
                  <a:lnTo>
                    <a:pt x="38961" y="14744"/>
                  </a:lnTo>
                  <a:lnTo>
                    <a:pt x="37227" y="15245"/>
                  </a:lnTo>
                  <a:lnTo>
                    <a:pt x="34825" y="14144"/>
                  </a:lnTo>
                  <a:lnTo>
                    <a:pt x="37560" y="14744"/>
                  </a:lnTo>
                  <a:lnTo>
                    <a:pt x="38961" y="14144"/>
                  </a:lnTo>
                  <a:lnTo>
                    <a:pt x="43131" y="15345"/>
                  </a:lnTo>
                  <a:lnTo>
                    <a:pt x="48768" y="10408"/>
                  </a:lnTo>
                  <a:lnTo>
                    <a:pt x="46200" y="6105"/>
                  </a:lnTo>
                  <a:lnTo>
                    <a:pt x="37560" y="2936"/>
                  </a:lnTo>
                  <a:lnTo>
                    <a:pt x="35526" y="4504"/>
                  </a:lnTo>
                  <a:lnTo>
                    <a:pt x="35526" y="4504"/>
                  </a:lnTo>
                  <a:lnTo>
                    <a:pt x="36893" y="2702"/>
                  </a:lnTo>
                  <a:lnTo>
                    <a:pt x="36593" y="2602"/>
                  </a:lnTo>
                  <a:lnTo>
                    <a:pt x="23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5430466" y="2691528"/>
              <a:ext cx="159448" cy="17340"/>
            </a:xfrm>
            <a:custGeom>
              <a:avLst/>
              <a:gdLst/>
              <a:ahLst/>
              <a:cxnLst/>
              <a:rect l="l" t="t" r="r" b="b"/>
              <a:pathLst>
                <a:path w="5839" h="635" extrusionOk="0">
                  <a:moveTo>
                    <a:pt x="1" y="0"/>
                  </a:moveTo>
                  <a:lnTo>
                    <a:pt x="1" y="34"/>
                  </a:lnTo>
                  <a:lnTo>
                    <a:pt x="5838" y="634"/>
                  </a:lnTo>
                  <a:lnTo>
                    <a:pt x="5838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5609929" y="2673314"/>
              <a:ext cx="42845" cy="38285"/>
            </a:xfrm>
            <a:custGeom>
              <a:avLst/>
              <a:gdLst/>
              <a:ahLst/>
              <a:cxnLst/>
              <a:rect l="l" t="t" r="r" b="b"/>
              <a:pathLst>
                <a:path w="1569" h="1402" extrusionOk="0">
                  <a:moveTo>
                    <a:pt x="0" y="1401"/>
                  </a:moveTo>
                  <a:lnTo>
                    <a:pt x="1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5317523" y="2682408"/>
              <a:ext cx="112971" cy="350738"/>
            </a:xfrm>
            <a:custGeom>
              <a:avLst/>
              <a:gdLst/>
              <a:ahLst/>
              <a:cxnLst/>
              <a:rect l="l" t="t" r="r" b="b"/>
              <a:pathLst>
                <a:path w="4137" h="12844" extrusionOk="0">
                  <a:moveTo>
                    <a:pt x="868" y="1"/>
                  </a:moveTo>
                  <a:lnTo>
                    <a:pt x="1" y="12543"/>
                  </a:lnTo>
                  <a:lnTo>
                    <a:pt x="2536" y="12810"/>
                  </a:lnTo>
                  <a:lnTo>
                    <a:pt x="2869" y="12843"/>
                  </a:lnTo>
                  <a:lnTo>
                    <a:pt x="4137" y="368"/>
                  </a:lnTo>
                  <a:lnTo>
                    <a:pt x="3937" y="3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5386747" y="3032187"/>
              <a:ext cx="9148" cy="956"/>
            </a:xfrm>
            <a:custGeom>
              <a:avLst/>
              <a:gdLst/>
              <a:ahLst/>
              <a:cxnLst/>
              <a:rect l="l" t="t" r="r" b="b"/>
              <a:pathLst>
                <a:path w="335" h="35" extrusionOk="0">
                  <a:moveTo>
                    <a:pt x="334" y="34"/>
                  </a:moveTo>
                  <a:lnTo>
                    <a:pt x="334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5"/>
            <p:cNvSpPr/>
            <p:nvPr/>
          </p:nvSpPr>
          <p:spPr>
            <a:xfrm>
              <a:off x="5425004" y="2691528"/>
              <a:ext cx="5489" cy="928"/>
            </a:xfrm>
            <a:custGeom>
              <a:avLst/>
              <a:gdLst/>
              <a:ahLst/>
              <a:cxnLst/>
              <a:rect l="l" t="t" r="r" b="b"/>
              <a:pathLst>
                <a:path w="201" h="34" extrusionOk="0">
                  <a:moveTo>
                    <a:pt x="1" y="0"/>
                  </a:moveTo>
                  <a:lnTo>
                    <a:pt x="201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5"/>
            <p:cNvSpPr/>
            <p:nvPr/>
          </p:nvSpPr>
          <p:spPr>
            <a:xfrm>
              <a:off x="5425004" y="2691528"/>
              <a:ext cx="5489" cy="27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4891230" y="2636859"/>
              <a:ext cx="110240" cy="354369"/>
            </a:xfrm>
            <a:custGeom>
              <a:avLst/>
              <a:gdLst/>
              <a:ahLst/>
              <a:cxnLst/>
              <a:rect l="l" t="t" r="r" b="b"/>
              <a:pathLst>
                <a:path w="4037" h="12977" extrusionOk="0">
                  <a:moveTo>
                    <a:pt x="968" y="1"/>
                  </a:moveTo>
                  <a:lnTo>
                    <a:pt x="1" y="12510"/>
                  </a:lnTo>
                  <a:lnTo>
                    <a:pt x="34" y="12543"/>
                  </a:lnTo>
                  <a:lnTo>
                    <a:pt x="3937" y="12944"/>
                  </a:lnTo>
                  <a:lnTo>
                    <a:pt x="3903" y="12944"/>
                  </a:lnTo>
                  <a:lnTo>
                    <a:pt x="4037" y="12977"/>
                  </a:lnTo>
                  <a:lnTo>
                    <a:pt x="3236" y="2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5"/>
            <p:cNvSpPr/>
            <p:nvPr/>
          </p:nvSpPr>
          <p:spPr>
            <a:xfrm>
              <a:off x="4891230" y="2978446"/>
              <a:ext cx="928" cy="956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1" y="1"/>
                  </a:move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5"/>
            <p:cNvSpPr/>
            <p:nvPr/>
          </p:nvSpPr>
          <p:spPr>
            <a:xfrm>
              <a:off x="4997810" y="2990298"/>
              <a:ext cx="3659" cy="928"/>
            </a:xfrm>
            <a:custGeom>
              <a:avLst/>
              <a:gdLst/>
              <a:ahLst/>
              <a:cxnLst/>
              <a:rect l="l" t="t" r="r" b="b"/>
              <a:pathLst>
                <a:path w="134" h="34" extrusionOk="0">
                  <a:moveTo>
                    <a:pt x="0" y="1"/>
                  </a:moveTo>
                  <a:lnTo>
                    <a:pt x="134" y="34"/>
                  </a:lnTo>
                  <a:lnTo>
                    <a:pt x="1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4917636" y="2636859"/>
              <a:ext cx="61988" cy="6417"/>
            </a:xfrm>
            <a:custGeom>
              <a:avLst/>
              <a:gdLst/>
              <a:ahLst/>
              <a:cxnLst/>
              <a:rect l="l" t="t" r="r" b="b"/>
              <a:pathLst>
                <a:path w="2270" h="235" extrusionOk="0">
                  <a:moveTo>
                    <a:pt x="2269" y="234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69" y="234"/>
                  </a:lnTo>
                  <a:lnTo>
                    <a:pt x="2269" y="2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4630720" y="2605892"/>
              <a:ext cx="135746" cy="359831"/>
            </a:xfrm>
            <a:custGeom>
              <a:avLst/>
              <a:gdLst/>
              <a:ahLst/>
              <a:cxnLst/>
              <a:rect l="l" t="t" r="r" b="b"/>
              <a:pathLst>
                <a:path w="4971" h="13177" extrusionOk="0">
                  <a:moveTo>
                    <a:pt x="0" y="1"/>
                  </a:moveTo>
                  <a:lnTo>
                    <a:pt x="1768" y="12810"/>
                  </a:lnTo>
                  <a:lnTo>
                    <a:pt x="4971" y="13177"/>
                  </a:lnTo>
                  <a:lnTo>
                    <a:pt x="3003" y="301"/>
                  </a:lnTo>
                  <a:lnTo>
                    <a:pt x="28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5"/>
            <p:cNvSpPr/>
            <p:nvPr/>
          </p:nvSpPr>
          <p:spPr>
            <a:xfrm>
              <a:off x="4630720" y="2605892"/>
              <a:ext cx="60131" cy="6417"/>
            </a:xfrm>
            <a:custGeom>
              <a:avLst/>
              <a:gdLst/>
              <a:ahLst/>
              <a:cxnLst/>
              <a:rect l="l" t="t" r="r" b="b"/>
              <a:pathLst>
                <a:path w="2202" h="235" extrusionOk="0">
                  <a:moveTo>
                    <a:pt x="0" y="1"/>
                  </a:moveTo>
                  <a:lnTo>
                    <a:pt x="0" y="1"/>
                  </a:lnTo>
                  <a:lnTo>
                    <a:pt x="2202" y="2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4708136" y="2614085"/>
              <a:ext cx="4588" cy="27"/>
            </a:xfrm>
            <a:custGeom>
              <a:avLst/>
              <a:gdLst/>
              <a:ahLst/>
              <a:cxnLst/>
              <a:rect l="l" t="t" r="r" b="b"/>
              <a:pathLst>
                <a:path w="168" h="1" extrusionOk="0">
                  <a:moveTo>
                    <a:pt x="168" y="1"/>
                  </a:moveTo>
                  <a:lnTo>
                    <a:pt x="1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5119874" y="2662364"/>
              <a:ext cx="78345" cy="349836"/>
            </a:xfrm>
            <a:custGeom>
              <a:avLst/>
              <a:gdLst/>
              <a:ahLst/>
              <a:cxnLst/>
              <a:rect l="l" t="t" r="r" b="b"/>
              <a:pathLst>
                <a:path w="2869" h="12811" extrusionOk="0">
                  <a:moveTo>
                    <a:pt x="1201" y="1"/>
                  </a:moveTo>
                  <a:lnTo>
                    <a:pt x="0" y="12477"/>
                  </a:lnTo>
                  <a:lnTo>
                    <a:pt x="2869" y="12810"/>
                  </a:lnTo>
                  <a:lnTo>
                    <a:pt x="2869" y="1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5"/>
            <p:cNvSpPr/>
            <p:nvPr/>
          </p:nvSpPr>
          <p:spPr>
            <a:xfrm>
              <a:off x="5224624" y="2679677"/>
              <a:ext cx="43747" cy="339787"/>
            </a:xfrm>
            <a:custGeom>
              <a:avLst/>
              <a:gdLst/>
              <a:ahLst/>
              <a:cxnLst/>
              <a:rect l="l" t="t" r="r" b="b"/>
              <a:pathLst>
                <a:path w="1602" h="12443" extrusionOk="0">
                  <a:moveTo>
                    <a:pt x="1234" y="1"/>
                  </a:moveTo>
                  <a:lnTo>
                    <a:pt x="0" y="12276"/>
                  </a:lnTo>
                  <a:lnTo>
                    <a:pt x="1601" y="12443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5026947" y="2648710"/>
              <a:ext cx="36483" cy="348908"/>
            </a:xfrm>
            <a:custGeom>
              <a:avLst/>
              <a:gdLst/>
              <a:ahLst/>
              <a:cxnLst/>
              <a:rect l="l" t="t" r="r" b="b"/>
              <a:pathLst>
                <a:path w="1336" h="12777" extrusionOk="0">
                  <a:moveTo>
                    <a:pt x="1" y="1"/>
                  </a:moveTo>
                  <a:lnTo>
                    <a:pt x="334" y="12676"/>
                  </a:lnTo>
                  <a:lnTo>
                    <a:pt x="1335" y="12776"/>
                  </a:lnTo>
                  <a:lnTo>
                    <a:pt x="66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5026947" y="2550322"/>
              <a:ext cx="92955" cy="100246"/>
            </a:xfrm>
            <a:custGeom>
              <a:avLst/>
              <a:gdLst/>
              <a:ahLst/>
              <a:cxnLst/>
              <a:rect l="l" t="t" r="r" b="b"/>
              <a:pathLst>
                <a:path w="3404" h="3671" extrusionOk="0">
                  <a:moveTo>
                    <a:pt x="3403" y="1"/>
                  </a:moveTo>
                  <a:lnTo>
                    <a:pt x="1" y="3604"/>
                  </a:lnTo>
                  <a:lnTo>
                    <a:pt x="668" y="367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5566210" y="2255212"/>
              <a:ext cx="18241" cy="639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234"/>
                  </a:moveTo>
                  <a:lnTo>
                    <a:pt x="667" y="2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5"/>
            <p:cNvSpPr/>
            <p:nvPr/>
          </p:nvSpPr>
          <p:spPr>
            <a:xfrm>
              <a:off x="5528854" y="2255212"/>
              <a:ext cx="55598" cy="49208"/>
            </a:xfrm>
            <a:custGeom>
              <a:avLst/>
              <a:gdLst/>
              <a:ahLst/>
              <a:cxnLst/>
              <a:rect l="l" t="t" r="r" b="b"/>
              <a:pathLst>
                <a:path w="2036" h="1802" extrusionOk="0">
                  <a:moveTo>
                    <a:pt x="1368" y="0"/>
                  </a:moveTo>
                  <a:lnTo>
                    <a:pt x="1" y="1802"/>
                  </a:lnTo>
                  <a:lnTo>
                    <a:pt x="1" y="1802"/>
                  </a:lnTo>
                  <a:lnTo>
                    <a:pt x="2035" y="234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5"/>
            <p:cNvSpPr/>
            <p:nvPr/>
          </p:nvSpPr>
          <p:spPr>
            <a:xfrm>
              <a:off x="5746547" y="2514822"/>
              <a:ext cx="87493" cy="76543"/>
            </a:xfrm>
            <a:custGeom>
              <a:avLst/>
              <a:gdLst/>
              <a:ahLst/>
              <a:cxnLst/>
              <a:rect l="l" t="t" r="r" b="b"/>
              <a:pathLst>
                <a:path w="3204" h="2803" extrusionOk="0">
                  <a:moveTo>
                    <a:pt x="3203" y="0"/>
                  </a:moveTo>
                  <a:lnTo>
                    <a:pt x="1" y="2802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5"/>
            <p:cNvSpPr/>
            <p:nvPr/>
          </p:nvSpPr>
          <p:spPr>
            <a:xfrm>
              <a:off x="5657279" y="2514822"/>
              <a:ext cx="176761" cy="431786"/>
            </a:xfrm>
            <a:custGeom>
              <a:avLst/>
              <a:gdLst/>
              <a:ahLst/>
              <a:cxnLst/>
              <a:rect l="l" t="t" r="r" b="b"/>
              <a:pathLst>
                <a:path w="6473" h="15812" extrusionOk="0">
                  <a:moveTo>
                    <a:pt x="6472" y="0"/>
                  </a:moveTo>
                  <a:lnTo>
                    <a:pt x="3270" y="2802"/>
                  </a:lnTo>
                  <a:lnTo>
                    <a:pt x="2903" y="3136"/>
                  </a:lnTo>
                  <a:lnTo>
                    <a:pt x="1" y="15811"/>
                  </a:lnTo>
                  <a:lnTo>
                    <a:pt x="1702" y="14310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5"/>
            <p:cNvSpPr/>
            <p:nvPr/>
          </p:nvSpPr>
          <p:spPr>
            <a:xfrm>
              <a:off x="5706487" y="2600431"/>
              <a:ext cx="30066" cy="26434"/>
            </a:xfrm>
            <a:custGeom>
              <a:avLst/>
              <a:gdLst/>
              <a:ahLst/>
              <a:cxnLst/>
              <a:rect l="l" t="t" r="r" b="b"/>
              <a:pathLst>
                <a:path w="1101" h="968" extrusionOk="0">
                  <a:moveTo>
                    <a:pt x="0" y="968"/>
                  </a:moveTo>
                  <a:lnTo>
                    <a:pt x="0" y="968"/>
                  </a:lnTo>
                  <a:lnTo>
                    <a:pt x="1101" y="1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9B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5"/>
            <p:cNvSpPr/>
            <p:nvPr/>
          </p:nvSpPr>
          <p:spPr>
            <a:xfrm>
              <a:off x="5613561" y="2600431"/>
              <a:ext cx="122993" cy="346177"/>
            </a:xfrm>
            <a:custGeom>
              <a:avLst/>
              <a:gdLst/>
              <a:ahLst/>
              <a:cxnLst/>
              <a:rect l="l" t="t" r="r" b="b"/>
              <a:pathLst>
                <a:path w="4504" h="12677" extrusionOk="0">
                  <a:moveTo>
                    <a:pt x="4504" y="1"/>
                  </a:moveTo>
                  <a:lnTo>
                    <a:pt x="3403" y="968"/>
                  </a:lnTo>
                  <a:lnTo>
                    <a:pt x="1" y="12676"/>
                  </a:lnTo>
                  <a:lnTo>
                    <a:pt x="1602" y="12676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5"/>
            <p:cNvSpPr/>
            <p:nvPr/>
          </p:nvSpPr>
          <p:spPr>
            <a:xfrm>
              <a:off x="5509739" y="2567635"/>
              <a:ext cx="226816" cy="59230"/>
            </a:xfrm>
            <a:custGeom>
              <a:avLst/>
              <a:gdLst/>
              <a:ahLst/>
              <a:cxnLst/>
              <a:rect l="l" t="t" r="r" b="b"/>
              <a:pathLst>
                <a:path w="8306" h="2169" extrusionOk="0">
                  <a:moveTo>
                    <a:pt x="0" y="1"/>
                  </a:moveTo>
                  <a:lnTo>
                    <a:pt x="2402" y="1102"/>
                  </a:lnTo>
                  <a:lnTo>
                    <a:pt x="4136" y="601"/>
                  </a:lnTo>
                  <a:lnTo>
                    <a:pt x="7205" y="2169"/>
                  </a:lnTo>
                  <a:lnTo>
                    <a:pt x="8306" y="1202"/>
                  </a:lnTo>
                  <a:lnTo>
                    <a:pt x="4136" y="1"/>
                  </a:lnTo>
                  <a:lnTo>
                    <a:pt x="2735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65"/>
          <p:cNvGrpSpPr/>
          <p:nvPr/>
        </p:nvGrpSpPr>
        <p:grpSpPr>
          <a:xfrm>
            <a:off x="780290" y="1577238"/>
            <a:ext cx="1661498" cy="824859"/>
            <a:chOff x="6459808" y="2083951"/>
            <a:chExt cx="1661498" cy="975588"/>
          </a:xfrm>
        </p:grpSpPr>
        <p:sp>
          <p:nvSpPr>
            <p:cNvPr id="1381" name="Google Shape;1381;p65"/>
            <p:cNvSpPr/>
            <p:nvPr/>
          </p:nvSpPr>
          <p:spPr>
            <a:xfrm>
              <a:off x="6459808" y="2083951"/>
              <a:ext cx="1661498" cy="975588"/>
            </a:xfrm>
            <a:custGeom>
              <a:avLst/>
              <a:gdLst/>
              <a:ahLst/>
              <a:cxnLst/>
              <a:rect l="l" t="t" r="r" b="b"/>
              <a:pathLst>
                <a:path w="60844" h="35726" extrusionOk="0">
                  <a:moveTo>
                    <a:pt x="34525" y="0"/>
                  </a:moveTo>
                  <a:lnTo>
                    <a:pt x="7206" y="4537"/>
                  </a:lnTo>
                  <a:lnTo>
                    <a:pt x="1968" y="7205"/>
                  </a:lnTo>
                  <a:lnTo>
                    <a:pt x="0" y="17046"/>
                  </a:lnTo>
                  <a:lnTo>
                    <a:pt x="3369" y="35726"/>
                  </a:lnTo>
                  <a:lnTo>
                    <a:pt x="56140" y="35726"/>
                  </a:lnTo>
                  <a:lnTo>
                    <a:pt x="60844" y="14411"/>
                  </a:lnTo>
                  <a:lnTo>
                    <a:pt x="58042" y="2802"/>
                  </a:lnTo>
                  <a:lnTo>
                    <a:pt x="57441" y="2702"/>
                  </a:lnTo>
                  <a:lnTo>
                    <a:pt x="34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5"/>
            <p:cNvSpPr/>
            <p:nvPr/>
          </p:nvSpPr>
          <p:spPr>
            <a:xfrm>
              <a:off x="6459808" y="2083951"/>
              <a:ext cx="1568597" cy="465484"/>
            </a:xfrm>
            <a:custGeom>
              <a:avLst/>
              <a:gdLst/>
              <a:ahLst/>
              <a:cxnLst/>
              <a:rect l="l" t="t" r="r" b="b"/>
              <a:pathLst>
                <a:path w="57442" h="17046" extrusionOk="0">
                  <a:moveTo>
                    <a:pt x="34525" y="0"/>
                  </a:moveTo>
                  <a:lnTo>
                    <a:pt x="7206" y="4537"/>
                  </a:lnTo>
                  <a:lnTo>
                    <a:pt x="1968" y="7205"/>
                  </a:lnTo>
                  <a:lnTo>
                    <a:pt x="0" y="17046"/>
                  </a:lnTo>
                  <a:lnTo>
                    <a:pt x="0" y="17046"/>
                  </a:lnTo>
                  <a:lnTo>
                    <a:pt x="4103" y="14711"/>
                  </a:lnTo>
                  <a:lnTo>
                    <a:pt x="7072" y="10374"/>
                  </a:lnTo>
                  <a:lnTo>
                    <a:pt x="57441" y="2702"/>
                  </a:lnTo>
                  <a:lnTo>
                    <a:pt x="34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5"/>
            <p:cNvSpPr/>
            <p:nvPr/>
          </p:nvSpPr>
          <p:spPr>
            <a:xfrm>
              <a:off x="6459808" y="2485642"/>
              <a:ext cx="280585" cy="573894"/>
            </a:xfrm>
            <a:custGeom>
              <a:avLst/>
              <a:gdLst/>
              <a:ahLst/>
              <a:cxnLst/>
              <a:rect l="l" t="t" r="r" b="b"/>
              <a:pathLst>
                <a:path w="10275" h="21016" extrusionOk="0">
                  <a:moveTo>
                    <a:pt x="4103" y="1"/>
                  </a:moveTo>
                  <a:lnTo>
                    <a:pt x="0" y="2336"/>
                  </a:lnTo>
                  <a:lnTo>
                    <a:pt x="3369" y="21016"/>
                  </a:lnTo>
                  <a:lnTo>
                    <a:pt x="10274" y="21016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5"/>
            <p:cNvSpPr/>
            <p:nvPr/>
          </p:nvSpPr>
          <p:spPr>
            <a:xfrm>
              <a:off x="7435358" y="2184141"/>
              <a:ext cx="296996" cy="588477"/>
            </a:xfrm>
            <a:custGeom>
              <a:avLst/>
              <a:gdLst/>
              <a:ahLst/>
              <a:cxnLst/>
              <a:rect l="l" t="t" r="r" b="b"/>
              <a:pathLst>
                <a:path w="10876" h="21550" extrusionOk="0">
                  <a:moveTo>
                    <a:pt x="1" y="0"/>
                  </a:moveTo>
                  <a:lnTo>
                    <a:pt x="5438" y="1301"/>
                  </a:lnTo>
                  <a:lnTo>
                    <a:pt x="8974" y="12343"/>
                  </a:lnTo>
                  <a:lnTo>
                    <a:pt x="9608" y="21549"/>
                  </a:lnTo>
                  <a:lnTo>
                    <a:pt x="10875" y="11709"/>
                  </a:lnTo>
                  <a:lnTo>
                    <a:pt x="8340" y="1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5"/>
            <p:cNvSpPr/>
            <p:nvPr/>
          </p:nvSpPr>
          <p:spPr>
            <a:xfrm>
              <a:off x="6853305" y="2257926"/>
              <a:ext cx="168542" cy="768815"/>
            </a:xfrm>
            <a:custGeom>
              <a:avLst/>
              <a:gdLst/>
              <a:ahLst/>
              <a:cxnLst/>
              <a:rect l="l" t="t" r="r" b="b"/>
              <a:pathLst>
                <a:path w="6172" h="28154" extrusionOk="0">
                  <a:moveTo>
                    <a:pt x="1" y="0"/>
                  </a:moveTo>
                  <a:lnTo>
                    <a:pt x="2336" y="2536"/>
                  </a:lnTo>
                  <a:lnTo>
                    <a:pt x="4771" y="13710"/>
                  </a:lnTo>
                  <a:lnTo>
                    <a:pt x="5438" y="28154"/>
                  </a:lnTo>
                  <a:lnTo>
                    <a:pt x="6172" y="13710"/>
                  </a:lnTo>
                  <a:lnTo>
                    <a:pt x="4771" y="2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5"/>
            <p:cNvSpPr/>
            <p:nvPr/>
          </p:nvSpPr>
          <p:spPr>
            <a:xfrm>
              <a:off x="6571849" y="2367237"/>
              <a:ext cx="241398" cy="692300"/>
            </a:xfrm>
            <a:custGeom>
              <a:avLst/>
              <a:gdLst/>
              <a:ahLst/>
              <a:cxnLst/>
              <a:rect l="l" t="t" r="r" b="b"/>
              <a:pathLst>
                <a:path w="8840" h="25352" extrusionOk="0">
                  <a:moveTo>
                    <a:pt x="2969" y="0"/>
                  </a:moveTo>
                  <a:lnTo>
                    <a:pt x="0" y="4337"/>
                  </a:lnTo>
                  <a:lnTo>
                    <a:pt x="6171" y="25352"/>
                  </a:lnTo>
                  <a:lnTo>
                    <a:pt x="8840" y="25352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5"/>
            <p:cNvSpPr/>
            <p:nvPr/>
          </p:nvSpPr>
          <p:spPr>
            <a:xfrm>
              <a:off x="7663100" y="2632309"/>
              <a:ext cx="277854" cy="427226"/>
            </a:xfrm>
            <a:custGeom>
              <a:avLst/>
              <a:gdLst/>
              <a:ahLst/>
              <a:cxnLst/>
              <a:rect l="l" t="t" r="r" b="b"/>
              <a:pathLst>
                <a:path w="10175" h="15645" extrusionOk="0">
                  <a:moveTo>
                    <a:pt x="7372" y="0"/>
                  </a:moveTo>
                  <a:lnTo>
                    <a:pt x="4603" y="10941"/>
                  </a:lnTo>
                  <a:lnTo>
                    <a:pt x="0" y="15645"/>
                  </a:lnTo>
                  <a:lnTo>
                    <a:pt x="7372" y="15645"/>
                  </a:lnTo>
                  <a:lnTo>
                    <a:pt x="10174" y="2269"/>
                  </a:lnTo>
                  <a:lnTo>
                    <a:pt x="7372" y="10508"/>
                  </a:lnTo>
                  <a:lnTo>
                    <a:pt x="7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5"/>
            <p:cNvSpPr/>
            <p:nvPr/>
          </p:nvSpPr>
          <p:spPr>
            <a:xfrm>
              <a:off x="7045520" y="2565816"/>
              <a:ext cx="133015" cy="493720"/>
            </a:xfrm>
            <a:custGeom>
              <a:avLst/>
              <a:gdLst/>
              <a:ahLst/>
              <a:cxnLst/>
              <a:rect l="l" t="t" r="r" b="b"/>
              <a:pathLst>
                <a:path w="4871" h="18080" extrusionOk="0">
                  <a:moveTo>
                    <a:pt x="3236" y="0"/>
                  </a:moveTo>
                  <a:lnTo>
                    <a:pt x="3236" y="5904"/>
                  </a:lnTo>
                  <a:lnTo>
                    <a:pt x="1568" y="15578"/>
                  </a:lnTo>
                  <a:lnTo>
                    <a:pt x="0" y="18080"/>
                  </a:lnTo>
                  <a:lnTo>
                    <a:pt x="4870" y="18080"/>
                  </a:lnTo>
                  <a:lnTo>
                    <a:pt x="4870" y="6905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5"/>
            <p:cNvSpPr/>
            <p:nvPr/>
          </p:nvSpPr>
          <p:spPr>
            <a:xfrm>
              <a:off x="7290548" y="2257926"/>
              <a:ext cx="144839" cy="514692"/>
            </a:xfrm>
            <a:custGeom>
              <a:avLst/>
              <a:gdLst/>
              <a:ahLst/>
              <a:cxnLst/>
              <a:rect l="l" t="t" r="r" b="b"/>
              <a:pathLst>
                <a:path w="5304" h="18848" extrusionOk="0">
                  <a:moveTo>
                    <a:pt x="2869" y="0"/>
                  </a:moveTo>
                  <a:lnTo>
                    <a:pt x="567" y="367"/>
                  </a:lnTo>
                  <a:lnTo>
                    <a:pt x="2869" y="7005"/>
                  </a:lnTo>
                  <a:lnTo>
                    <a:pt x="0" y="5671"/>
                  </a:lnTo>
                  <a:lnTo>
                    <a:pt x="4070" y="10675"/>
                  </a:lnTo>
                  <a:lnTo>
                    <a:pt x="5304" y="18847"/>
                  </a:lnTo>
                  <a:lnTo>
                    <a:pt x="5304" y="964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5"/>
            <p:cNvSpPr/>
            <p:nvPr/>
          </p:nvSpPr>
          <p:spPr>
            <a:xfrm>
              <a:off x="7772410" y="2152246"/>
              <a:ext cx="132086" cy="215019"/>
            </a:xfrm>
            <a:custGeom>
              <a:avLst/>
              <a:gdLst/>
              <a:ahLst/>
              <a:cxnLst/>
              <a:rect l="l" t="t" r="r" b="b"/>
              <a:pathLst>
                <a:path w="4837" h="7874" extrusionOk="0">
                  <a:moveTo>
                    <a:pt x="0" y="1"/>
                  </a:moveTo>
                  <a:lnTo>
                    <a:pt x="3036" y="1168"/>
                  </a:lnTo>
                  <a:lnTo>
                    <a:pt x="4837" y="7873"/>
                  </a:lnTo>
                  <a:lnTo>
                    <a:pt x="4837" y="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5"/>
            <p:cNvSpPr/>
            <p:nvPr/>
          </p:nvSpPr>
          <p:spPr>
            <a:xfrm>
              <a:off x="6652924" y="2367237"/>
              <a:ext cx="160322" cy="692300"/>
            </a:xfrm>
            <a:custGeom>
              <a:avLst/>
              <a:gdLst/>
              <a:ahLst/>
              <a:cxnLst/>
              <a:rect l="l" t="t" r="r" b="b"/>
              <a:pathLst>
                <a:path w="5871" h="25352" extrusionOk="0">
                  <a:moveTo>
                    <a:pt x="0" y="0"/>
                  </a:moveTo>
                  <a:lnTo>
                    <a:pt x="5871" y="25352"/>
                  </a:lnTo>
                  <a:lnTo>
                    <a:pt x="5137" y="11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5"/>
            <p:cNvSpPr/>
            <p:nvPr/>
          </p:nvSpPr>
          <p:spPr>
            <a:xfrm>
              <a:off x="7566541" y="2219668"/>
              <a:ext cx="131185" cy="839869"/>
            </a:xfrm>
            <a:custGeom>
              <a:avLst/>
              <a:gdLst/>
              <a:ahLst/>
              <a:cxnLst/>
              <a:rect l="l" t="t" r="r" b="b"/>
              <a:pathLst>
                <a:path w="4804" h="30756" extrusionOk="0">
                  <a:moveTo>
                    <a:pt x="634" y="0"/>
                  </a:moveTo>
                  <a:lnTo>
                    <a:pt x="0" y="5404"/>
                  </a:lnTo>
                  <a:lnTo>
                    <a:pt x="2902" y="12076"/>
                  </a:lnTo>
                  <a:lnTo>
                    <a:pt x="3536" y="20248"/>
                  </a:lnTo>
                  <a:lnTo>
                    <a:pt x="3536" y="30756"/>
                  </a:lnTo>
                  <a:lnTo>
                    <a:pt x="4804" y="20248"/>
                  </a:lnTo>
                  <a:lnTo>
                    <a:pt x="4170" y="11042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3" name="Google Shape;1393;p65"/>
          <p:cNvSpPr txBox="1">
            <a:spLocks noGrp="1"/>
          </p:cNvSpPr>
          <p:nvPr>
            <p:ph type="subTitle" idx="1"/>
          </p:nvPr>
        </p:nvSpPr>
        <p:spPr>
          <a:xfrm>
            <a:off x="864475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Accuracy </a:t>
            </a:r>
            <a:r>
              <a:rPr lang="en"/>
              <a:t>Train: 0.817 Test: 0.753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94" name="Google Shape;1394;p65"/>
          <p:cNvSpPr txBox="1">
            <a:spLocks noGrp="1"/>
          </p:cNvSpPr>
          <p:nvPr>
            <p:ph type="title" idx="3"/>
          </p:nvPr>
        </p:nvSpPr>
        <p:spPr>
          <a:xfrm>
            <a:off x="771625" y="1158950"/>
            <a:ext cx="16614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1.</a:t>
            </a:r>
            <a:endParaRPr/>
          </a:p>
        </p:txBody>
      </p:sp>
      <p:sp>
        <p:nvSpPr>
          <p:cNvPr id="1395" name="Google Shape;1395;p65"/>
          <p:cNvSpPr txBox="1">
            <a:spLocks noGrp="1"/>
          </p:cNvSpPr>
          <p:nvPr>
            <p:ph type="subTitle" idx="5"/>
          </p:nvPr>
        </p:nvSpPr>
        <p:spPr>
          <a:xfrm>
            <a:off x="2813125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Accuracy </a:t>
            </a:r>
            <a:r>
              <a:rPr lang="en"/>
              <a:t>Train: 0.835 Test: 0.764</a:t>
            </a:r>
            <a:endParaRPr/>
          </a:p>
        </p:txBody>
      </p:sp>
      <p:sp>
        <p:nvSpPr>
          <p:cNvPr id="1396" name="Google Shape;1396;p65"/>
          <p:cNvSpPr txBox="1">
            <a:spLocks noGrp="1"/>
          </p:cNvSpPr>
          <p:nvPr>
            <p:ph type="title" idx="6"/>
          </p:nvPr>
        </p:nvSpPr>
        <p:spPr>
          <a:xfrm>
            <a:off x="2893850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2.</a:t>
            </a:r>
            <a:endParaRPr/>
          </a:p>
        </p:txBody>
      </p:sp>
      <p:sp>
        <p:nvSpPr>
          <p:cNvPr id="1397" name="Google Shape;1397;p65"/>
          <p:cNvSpPr txBox="1">
            <a:spLocks noGrp="1"/>
          </p:cNvSpPr>
          <p:nvPr>
            <p:ph type="subTitle" idx="8"/>
          </p:nvPr>
        </p:nvSpPr>
        <p:spPr>
          <a:xfrm>
            <a:off x="4724156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Accuracy </a:t>
            </a:r>
            <a:r>
              <a:rPr lang="en"/>
              <a:t>Train: 0.839 Test: 0.809</a:t>
            </a:r>
            <a:endParaRPr/>
          </a:p>
        </p:txBody>
      </p:sp>
      <p:sp>
        <p:nvSpPr>
          <p:cNvPr id="1398" name="Google Shape;1398;p65"/>
          <p:cNvSpPr txBox="1">
            <a:spLocks noGrp="1"/>
          </p:cNvSpPr>
          <p:nvPr>
            <p:ph type="title" idx="9"/>
          </p:nvPr>
        </p:nvSpPr>
        <p:spPr>
          <a:xfrm>
            <a:off x="4842648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3.</a:t>
            </a:r>
            <a:endParaRPr/>
          </a:p>
        </p:txBody>
      </p:sp>
      <p:sp>
        <p:nvSpPr>
          <p:cNvPr id="1399" name="Google Shape;1399;p65"/>
          <p:cNvSpPr txBox="1">
            <a:spLocks noGrp="1"/>
          </p:cNvSpPr>
          <p:nvPr>
            <p:ph type="subTitle" idx="14"/>
          </p:nvPr>
        </p:nvSpPr>
        <p:spPr>
          <a:xfrm>
            <a:off x="6673050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0.838 Test: 0.814</a:t>
            </a:r>
            <a:endParaRPr/>
          </a:p>
        </p:txBody>
      </p:sp>
      <p:sp>
        <p:nvSpPr>
          <p:cNvPr id="1400" name="Google Shape;1400;p65"/>
          <p:cNvSpPr txBox="1">
            <a:spLocks noGrp="1"/>
          </p:cNvSpPr>
          <p:nvPr>
            <p:ph type="title" idx="15"/>
          </p:nvPr>
        </p:nvSpPr>
        <p:spPr>
          <a:xfrm>
            <a:off x="6819725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4.</a:t>
            </a:r>
            <a:endParaRPr/>
          </a:p>
        </p:txBody>
      </p:sp>
      <p:pic>
        <p:nvPicPr>
          <p:cNvPr id="1401" name="Google Shape;140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700" y="2548962"/>
            <a:ext cx="1500675" cy="165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855" y="2548955"/>
            <a:ext cx="1500675" cy="165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3" name="Google Shape;14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180" y="2549005"/>
            <a:ext cx="1500675" cy="165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4" name="Google Shape;14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055" y="2548943"/>
            <a:ext cx="1500675" cy="165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66"/>
          <p:cNvGrpSpPr/>
          <p:nvPr/>
        </p:nvGrpSpPr>
        <p:grpSpPr>
          <a:xfrm>
            <a:off x="825" y="768100"/>
            <a:ext cx="9144064" cy="6356899"/>
            <a:chOff x="825" y="768100"/>
            <a:chExt cx="9144064" cy="6356899"/>
          </a:xfrm>
        </p:grpSpPr>
        <p:grpSp>
          <p:nvGrpSpPr>
            <p:cNvPr id="1410" name="Google Shape;1410;p66"/>
            <p:cNvGrpSpPr/>
            <p:nvPr/>
          </p:nvGrpSpPr>
          <p:grpSpPr>
            <a:xfrm>
              <a:off x="4792438" y="768100"/>
              <a:ext cx="3193699" cy="4603912"/>
              <a:chOff x="4606525" y="539500"/>
              <a:chExt cx="3193699" cy="4603912"/>
            </a:xfrm>
          </p:grpSpPr>
          <p:grpSp>
            <p:nvGrpSpPr>
              <p:cNvPr id="1411" name="Google Shape;1411;p66"/>
              <p:cNvGrpSpPr/>
              <p:nvPr/>
            </p:nvGrpSpPr>
            <p:grpSpPr>
              <a:xfrm>
                <a:off x="4606525" y="539500"/>
                <a:ext cx="3193699" cy="2032294"/>
                <a:chOff x="4606525" y="539500"/>
                <a:chExt cx="3193699" cy="2032294"/>
              </a:xfrm>
            </p:grpSpPr>
            <p:sp>
              <p:nvSpPr>
                <p:cNvPr id="1412" name="Google Shape;1412;p66"/>
                <p:cNvSpPr/>
                <p:nvPr/>
              </p:nvSpPr>
              <p:spPr>
                <a:xfrm>
                  <a:off x="4606525" y="539500"/>
                  <a:ext cx="3193537" cy="203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49" h="50426" extrusionOk="0">
                      <a:moveTo>
                        <a:pt x="41824" y="1"/>
                      </a:moveTo>
                      <a:lnTo>
                        <a:pt x="37061" y="12002"/>
                      </a:lnTo>
                      <a:lnTo>
                        <a:pt x="34738" y="11272"/>
                      </a:lnTo>
                      <a:lnTo>
                        <a:pt x="32146" y="20144"/>
                      </a:lnTo>
                      <a:lnTo>
                        <a:pt x="27844" y="21392"/>
                      </a:lnTo>
                      <a:lnTo>
                        <a:pt x="17360" y="34296"/>
                      </a:lnTo>
                      <a:lnTo>
                        <a:pt x="14864" y="36716"/>
                      </a:lnTo>
                      <a:lnTo>
                        <a:pt x="11369" y="37618"/>
                      </a:lnTo>
                      <a:lnTo>
                        <a:pt x="1" y="50426"/>
                      </a:lnTo>
                      <a:lnTo>
                        <a:pt x="79249" y="50426"/>
                      </a:lnTo>
                      <a:lnTo>
                        <a:pt x="79249" y="38501"/>
                      </a:lnTo>
                      <a:lnTo>
                        <a:pt x="76657" y="32779"/>
                      </a:lnTo>
                      <a:lnTo>
                        <a:pt x="67977" y="22602"/>
                      </a:lnTo>
                      <a:lnTo>
                        <a:pt x="68861" y="15670"/>
                      </a:lnTo>
                      <a:lnTo>
                        <a:pt x="57666" y="10658"/>
                      </a:lnTo>
                      <a:lnTo>
                        <a:pt x="46125" y="2593"/>
                      </a:lnTo>
                      <a:lnTo>
                        <a:pt x="418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66"/>
                <p:cNvSpPr/>
                <p:nvPr/>
              </p:nvSpPr>
              <p:spPr>
                <a:xfrm>
                  <a:off x="5842424" y="539500"/>
                  <a:ext cx="1957733" cy="203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2" h="50426" extrusionOk="0">
                      <a:moveTo>
                        <a:pt x="11157" y="1"/>
                      </a:moveTo>
                      <a:lnTo>
                        <a:pt x="16553" y="12501"/>
                      </a:lnTo>
                      <a:lnTo>
                        <a:pt x="9928" y="20509"/>
                      </a:lnTo>
                      <a:lnTo>
                        <a:pt x="18838" y="13385"/>
                      </a:lnTo>
                      <a:lnTo>
                        <a:pt x="18838" y="19625"/>
                      </a:lnTo>
                      <a:lnTo>
                        <a:pt x="20873" y="22160"/>
                      </a:lnTo>
                      <a:lnTo>
                        <a:pt x="18722" y="28535"/>
                      </a:lnTo>
                      <a:lnTo>
                        <a:pt x="21776" y="33240"/>
                      </a:lnTo>
                      <a:lnTo>
                        <a:pt x="24195" y="37580"/>
                      </a:lnTo>
                      <a:lnTo>
                        <a:pt x="16418" y="36427"/>
                      </a:lnTo>
                      <a:lnTo>
                        <a:pt x="18588" y="40383"/>
                      </a:lnTo>
                      <a:lnTo>
                        <a:pt x="8948" y="44569"/>
                      </a:lnTo>
                      <a:lnTo>
                        <a:pt x="0" y="50426"/>
                      </a:lnTo>
                      <a:lnTo>
                        <a:pt x="48582" y="50426"/>
                      </a:lnTo>
                      <a:lnTo>
                        <a:pt x="48582" y="38501"/>
                      </a:lnTo>
                      <a:lnTo>
                        <a:pt x="45990" y="32779"/>
                      </a:lnTo>
                      <a:lnTo>
                        <a:pt x="37310" y="22602"/>
                      </a:lnTo>
                      <a:lnTo>
                        <a:pt x="38194" y="15670"/>
                      </a:lnTo>
                      <a:lnTo>
                        <a:pt x="26999" y="10658"/>
                      </a:lnTo>
                      <a:lnTo>
                        <a:pt x="15458" y="2593"/>
                      </a:lnTo>
                      <a:lnTo>
                        <a:pt x="111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66"/>
                <p:cNvSpPr/>
                <p:nvPr/>
              </p:nvSpPr>
              <p:spPr>
                <a:xfrm>
                  <a:off x="5901988" y="993771"/>
                  <a:ext cx="301063" cy="3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1" h="8872" extrusionOk="0">
                      <a:moveTo>
                        <a:pt x="2593" y="0"/>
                      </a:moveTo>
                      <a:lnTo>
                        <a:pt x="1" y="8872"/>
                      </a:lnTo>
                      <a:lnTo>
                        <a:pt x="3745" y="2631"/>
                      </a:lnTo>
                      <a:lnTo>
                        <a:pt x="7470" y="4532"/>
                      </a:lnTo>
                      <a:lnTo>
                        <a:pt x="4916" y="730"/>
                      </a:lnTo>
                      <a:lnTo>
                        <a:pt x="259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66"/>
                <p:cNvSpPr/>
                <p:nvPr/>
              </p:nvSpPr>
              <p:spPr>
                <a:xfrm>
                  <a:off x="6708363" y="1450339"/>
                  <a:ext cx="1091861" cy="112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5" h="27825" extrusionOk="0">
                      <a:moveTo>
                        <a:pt x="15823" y="1"/>
                      </a:moveTo>
                      <a:lnTo>
                        <a:pt x="9352" y="12828"/>
                      </a:lnTo>
                      <a:lnTo>
                        <a:pt x="13826" y="7240"/>
                      </a:lnTo>
                      <a:lnTo>
                        <a:pt x="15823" y="12828"/>
                      </a:lnTo>
                      <a:lnTo>
                        <a:pt x="11445" y="19395"/>
                      </a:lnTo>
                      <a:lnTo>
                        <a:pt x="1" y="27825"/>
                      </a:lnTo>
                      <a:lnTo>
                        <a:pt x="27095" y="27825"/>
                      </a:lnTo>
                      <a:lnTo>
                        <a:pt x="27095" y="15900"/>
                      </a:lnTo>
                      <a:lnTo>
                        <a:pt x="24503" y="10178"/>
                      </a:lnTo>
                      <a:lnTo>
                        <a:pt x="158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66"/>
                <p:cNvSpPr/>
                <p:nvPr/>
              </p:nvSpPr>
              <p:spPr>
                <a:xfrm>
                  <a:off x="5842424" y="2166969"/>
                  <a:ext cx="749050" cy="40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8" h="10043" extrusionOk="0">
                      <a:moveTo>
                        <a:pt x="18588" y="0"/>
                      </a:moveTo>
                      <a:lnTo>
                        <a:pt x="8948" y="4186"/>
                      </a:lnTo>
                      <a:lnTo>
                        <a:pt x="0" y="10043"/>
                      </a:lnTo>
                      <a:lnTo>
                        <a:pt x="11810" y="10043"/>
                      </a:lnTo>
                      <a:lnTo>
                        <a:pt x="10177" y="6068"/>
                      </a:lnTo>
                      <a:lnTo>
                        <a:pt x="185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66"/>
                <p:cNvSpPr/>
                <p:nvPr/>
              </p:nvSpPr>
              <p:spPr>
                <a:xfrm>
                  <a:off x="4606525" y="1401616"/>
                  <a:ext cx="1122084" cy="117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5" h="29034" extrusionOk="0">
                      <a:moveTo>
                        <a:pt x="27844" y="0"/>
                      </a:moveTo>
                      <a:lnTo>
                        <a:pt x="17360" y="12904"/>
                      </a:lnTo>
                      <a:lnTo>
                        <a:pt x="14864" y="15324"/>
                      </a:lnTo>
                      <a:lnTo>
                        <a:pt x="11369" y="16226"/>
                      </a:lnTo>
                      <a:lnTo>
                        <a:pt x="1" y="29034"/>
                      </a:lnTo>
                      <a:lnTo>
                        <a:pt x="1" y="29034"/>
                      </a:lnTo>
                      <a:lnTo>
                        <a:pt x="14441" y="18991"/>
                      </a:lnTo>
                      <a:lnTo>
                        <a:pt x="20720" y="13192"/>
                      </a:lnTo>
                      <a:lnTo>
                        <a:pt x="24081" y="17801"/>
                      </a:lnTo>
                      <a:lnTo>
                        <a:pt x="24081" y="17801"/>
                      </a:lnTo>
                      <a:lnTo>
                        <a:pt x="22545" y="11656"/>
                      </a:lnTo>
                      <a:lnTo>
                        <a:pt x="27307" y="1210"/>
                      </a:lnTo>
                      <a:lnTo>
                        <a:pt x="278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66"/>
                <p:cNvSpPr/>
                <p:nvPr/>
              </p:nvSpPr>
              <p:spPr>
                <a:xfrm>
                  <a:off x="5569992" y="1957243"/>
                  <a:ext cx="332011" cy="61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" h="15247" extrusionOk="0">
                      <a:moveTo>
                        <a:pt x="3476" y="0"/>
                      </a:moveTo>
                      <a:lnTo>
                        <a:pt x="5109" y="7854"/>
                      </a:lnTo>
                      <a:lnTo>
                        <a:pt x="1" y="15247"/>
                      </a:lnTo>
                      <a:lnTo>
                        <a:pt x="4033" y="15247"/>
                      </a:lnTo>
                      <a:lnTo>
                        <a:pt x="8239" y="7662"/>
                      </a:lnTo>
                      <a:lnTo>
                        <a:pt x="34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66"/>
                <p:cNvSpPr/>
                <p:nvPr/>
              </p:nvSpPr>
              <p:spPr>
                <a:xfrm>
                  <a:off x="4606525" y="2166969"/>
                  <a:ext cx="581976" cy="40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2" h="10043" extrusionOk="0">
                      <a:moveTo>
                        <a:pt x="14441" y="0"/>
                      </a:moveTo>
                      <a:lnTo>
                        <a:pt x="1" y="10043"/>
                      </a:lnTo>
                      <a:lnTo>
                        <a:pt x="3323" y="10043"/>
                      </a:lnTo>
                      <a:lnTo>
                        <a:pt x="144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66"/>
                <p:cNvSpPr/>
                <p:nvPr/>
              </p:nvSpPr>
              <p:spPr>
                <a:xfrm>
                  <a:off x="6708363" y="1963409"/>
                  <a:ext cx="937118" cy="60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5" h="15094" extrusionOk="0">
                      <a:moveTo>
                        <a:pt x="15823" y="1"/>
                      </a:moveTo>
                      <a:lnTo>
                        <a:pt x="11445" y="6568"/>
                      </a:lnTo>
                      <a:lnTo>
                        <a:pt x="1" y="15094"/>
                      </a:lnTo>
                      <a:lnTo>
                        <a:pt x="22026" y="15094"/>
                      </a:lnTo>
                      <a:lnTo>
                        <a:pt x="23255" y="11330"/>
                      </a:lnTo>
                      <a:lnTo>
                        <a:pt x="20432" y="6587"/>
                      </a:lnTo>
                      <a:lnTo>
                        <a:pt x="15823" y="7951"/>
                      </a:lnTo>
                      <a:lnTo>
                        <a:pt x="19760" y="4955"/>
                      </a:lnTo>
                      <a:lnTo>
                        <a:pt x="158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66"/>
                <p:cNvSpPr/>
                <p:nvPr/>
              </p:nvSpPr>
              <p:spPr>
                <a:xfrm>
                  <a:off x="6930460" y="969027"/>
                  <a:ext cx="451171" cy="316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6" h="7854" extrusionOk="0">
                      <a:moveTo>
                        <a:pt x="1" y="0"/>
                      </a:moveTo>
                      <a:lnTo>
                        <a:pt x="1" y="7854"/>
                      </a:lnTo>
                      <a:lnTo>
                        <a:pt x="1825" y="2996"/>
                      </a:lnTo>
                      <a:lnTo>
                        <a:pt x="11196" y="5012"/>
                      </a:lnTo>
                      <a:lnTo>
                        <a:pt x="11196" y="50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66"/>
                <p:cNvSpPr/>
                <p:nvPr/>
              </p:nvSpPr>
              <p:spPr>
                <a:xfrm>
                  <a:off x="6708363" y="2228105"/>
                  <a:ext cx="461245" cy="34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6" h="8526" extrusionOk="0">
                      <a:moveTo>
                        <a:pt x="11445" y="0"/>
                      </a:moveTo>
                      <a:lnTo>
                        <a:pt x="1" y="8526"/>
                      </a:lnTo>
                      <a:lnTo>
                        <a:pt x="4302" y="8526"/>
                      </a:lnTo>
                      <a:lnTo>
                        <a:pt x="114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66"/>
                <p:cNvSpPr/>
                <p:nvPr/>
              </p:nvSpPr>
              <p:spPr>
                <a:xfrm>
                  <a:off x="6596932" y="1078887"/>
                  <a:ext cx="358325" cy="723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17955" extrusionOk="0">
                      <a:moveTo>
                        <a:pt x="116" y="1"/>
                      </a:moveTo>
                      <a:lnTo>
                        <a:pt x="116" y="6241"/>
                      </a:lnTo>
                      <a:lnTo>
                        <a:pt x="2151" y="8776"/>
                      </a:lnTo>
                      <a:lnTo>
                        <a:pt x="0" y="15151"/>
                      </a:lnTo>
                      <a:lnTo>
                        <a:pt x="1805" y="17955"/>
                      </a:lnTo>
                      <a:lnTo>
                        <a:pt x="8891" y="1100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66"/>
                <p:cNvSpPr/>
                <p:nvPr/>
              </p:nvSpPr>
              <p:spPr>
                <a:xfrm>
                  <a:off x="6242488" y="1043301"/>
                  <a:ext cx="286354" cy="32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8008" extrusionOk="0">
                      <a:moveTo>
                        <a:pt x="6626" y="0"/>
                      </a:moveTo>
                      <a:lnTo>
                        <a:pt x="1" y="8008"/>
                      </a:lnTo>
                      <a:lnTo>
                        <a:pt x="1" y="8008"/>
                      </a:lnTo>
                      <a:lnTo>
                        <a:pt x="7106" y="2324"/>
                      </a:lnTo>
                      <a:lnTo>
                        <a:pt x="66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66"/>
                <p:cNvSpPr/>
                <p:nvPr/>
              </p:nvSpPr>
              <p:spPr>
                <a:xfrm>
                  <a:off x="6596932" y="1432567"/>
                  <a:ext cx="403942" cy="62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4" h="15420" extrusionOk="0">
                      <a:moveTo>
                        <a:pt x="2151" y="0"/>
                      </a:moveTo>
                      <a:cubicBezTo>
                        <a:pt x="2151" y="0"/>
                        <a:pt x="10024" y="9313"/>
                        <a:pt x="9813" y="9179"/>
                      </a:cubicBezTo>
                      <a:cubicBezTo>
                        <a:pt x="9602" y="9044"/>
                        <a:pt x="5473" y="15420"/>
                        <a:pt x="5473" y="15420"/>
                      </a:cubicBezTo>
                      <a:lnTo>
                        <a:pt x="0" y="637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66"/>
                <p:cNvSpPr/>
                <p:nvPr/>
              </p:nvSpPr>
              <p:spPr>
                <a:xfrm>
                  <a:off x="7346040" y="2163100"/>
                  <a:ext cx="158651" cy="12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2996" extrusionOk="0">
                      <a:moveTo>
                        <a:pt x="3937" y="0"/>
                      </a:moveTo>
                      <a:lnTo>
                        <a:pt x="0" y="2996"/>
                      </a:lnTo>
                      <a:lnTo>
                        <a:pt x="2612" y="2228"/>
                      </a:lnTo>
                      <a:lnTo>
                        <a:pt x="39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66"/>
                <p:cNvSpPr/>
                <p:nvPr/>
              </p:nvSpPr>
              <p:spPr>
                <a:xfrm>
                  <a:off x="6930460" y="969027"/>
                  <a:ext cx="73543" cy="316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7854" extrusionOk="0">
                      <a:moveTo>
                        <a:pt x="1" y="0"/>
                      </a:moveTo>
                      <a:lnTo>
                        <a:pt x="1" y="7854"/>
                      </a:lnTo>
                      <a:lnTo>
                        <a:pt x="1825" y="299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8" name="Google Shape;1428;p66"/>
              <p:cNvGrpSpPr/>
              <p:nvPr/>
            </p:nvGrpSpPr>
            <p:grpSpPr>
              <a:xfrm>
                <a:off x="4606525" y="2571670"/>
                <a:ext cx="3193537" cy="2571743"/>
                <a:chOff x="4606525" y="2571670"/>
                <a:chExt cx="3193537" cy="2571743"/>
              </a:xfrm>
            </p:grpSpPr>
            <p:sp>
              <p:nvSpPr>
                <p:cNvPr id="1429" name="Google Shape;1429;p66"/>
                <p:cNvSpPr/>
                <p:nvPr/>
              </p:nvSpPr>
              <p:spPr>
                <a:xfrm>
                  <a:off x="4606525" y="2571670"/>
                  <a:ext cx="3193537" cy="25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49" h="63811" extrusionOk="0">
                      <a:moveTo>
                        <a:pt x="1" y="1"/>
                      </a:moveTo>
                      <a:lnTo>
                        <a:pt x="7221" y="20720"/>
                      </a:lnTo>
                      <a:lnTo>
                        <a:pt x="20643" y="31666"/>
                      </a:lnTo>
                      <a:lnTo>
                        <a:pt x="23908" y="41958"/>
                      </a:lnTo>
                      <a:lnTo>
                        <a:pt x="30667" y="61564"/>
                      </a:lnTo>
                      <a:lnTo>
                        <a:pt x="57666" y="63810"/>
                      </a:lnTo>
                      <a:lnTo>
                        <a:pt x="63791" y="51271"/>
                      </a:lnTo>
                      <a:lnTo>
                        <a:pt x="66960" y="31896"/>
                      </a:lnTo>
                      <a:lnTo>
                        <a:pt x="70704" y="18800"/>
                      </a:lnTo>
                      <a:lnTo>
                        <a:pt x="79249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66"/>
                <p:cNvSpPr/>
                <p:nvPr/>
              </p:nvSpPr>
              <p:spPr>
                <a:xfrm>
                  <a:off x="4606525" y="2571670"/>
                  <a:ext cx="1486534" cy="2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9" h="61334" extrusionOk="0">
                      <a:moveTo>
                        <a:pt x="31301" y="35525"/>
                      </a:moveTo>
                      <a:lnTo>
                        <a:pt x="28036" y="26596"/>
                      </a:lnTo>
                      <a:lnTo>
                        <a:pt x="30667" y="18819"/>
                      </a:lnTo>
                      <a:lnTo>
                        <a:pt x="22506" y="19549"/>
                      </a:lnTo>
                      <a:lnTo>
                        <a:pt x="14441" y="13673"/>
                      </a:lnTo>
                      <a:lnTo>
                        <a:pt x="18550" y="5320"/>
                      </a:lnTo>
                      <a:lnTo>
                        <a:pt x="23908" y="1"/>
                      </a:lnTo>
                      <a:lnTo>
                        <a:pt x="1" y="1"/>
                      </a:lnTo>
                      <a:lnTo>
                        <a:pt x="7221" y="20720"/>
                      </a:lnTo>
                      <a:lnTo>
                        <a:pt x="20643" y="31666"/>
                      </a:lnTo>
                      <a:lnTo>
                        <a:pt x="23908" y="41958"/>
                      </a:lnTo>
                      <a:lnTo>
                        <a:pt x="30571" y="61295"/>
                      </a:lnTo>
                      <a:lnTo>
                        <a:pt x="30705" y="61333"/>
                      </a:lnTo>
                      <a:lnTo>
                        <a:pt x="36889" y="27172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66"/>
                <p:cNvSpPr/>
                <p:nvPr/>
              </p:nvSpPr>
              <p:spPr>
                <a:xfrm>
                  <a:off x="5611018" y="2571670"/>
                  <a:ext cx="231429" cy="40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" h="10006" extrusionOk="0">
                      <a:moveTo>
                        <a:pt x="3015" y="1"/>
                      </a:moveTo>
                      <a:lnTo>
                        <a:pt x="1" y="10005"/>
                      </a:lnTo>
                      <a:lnTo>
                        <a:pt x="5742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66"/>
                <p:cNvSpPr/>
                <p:nvPr/>
              </p:nvSpPr>
              <p:spPr>
                <a:xfrm>
                  <a:off x="6318334" y="2571670"/>
                  <a:ext cx="1277592" cy="131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4" h="32569" extrusionOk="0">
                      <a:moveTo>
                        <a:pt x="1" y="1"/>
                      </a:moveTo>
                      <a:lnTo>
                        <a:pt x="1" y="12098"/>
                      </a:lnTo>
                      <a:lnTo>
                        <a:pt x="9064" y="32568"/>
                      </a:lnTo>
                      <a:lnTo>
                        <a:pt x="7585" y="19703"/>
                      </a:lnTo>
                      <a:lnTo>
                        <a:pt x="15190" y="23370"/>
                      </a:lnTo>
                      <a:lnTo>
                        <a:pt x="13961" y="10005"/>
                      </a:lnTo>
                      <a:lnTo>
                        <a:pt x="24503" y="4994"/>
                      </a:lnTo>
                      <a:lnTo>
                        <a:pt x="31704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66"/>
                <p:cNvSpPr/>
                <p:nvPr/>
              </p:nvSpPr>
              <p:spPr>
                <a:xfrm>
                  <a:off x="6654199" y="2571670"/>
                  <a:ext cx="227520" cy="43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6" h="10870" extrusionOk="0">
                      <a:moveTo>
                        <a:pt x="1345" y="1"/>
                      </a:moveTo>
                      <a:lnTo>
                        <a:pt x="0" y="10869"/>
                      </a:lnTo>
                      <a:lnTo>
                        <a:pt x="5646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66"/>
                <p:cNvSpPr/>
                <p:nvPr/>
              </p:nvSpPr>
              <p:spPr>
                <a:xfrm>
                  <a:off x="6528824" y="3790528"/>
                  <a:ext cx="648508" cy="1352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3" h="33567" extrusionOk="0">
                      <a:moveTo>
                        <a:pt x="16092" y="21027"/>
                      </a:moveTo>
                      <a:cubicBezTo>
                        <a:pt x="16092" y="21027"/>
                        <a:pt x="10427" y="1"/>
                        <a:pt x="10619" y="423"/>
                      </a:cubicBezTo>
                      <a:cubicBezTo>
                        <a:pt x="10831" y="826"/>
                        <a:pt x="11522" y="19241"/>
                        <a:pt x="11522" y="19241"/>
                      </a:cubicBezTo>
                      <a:lnTo>
                        <a:pt x="1" y="32741"/>
                      </a:lnTo>
                      <a:lnTo>
                        <a:pt x="9967" y="33566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35" name="Google Shape;1435;p66"/>
            <p:cNvSpPr/>
            <p:nvPr/>
          </p:nvSpPr>
          <p:spPr>
            <a:xfrm>
              <a:off x="825" y="2797025"/>
              <a:ext cx="9144064" cy="4327974"/>
            </a:xfrm>
            <a:custGeom>
              <a:avLst/>
              <a:gdLst/>
              <a:ahLst/>
              <a:cxnLst/>
              <a:rect l="l" t="t" r="r" b="b"/>
              <a:pathLst>
                <a:path w="208483" h="100173" extrusionOk="0">
                  <a:moveTo>
                    <a:pt x="0" y="1"/>
                  </a:moveTo>
                  <a:lnTo>
                    <a:pt x="208482" y="1"/>
                  </a:lnTo>
                  <a:lnTo>
                    <a:pt x="208482" y="100172"/>
                  </a:lnTo>
                  <a:lnTo>
                    <a:pt x="0" y="100172"/>
                  </a:lnTo>
                  <a:close/>
                </a:path>
              </a:pathLst>
            </a:custGeom>
            <a:gradFill>
              <a:gsLst>
                <a:gs pos="0">
                  <a:srgbClr val="D0F3FF">
                    <a:alpha val="32549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6" name="Google Shape;1436;p66"/>
          <p:cNvCxnSpPr/>
          <p:nvPr/>
        </p:nvCxnSpPr>
        <p:spPr>
          <a:xfrm rot="10800000">
            <a:off x="3737163" y="1995975"/>
            <a:ext cx="1798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37" name="Google Shape;1437;p66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Analysis —</a:t>
            </a:r>
            <a:endParaRPr/>
          </a:p>
        </p:txBody>
      </p:sp>
      <p:sp>
        <p:nvSpPr>
          <p:cNvPr id="1438" name="Google Shape;1438;p66"/>
          <p:cNvSpPr txBox="1"/>
          <p:nvPr/>
        </p:nvSpPr>
        <p:spPr>
          <a:xfrm>
            <a:off x="467155" y="1898438"/>
            <a:ext cx="2968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As number of variables with least importance decreases, prediction accuracy on test set increases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9" name="Google Shape;1439;p66"/>
          <p:cNvSpPr txBox="1"/>
          <p:nvPr/>
        </p:nvSpPr>
        <p:spPr>
          <a:xfrm>
            <a:off x="2211655" y="1417987"/>
            <a:ext cx="122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Trend</a:t>
            </a:r>
            <a:endParaRPr sz="2400" b="1" dirty="0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440" name="Google Shape;1440;p66"/>
          <p:cNvCxnSpPr/>
          <p:nvPr/>
        </p:nvCxnSpPr>
        <p:spPr>
          <a:xfrm flipH="1">
            <a:off x="3391650" y="3557000"/>
            <a:ext cx="1570800" cy="1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41" name="Google Shape;1441;p66"/>
          <p:cNvSpPr txBox="1"/>
          <p:nvPr/>
        </p:nvSpPr>
        <p:spPr>
          <a:xfrm>
            <a:off x="268550" y="3462675"/>
            <a:ext cx="2968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Attempt 4, using the most important 8 features identified during chi-square test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2" name="Google Shape;1442;p66"/>
          <p:cNvSpPr txBox="1"/>
          <p:nvPr/>
        </p:nvSpPr>
        <p:spPr>
          <a:xfrm>
            <a:off x="1378856" y="3053525"/>
            <a:ext cx="1858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Best Attempt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"/>
          <p:cNvSpPr/>
          <p:nvPr/>
        </p:nvSpPr>
        <p:spPr>
          <a:xfrm>
            <a:off x="1797484" y="3909921"/>
            <a:ext cx="1676236" cy="2233873"/>
          </a:xfrm>
          <a:custGeom>
            <a:avLst/>
            <a:gdLst/>
            <a:ahLst/>
            <a:cxnLst/>
            <a:rect l="l" t="t" r="r" b="b"/>
            <a:pathLst>
              <a:path w="51438" h="68550" extrusionOk="0">
                <a:moveTo>
                  <a:pt x="49569" y="1"/>
                </a:moveTo>
                <a:lnTo>
                  <a:pt x="39095" y="13877"/>
                </a:lnTo>
                <a:lnTo>
                  <a:pt x="36760" y="16946"/>
                </a:lnTo>
                <a:lnTo>
                  <a:pt x="35226" y="18947"/>
                </a:lnTo>
                <a:lnTo>
                  <a:pt x="15612" y="44866"/>
                </a:lnTo>
                <a:lnTo>
                  <a:pt x="1" y="68550"/>
                </a:lnTo>
                <a:lnTo>
                  <a:pt x="7306" y="68550"/>
                </a:lnTo>
                <a:lnTo>
                  <a:pt x="40563" y="16913"/>
                </a:lnTo>
                <a:lnTo>
                  <a:pt x="42731" y="13544"/>
                </a:lnTo>
                <a:lnTo>
                  <a:pt x="43165" y="12843"/>
                </a:lnTo>
                <a:lnTo>
                  <a:pt x="51437" y="1"/>
                </a:lnTo>
                <a:close/>
              </a:path>
            </a:pathLst>
          </a:custGeom>
          <a:solidFill>
            <a:srgbClr val="6B919E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0"/>
          <p:cNvSpPr/>
          <p:nvPr/>
        </p:nvSpPr>
        <p:spPr>
          <a:xfrm>
            <a:off x="5667192" y="3909921"/>
            <a:ext cx="1579484" cy="2233873"/>
          </a:xfrm>
          <a:custGeom>
            <a:avLst/>
            <a:gdLst/>
            <a:ahLst/>
            <a:cxnLst/>
            <a:rect l="l" t="t" r="r" b="b"/>
            <a:pathLst>
              <a:path w="48469" h="68550" extrusionOk="0">
                <a:moveTo>
                  <a:pt x="0" y="1"/>
                </a:moveTo>
                <a:cubicBezTo>
                  <a:pt x="434" y="2369"/>
                  <a:pt x="901" y="4904"/>
                  <a:pt x="1401" y="7606"/>
                </a:cubicBezTo>
                <a:cubicBezTo>
                  <a:pt x="4270" y="23250"/>
                  <a:pt x="8139" y="44566"/>
                  <a:pt x="12476" y="68550"/>
                </a:cubicBezTo>
                <a:lnTo>
                  <a:pt x="48468" y="68550"/>
                </a:lnTo>
                <a:lnTo>
                  <a:pt x="3336" y="1"/>
                </a:lnTo>
                <a:close/>
              </a:path>
            </a:pathLst>
          </a:custGeom>
          <a:solidFill>
            <a:srgbClr val="6B919E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0"/>
          <p:cNvSpPr txBox="1">
            <a:spLocks noGrp="1"/>
          </p:cNvSpPr>
          <p:nvPr>
            <p:ph type="title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701" name="Google Shape;701;p40"/>
          <p:cNvSpPr txBox="1">
            <a:spLocks noGrp="1"/>
          </p:cNvSpPr>
          <p:nvPr>
            <p:ph type="title" idx="2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Motivation</a:t>
            </a:r>
            <a:endParaRPr sz="2800"/>
          </a:p>
        </p:txBody>
      </p:sp>
      <p:sp>
        <p:nvSpPr>
          <p:cNvPr id="702" name="Google Shape;702;p40"/>
          <p:cNvSpPr txBox="1">
            <a:spLocks noGrp="1"/>
          </p:cNvSpPr>
          <p:nvPr>
            <p:ph type="subTitle" idx="1"/>
          </p:nvPr>
        </p:nvSpPr>
        <p:spPr>
          <a:xfrm>
            <a:off x="5667188" y="2612403"/>
            <a:ext cx="2339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Dataset, problem definition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703" name="Google Shape;703;p40"/>
          <p:cNvGrpSpPr/>
          <p:nvPr/>
        </p:nvGrpSpPr>
        <p:grpSpPr>
          <a:xfrm>
            <a:off x="825" y="1189176"/>
            <a:ext cx="9144064" cy="4954618"/>
            <a:chOff x="825" y="1189176"/>
            <a:chExt cx="9144064" cy="4954618"/>
          </a:xfrm>
        </p:grpSpPr>
        <p:grpSp>
          <p:nvGrpSpPr>
            <p:cNvPr id="704" name="Google Shape;704;p40"/>
            <p:cNvGrpSpPr/>
            <p:nvPr/>
          </p:nvGrpSpPr>
          <p:grpSpPr>
            <a:xfrm>
              <a:off x="1797484" y="1189176"/>
              <a:ext cx="5450390" cy="4954618"/>
              <a:chOff x="1797484" y="1189176"/>
              <a:chExt cx="5450390" cy="4954618"/>
            </a:xfrm>
          </p:grpSpPr>
          <p:sp>
            <p:nvSpPr>
              <p:cNvPr id="705" name="Google Shape;705;p40"/>
              <p:cNvSpPr/>
              <p:nvPr/>
            </p:nvSpPr>
            <p:spPr>
              <a:xfrm>
                <a:off x="1797484" y="3909921"/>
                <a:ext cx="5450390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167254" h="68550" extrusionOk="0">
                    <a:moveTo>
                      <a:pt x="45166" y="1"/>
                    </a:moveTo>
                    <a:lnTo>
                      <a:pt x="1" y="68550"/>
                    </a:lnTo>
                    <a:lnTo>
                      <a:pt x="167254" y="68550"/>
                    </a:lnTo>
                    <a:lnTo>
                      <a:pt x="122088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2332293" y="3909921"/>
                <a:ext cx="1776247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54507" h="68550" extrusionOk="0">
                    <a:moveTo>
                      <a:pt x="44132" y="1"/>
                    </a:moveTo>
                    <a:lnTo>
                      <a:pt x="34325" y="15245"/>
                    </a:lnTo>
                    <a:lnTo>
                      <a:pt x="0" y="68550"/>
                    </a:lnTo>
                    <a:lnTo>
                      <a:pt x="23084" y="68550"/>
                    </a:lnTo>
                    <a:lnTo>
                      <a:pt x="45566" y="19514"/>
                    </a:lnTo>
                    <a:lnTo>
                      <a:pt x="54506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4495416" y="3909921"/>
                <a:ext cx="951164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29188" h="68550" extrusionOk="0">
                    <a:moveTo>
                      <a:pt x="6838" y="1"/>
                    </a:moveTo>
                    <a:cubicBezTo>
                      <a:pt x="6171" y="6739"/>
                      <a:pt x="5337" y="14978"/>
                      <a:pt x="4403" y="24418"/>
                    </a:cubicBezTo>
                    <a:cubicBezTo>
                      <a:pt x="3136" y="37294"/>
                      <a:pt x="1601" y="52305"/>
                      <a:pt x="0" y="68550"/>
                    </a:cubicBezTo>
                    <a:lnTo>
                      <a:pt x="29188" y="68550"/>
                    </a:lnTo>
                    <a:lnTo>
                      <a:pt x="25151" y="12843"/>
                    </a:lnTo>
                    <a:lnTo>
                      <a:pt x="24217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3494294" y="3909921"/>
                <a:ext cx="935946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68550" extrusionOk="0">
                    <a:moveTo>
                      <a:pt x="28287" y="1"/>
                    </a:moveTo>
                    <a:lnTo>
                      <a:pt x="20215" y="19581"/>
                    </a:lnTo>
                    <a:lnTo>
                      <a:pt x="19081" y="22250"/>
                    </a:lnTo>
                    <a:lnTo>
                      <a:pt x="17613" y="25819"/>
                    </a:lnTo>
                    <a:lnTo>
                      <a:pt x="0" y="68550"/>
                    </a:lnTo>
                    <a:lnTo>
                      <a:pt x="3336" y="68550"/>
                    </a:lnTo>
                    <a:cubicBezTo>
                      <a:pt x="9140" y="52938"/>
                      <a:pt x="14411" y="38595"/>
                      <a:pt x="18880" y="26586"/>
                    </a:cubicBezTo>
                    <a:cubicBezTo>
                      <a:pt x="19314" y="25419"/>
                      <a:pt x="19714" y="24251"/>
                      <a:pt x="20148" y="23117"/>
                    </a:cubicBezTo>
                    <a:cubicBezTo>
                      <a:pt x="20515" y="22116"/>
                      <a:pt x="20915" y="21116"/>
                      <a:pt x="21282" y="20115"/>
                    </a:cubicBezTo>
                    <a:cubicBezTo>
                      <a:pt x="24284" y="11976"/>
                      <a:pt x="26819" y="5138"/>
                      <a:pt x="28721" y="1"/>
                    </a:cubicBez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4340389" y="1189176"/>
                <a:ext cx="463101" cy="232642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7139" extrusionOk="0">
                    <a:moveTo>
                      <a:pt x="7106" y="0"/>
                    </a:moveTo>
                    <a:lnTo>
                      <a:pt x="1" y="7139"/>
                    </a:lnTo>
                    <a:lnTo>
                      <a:pt x="14211" y="7139"/>
                    </a:lnTo>
                    <a:lnTo>
                      <a:pt x="7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4390409" y="1421779"/>
                <a:ext cx="362015" cy="183761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5639" extrusionOk="0">
                    <a:moveTo>
                      <a:pt x="0" y="1"/>
                    </a:moveTo>
                    <a:lnTo>
                      <a:pt x="0" y="5638"/>
                    </a:lnTo>
                    <a:lnTo>
                      <a:pt x="11108" y="5638"/>
                    </a:lnTo>
                    <a:lnTo>
                      <a:pt x="11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4249082" y="1960955"/>
                <a:ext cx="64572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19815" h="42831" extrusionOk="0">
                    <a:moveTo>
                      <a:pt x="3803" y="0"/>
                    </a:moveTo>
                    <a:lnTo>
                      <a:pt x="1" y="42831"/>
                    </a:lnTo>
                    <a:lnTo>
                      <a:pt x="19815" y="42831"/>
                    </a:lnTo>
                    <a:lnTo>
                      <a:pt x="160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4340389" y="1682666"/>
                <a:ext cx="463101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6606" extrusionOk="0">
                    <a:moveTo>
                      <a:pt x="1" y="1"/>
                    </a:moveTo>
                    <a:lnTo>
                      <a:pt x="1001" y="6605"/>
                    </a:lnTo>
                    <a:lnTo>
                      <a:pt x="13210" y="6605"/>
                    </a:lnTo>
                    <a:lnTo>
                      <a:pt x="14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4408886" y="1442438"/>
                <a:ext cx="326136" cy="142440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4371" extrusionOk="0">
                    <a:moveTo>
                      <a:pt x="0" y="1"/>
                    </a:moveTo>
                    <a:lnTo>
                      <a:pt x="0" y="4370"/>
                    </a:lnTo>
                    <a:lnTo>
                      <a:pt x="2802" y="4370"/>
                    </a:lnTo>
                    <a:lnTo>
                      <a:pt x="2802" y="1"/>
                    </a:lnTo>
                    <a:close/>
                    <a:moveTo>
                      <a:pt x="3203" y="1"/>
                    </a:moveTo>
                    <a:lnTo>
                      <a:pt x="3203" y="4370"/>
                    </a:lnTo>
                    <a:lnTo>
                      <a:pt x="6805" y="4370"/>
                    </a:lnTo>
                    <a:lnTo>
                      <a:pt x="6805" y="1"/>
                    </a:lnTo>
                    <a:close/>
                    <a:moveTo>
                      <a:pt x="7205" y="1"/>
                    </a:moveTo>
                    <a:lnTo>
                      <a:pt x="7205" y="4370"/>
                    </a:lnTo>
                    <a:lnTo>
                      <a:pt x="10007" y="4370"/>
                    </a:lnTo>
                    <a:lnTo>
                      <a:pt x="100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4431696" y="1960955"/>
                <a:ext cx="28048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42831" extrusionOk="0">
                    <a:moveTo>
                      <a:pt x="1669" y="0"/>
                    </a:moveTo>
                    <a:lnTo>
                      <a:pt x="1" y="42831"/>
                    </a:lnTo>
                    <a:lnTo>
                      <a:pt x="8607" y="42831"/>
                    </a:lnTo>
                    <a:lnTo>
                      <a:pt x="69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0"/>
              <p:cNvSpPr/>
              <p:nvPr/>
            </p:nvSpPr>
            <p:spPr>
              <a:xfrm>
                <a:off x="4658889" y="1960955"/>
                <a:ext cx="23590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42831" extrusionOk="0">
                    <a:moveTo>
                      <a:pt x="0" y="0"/>
                    </a:moveTo>
                    <a:lnTo>
                      <a:pt x="1635" y="42831"/>
                    </a:lnTo>
                    <a:lnTo>
                      <a:pt x="7239" y="42831"/>
                    </a:ln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0"/>
              <p:cNvSpPr/>
              <p:nvPr/>
            </p:nvSpPr>
            <p:spPr>
              <a:xfrm>
                <a:off x="4658889" y="1682666"/>
                <a:ext cx="144591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606" extrusionOk="0">
                    <a:moveTo>
                      <a:pt x="567" y="1"/>
                    </a:moveTo>
                    <a:lnTo>
                      <a:pt x="0" y="6605"/>
                    </a:lnTo>
                    <a:lnTo>
                      <a:pt x="3436" y="6605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4455615" y="1682666"/>
                <a:ext cx="232675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6606" extrusionOk="0">
                    <a:moveTo>
                      <a:pt x="1" y="1"/>
                    </a:moveTo>
                    <a:lnTo>
                      <a:pt x="935" y="6605"/>
                    </a:lnTo>
                    <a:lnTo>
                      <a:pt x="6238" y="6605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4404519" y="1952254"/>
                <a:ext cx="2613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0"/>
              <p:cNvSpPr/>
              <p:nvPr/>
            </p:nvSpPr>
            <p:spPr>
              <a:xfrm>
                <a:off x="4558881" y="1952254"/>
                <a:ext cx="2613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4713243" y="1952254"/>
                <a:ext cx="26103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2369" extrusionOk="0">
                    <a:moveTo>
                      <a:pt x="0" y="0"/>
                    </a:moveTo>
                    <a:lnTo>
                      <a:pt x="0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>
                <a:off x="4538222" y="2147903"/>
                <a:ext cx="67424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04" extrusionOk="0">
                    <a:moveTo>
                      <a:pt x="1035" y="0"/>
                    </a:moveTo>
                    <a:cubicBezTo>
                      <a:pt x="434" y="67"/>
                      <a:pt x="1" y="568"/>
                      <a:pt x="67" y="1168"/>
                    </a:cubicBezTo>
                    <a:lnTo>
                      <a:pt x="67" y="3703"/>
                    </a:lnTo>
                    <a:lnTo>
                      <a:pt x="2036" y="3703"/>
                    </a:lnTo>
                    <a:lnTo>
                      <a:pt x="2036" y="1168"/>
                    </a:lnTo>
                    <a:cubicBezTo>
                      <a:pt x="2069" y="568"/>
                      <a:pt x="1635" y="67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0"/>
              <p:cNvSpPr/>
              <p:nvPr/>
            </p:nvSpPr>
            <p:spPr>
              <a:xfrm>
                <a:off x="4538222" y="2508799"/>
                <a:ext cx="67424" cy="12067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03" extrusionOk="0">
                    <a:moveTo>
                      <a:pt x="1035" y="0"/>
                    </a:moveTo>
                    <a:cubicBezTo>
                      <a:pt x="434" y="33"/>
                      <a:pt x="1" y="567"/>
                      <a:pt x="67" y="1168"/>
                    </a:cubicBezTo>
                    <a:lnTo>
                      <a:pt x="67" y="3703"/>
                    </a:lnTo>
                    <a:lnTo>
                      <a:pt x="2036" y="3703"/>
                    </a:lnTo>
                    <a:lnTo>
                      <a:pt x="2036" y="1168"/>
                    </a:lnTo>
                    <a:cubicBezTo>
                      <a:pt x="2069" y="567"/>
                      <a:pt x="1635" y="33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4538222" y="2868586"/>
                <a:ext cx="67424" cy="1217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37" extrusionOk="0">
                    <a:moveTo>
                      <a:pt x="1035" y="0"/>
                    </a:moveTo>
                    <a:cubicBezTo>
                      <a:pt x="434" y="67"/>
                      <a:pt x="1" y="601"/>
                      <a:pt x="67" y="1201"/>
                    </a:cubicBezTo>
                    <a:lnTo>
                      <a:pt x="67" y="3736"/>
                    </a:lnTo>
                    <a:lnTo>
                      <a:pt x="2036" y="3736"/>
                    </a:lnTo>
                    <a:lnTo>
                      <a:pt x="2036" y="1201"/>
                    </a:lnTo>
                    <a:cubicBezTo>
                      <a:pt x="2069" y="601"/>
                      <a:pt x="1635" y="67"/>
                      <a:pt x="1035" y="34"/>
                    </a:cubicBez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0"/>
              <p:cNvSpPr/>
              <p:nvPr/>
            </p:nvSpPr>
            <p:spPr>
              <a:xfrm>
                <a:off x="4164292" y="3212081"/>
                <a:ext cx="815307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25019" h="11809" extrusionOk="0">
                    <a:moveTo>
                      <a:pt x="1335" y="0"/>
                    </a:moveTo>
                    <a:lnTo>
                      <a:pt x="1" y="11809"/>
                    </a:lnTo>
                    <a:lnTo>
                      <a:pt x="25019" y="11809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0"/>
              <p:cNvSpPr/>
              <p:nvPr/>
            </p:nvSpPr>
            <p:spPr>
              <a:xfrm>
                <a:off x="4394743" y="3212081"/>
                <a:ext cx="355497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11809" extrusionOk="0">
                    <a:moveTo>
                      <a:pt x="568" y="0"/>
                    </a:moveTo>
                    <a:lnTo>
                      <a:pt x="1" y="11809"/>
                    </a:lnTo>
                    <a:lnTo>
                      <a:pt x="10908" y="11809"/>
                    </a:lnTo>
                    <a:lnTo>
                      <a:pt x="10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4730612" y="3212081"/>
                <a:ext cx="248968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11809" extrusionOk="0">
                    <a:moveTo>
                      <a:pt x="1" y="0"/>
                    </a:moveTo>
                    <a:lnTo>
                      <a:pt x="601" y="11809"/>
                    </a:lnTo>
                    <a:lnTo>
                      <a:pt x="7640" y="11809"/>
                    </a:lnTo>
                    <a:lnTo>
                      <a:pt x="6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0"/>
              <p:cNvSpPr/>
              <p:nvPr/>
            </p:nvSpPr>
            <p:spPr>
              <a:xfrm>
                <a:off x="4114969" y="3587086"/>
                <a:ext cx="910951" cy="41321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1268" extrusionOk="0">
                    <a:moveTo>
                      <a:pt x="0" y="0"/>
                    </a:moveTo>
                    <a:lnTo>
                      <a:pt x="0" y="1268"/>
                    </a:lnTo>
                    <a:lnTo>
                      <a:pt x="27953" y="1268"/>
                    </a:lnTo>
                    <a:lnTo>
                      <a:pt x="27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0"/>
              <p:cNvSpPr/>
              <p:nvPr/>
            </p:nvSpPr>
            <p:spPr>
              <a:xfrm>
                <a:off x="4081274" y="3619705"/>
                <a:ext cx="978342" cy="23919"/>
              </a:xfrm>
              <a:custGeom>
                <a:avLst/>
                <a:gdLst/>
                <a:ahLst/>
                <a:cxnLst/>
                <a:rect l="l" t="t" r="r" b="b"/>
                <a:pathLst>
                  <a:path w="30022" h="734" extrusionOk="0">
                    <a:moveTo>
                      <a:pt x="0" y="0"/>
                    </a:moveTo>
                    <a:lnTo>
                      <a:pt x="0" y="734"/>
                    </a:lnTo>
                    <a:lnTo>
                      <a:pt x="30022" y="734"/>
                    </a:lnTo>
                    <a:lnTo>
                      <a:pt x="300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4340389" y="1539188"/>
                <a:ext cx="463101" cy="9786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3003" extrusionOk="0">
                    <a:moveTo>
                      <a:pt x="3503" y="868"/>
                    </a:moveTo>
                    <a:lnTo>
                      <a:pt x="3503" y="1702"/>
                    </a:lnTo>
                    <a:lnTo>
                      <a:pt x="268" y="1702"/>
                    </a:lnTo>
                    <a:lnTo>
                      <a:pt x="268" y="868"/>
                    </a:lnTo>
                    <a:close/>
                    <a:moveTo>
                      <a:pt x="6972" y="868"/>
                    </a:moveTo>
                    <a:lnTo>
                      <a:pt x="6972" y="1702"/>
                    </a:lnTo>
                    <a:lnTo>
                      <a:pt x="3770" y="1702"/>
                    </a:lnTo>
                    <a:lnTo>
                      <a:pt x="3770" y="868"/>
                    </a:lnTo>
                    <a:close/>
                    <a:moveTo>
                      <a:pt x="10408" y="868"/>
                    </a:moveTo>
                    <a:lnTo>
                      <a:pt x="10408" y="1702"/>
                    </a:lnTo>
                    <a:lnTo>
                      <a:pt x="7239" y="1702"/>
                    </a:lnTo>
                    <a:lnTo>
                      <a:pt x="7239" y="868"/>
                    </a:lnTo>
                    <a:close/>
                    <a:moveTo>
                      <a:pt x="13944" y="868"/>
                    </a:moveTo>
                    <a:lnTo>
                      <a:pt x="13944" y="1702"/>
                    </a:lnTo>
                    <a:lnTo>
                      <a:pt x="10708" y="1702"/>
                    </a:lnTo>
                    <a:lnTo>
                      <a:pt x="10708" y="868"/>
                    </a:lnTo>
                    <a:close/>
                    <a:moveTo>
                      <a:pt x="1" y="0"/>
                    </a:moveTo>
                    <a:lnTo>
                      <a:pt x="1" y="2035"/>
                    </a:lnTo>
                    <a:lnTo>
                      <a:pt x="134" y="2035"/>
                    </a:lnTo>
                    <a:lnTo>
                      <a:pt x="6138" y="3003"/>
                    </a:lnTo>
                    <a:lnTo>
                      <a:pt x="14077" y="2035"/>
                    </a:lnTo>
                    <a:lnTo>
                      <a:pt x="14211" y="2035"/>
                    </a:lnTo>
                    <a:lnTo>
                      <a:pt x="14211" y="0"/>
                    </a:lnTo>
                    <a:lnTo>
                      <a:pt x="13944" y="0"/>
                    </a:lnTo>
                    <a:lnTo>
                      <a:pt x="13944" y="534"/>
                    </a:lnTo>
                    <a:lnTo>
                      <a:pt x="10708" y="534"/>
                    </a:lnTo>
                    <a:lnTo>
                      <a:pt x="10708" y="0"/>
                    </a:lnTo>
                    <a:lnTo>
                      <a:pt x="10442" y="0"/>
                    </a:lnTo>
                    <a:lnTo>
                      <a:pt x="10442" y="534"/>
                    </a:lnTo>
                    <a:lnTo>
                      <a:pt x="7239" y="534"/>
                    </a:lnTo>
                    <a:lnTo>
                      <a:pt x="7239" y="0"/>
                    </a:lnTo>
                    <a:lnTo>
                      <a:pt x="6972" y="0"/>
                    </a:lnTo>
                    <a:lnTo>
                      <a:pt x="6972" y="534"/>
                    </a:lnTo>
                    <a:lnTo>
                      <a:pt x="3803" y="534"/>
                    </a:lnTo>
                    <a:lnTo>
                      <a:pt x="3803" y="0"/>
                    </a:lnTo>
                    <a:lnTo>
                      <a:pt x="3503" y="0"/>
                    </a:lnTo>
                    <a:lnTo>
                      <a:pt x="3503" y="534"/>
                    </a:lnTo>
                    <a:lnTo>
                      <a:pt x="268" y="534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4553439" y="1756572"/>
                <a:ext cx="36987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070" extrusionOk="0">
                    <a:moveTo>
                      <a:pt x="568" y="1"/>
                    </a:moveTo>
                    <a:cubicBezTo>
                      <a:pt x="234" y="34"/>
                      <a:pt x="1" y="334"/>
                      <a:pt x="1" y="668"/>
                    </a:cubicBezTo>
                    <a:lnTo>
                      <a:pt x="1" y="2069"/>
                    </a:lnTo>
                    <a:lnTo>
                      <a:pt x="1135" y="2069"/>
                    </a:lnTo>
                    <a:lnTo>
                      <a:pt x="1135" y="668"/>
                    </a:lnTo>
                    <a:cubicBezTo>
                      <a:pt x="1135" y="334"/>
                      <a:pt x="901" y="34"/>
                      <a:pt x="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4390409" y="1756572"/>
                <a:ext cx="45688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70" extrusionOk="0">
                    <a:moveTo>
                      <a:pt x="567" y="1"/>
                    </a:moveTo>
                    <a:cubicBezTo>
                      <a:pt x="234" y="34"/>
                      <a:pt x="0" y="334"/>
                      <a:pt x="100" y="668"/>
                    </a:cubicBezTo>
                    <a:lnTo>
                      <a:pt x="300" y="2069"/>
                    </a:lnTo>
                    <a:lnTo>
                      <a:pt x="1401" y="2069"/>
                    </a:lnTo>
                    <a:lnTo>
                      <a:pt x="1201" y="668"/>
                    </a:lnTo>
                    <a:cubicBezTo>
                      <a:pt x="1168" y="301"/>
                      <a:pt x="901" y="34"/>
                      <a:pt x="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0"/>
              <p:cNvSpPr/>
              <p:nvPr/>
            </p:nvSpPr>
            <p:spPr>
              <a:xfrm>
                <a:off x="4707801" y="1756572"/>
                <a:ext cx="45688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70" extrusionOk="0">
                    <a:moveTo>
                      <a:pt x="834" y="1"/>
                    </a:moveTo>
                    <a:cubicBezTo>
                      <a:pt x="501" y="34"/>
                      <a:pt x="234" y="301"/>
                      <a:pt x="201" y="668"/>
                    </a:cubicBezTo>
                    <a:lnTo>
                      <a:pt x="0" y="2069"/>
                    </a:lnTo>
                    <a:lnTo>
                      <a:pt x="1101" y="2069"/>
                    </a:lnTo>
                    <a:lnTo>
                      <a:pt x="1301" y="668"/>
                    </a:lnTo>
                    <a:cubicBezTo>
                      <a:pt x="1401" y="334"/>
                      <a:pt x="1168" y="34"/>
                      <a:pt x="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0"/>
              <p:cNvSpPr/>
              <p:nvPr/>
            </p:nvSpPr>
            <p:spPr>
              <a:xfrm>
                <a:off x="4340389" y="1605501"/>
                <a:ext cx="46310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14211" y="2369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4340389" y="1897900"/>
                <a:ext cx="463101" cy="63089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936" extrusionOk="0">
                    <a:moveTo>
                      <a:pt x="1" y="0"/>
                    </a:moveTo>
                    <a:lnTo>
                      <a:pt x="1" y="1935"/>
                    </a:lnTo>
                    <a:lnTo>
                      <a:pt x="14211" y="1935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3269285" y="3643591"/>
                <a:ext cx="2506696" cy="266370"/>
              </a:xfrm>
              <a:custGeom>
                <a:avLst/>
                <a:gdLst/>
                <a:ahLst/>
                <a:cxnLst/>
                <a:rect l="l" t="t" r="r" b="b"/>
                <a:pathLst>
                  <a:path w="76922" h="8174" extrusionOk="0">
                    <a:moveTo>
                      <a:pt x="23784" y="1"/>
                    </a:moveTo>
                    <a:lnTo>
                      <a:pt x="22416" y="1502"/>
                    </a:lnTo>
                    <a:lnTo>
                      <a:pt x="15345" y="1502"/>
                    </a:lnTo>
                    <a:lnTo>
                      <a:pt x="13143" y="3970"/>
                    </a:lnTo>
                    <a:lnTo>
                      <a:pt x="6271" y="3970"/>
                    </a:lnTo>
                    <a:lnTo>
                      <a:pt x="4337" y="6139"/>
                    </a:lnTo>
                    <a:lnTo>
                      <a:pt x="1835" y="6139"/>
                    </a:lnTo>
                    <a:lnTo>
                      <a:pt x="0" y="8174"/>
                    </a:lnTo>
                    <a:lnTo>
                      <a:pt x="76922" y="8174"/>
                    </a:lnTo>
                    <a:lnTo>
                      <a:pt x="72485" y="3970"/>
                    </a:lnTo>
                    <a:lnTo>
                      <a:pt x="69183" y="3970"/>
                    </a:lnTo>
                    <a:lnTo>
                      <a:pt x="67115" y="2069"/>
                    </a:lnTo>
                    <a:lnTo>
                      <a:pt x="58509" y="2069"/>
                    </a:lnTo>
                    <a:lnTo>
                      <a:pt x="566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0"/>
              <p:cNvSpPr/>
              <p:nvPr/>
            </p:nvSpPr>
            <p:spPr>
              <a:xfrm>
                <a:off x="3410579" y="3772960"/>
                <a:ext cx="955531" cy="70682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2169" extrusionOk="0">
                    <a:moveTo>
                      <a:pt x="1935" y="0"/>
                    </a:moveTo>
                    <a:lnTo>
                      <a:pt x="1" y="2169"/>
                    </a:lnTo>
                    <a:lnTo>
                      <a:pt x="293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4945435" y="3772960"/>
                <a:ext cx="739182" cy="5113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1569" extrusionOk="0">
                    <a:moveTo>
                      <a:pt x="21048" y="0"/>
                    </a:moveTo>
                    <a:lnTo>
                      <a:pt x="0" y="768"/>
                    </a:lnTo>
                    <a:lnTo>
                      <a:pt x="22683" y="1568"/>
                    </a:lnTo>
                    <a:lnTo>
                      <a:pt x="210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8" name="Google Shape;738;p40"/>
            <p:cNvSpPr/>
            <p:nvPr/>
          </p:nvSpPr>
          <p:spPr>
            <a:xfrm>
              <a:off x="825" y="3909925"/>
              <a:ext cx="9144064" cy="2091863"/>
            </a:xfrm>
            <a:custGeom>
              <a:avLst/>
              <a:gdLst/>
              <a:ahLst/>
              <a:cxnLst/>
              <a:rect l="l" t="t" r="r" b="b"/>
              <a:pathLst>
                <a:path w="208483" h="100173" extrusionOk="0">
                  <a:moveTo>
                    <a:pt x="0" y="1"/>
                  </a:moveTo>
                  <a:lnTo>
                    <a:pt x="208482" y="1"/>
                  </a:lnTo>
                  <a:lnTo>
                    <a:pt x="208482" y="100172"/>
                  </a:lnTo>
                  <a:lnTo>
                    <a:pt x="0" y="100172"/>
                  </a:lnTo>
                  <a:close/>
                </a:path>
              </a:pathLst>
            </a:custGeom>
            <a:gradFill>
              <a:gsLst>
                <a:gs pos="0">
                  <a:srgbClr val="D0F3FF">
                    <a:alpha val="32549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67"/>
          <p:cNvSpPr txBox="1">
            <a:spLocks noGrp="1"/>
          </p:cNvSpPr>
          <p:nvPr>
            <p:ph type="title"/>
          </p:nvPr>
        </p:nvSpPr>
        <p:spPr>
          <a:xfrm>
            <a:off x="2123775" y="657725"/>
            <a:ext cx="67923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Curse of </a:t>
            </a:r>
            <a:r>
              <a:rPr lang="en" sz="5800">
                <a:solidFill>
                  <a:srgbClr val="FFFFFF"/>
                </a:solidFill>
              </a:rPr>
              <a:t>Dimensionality</a:t>
            </a:r>
            <a:endParaRPr sz="5800">
              <a:solidFill>
                <a:srgbClr val="FFFFFF"/>
              </a:solidFill>
            </a:endParaRPr>
          </a:p>
        </p:txBody>
      </p:sp>
      <p:sp>
        <p:nvSpPr>
          <p:cNvPr id="1448" name="Google Shape;1448;p67"/>
          <p:cNvSpPr/>
          <p:nvPr/>
        </p:nvSpPr>
        <p:spPr>
          <a:xfrm>
            <a:off x="1242566" y="1767958"/>
            <a:ext cx="234463" cy="398468"/>
          </a:xfrm>
          <a:custGeom>
            <a:avLst/>
            <a:gdLst/>
            <a:ahLst/>
            <a:cxnLst/>
            <a:rect l="l" t="t" r="r" b="b"/>
            <a:pathLst>
              <a:path w="3341" h="5678" extrusionOk="0">
                <a:moveTo>
                  <a:pt x="0" y="1"/>
                </a:moveTo>
                <a:lnTo>
                  <a:pt x="1732" y="1059"/>
                </a:lnTo>
                <a:lnTo>
                  <a:pt x="3340" y="5678"/>
                </a:lnTo>
                <a:lnTo>
                  <a:pt x="2296" y="963"/>
                </a:lnTo>
                <a:lnTo>
                  <a:pt x="0" y="1"/>
                </a:lnTo>
                <a:close/>
                <a:moveTo>
                  <a:pt x="3340" y="5678"/>
                </a:moveTo>
                <a:lnTo>
                  <a:pt x="3340" y="5678"/>
                </a:lnTo>
                <a:lnTo>
                  <a:pt x="3340" y="5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67"/>
          <p:cNvSpPr/>
          <p:nvPr/>
        </p:nvSpPr>
        <p:spPr>
          <a:xfrm>
            <a:off x="631879" y="1746764"/>
            <a:ext cx="426469" cy="1250282"/>
          </a:xfrm>
          <a:custGeom>
            <a:avLst/>
            <a:gdLst/>
            <a:ahLst/>
            <a:cxnLst/>
            <a:rect l="l" t="t" r="r" b="b"/>
            <a:pathLst>
              <a:path w="6077" h="17816" extrusionOk="0">
                <a:moveTo>
                  <a:pt x="6076" y="0"/>
                </a:moveTo>
                <a:lnTo>
                  <a:pt x="3038" y="1622"/>
                </a:lnTo>
                <a:lnTo>
                  <a:pt x="0" y="17816"/>
                </a:lnTo>
                <a:lnTo>
                  <a:pt x="3300" y="2035"/>
                </a:lnTo>
                <a:lnTo>
                  <a:pt x="60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67"/>
          <p:cNvSpPr txBox="1">
            <a:spLocks noGrp="1"/>
          </p:cNvSpPr>
          <p:nvPr>
            <p:ph type="subTitle" idx="1"/>
          </p:nvPr>
        </p:nvSpPr>
        <p:spPr>
          <a:xfrm>
            <a:off x="5043675" y="2331990"/>
            <a:ext cx="3872400" cy="3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b="1" dirty="0">
                <a:latin typeface="Abel"/>
                <a:ea typeface="Abel"/>
                <a:cs typeface="Abel"/>
                <a:sym typeface="Abel"/>
              </a:rPr>
              <a:t>Dimension VS size of Dataset</a:t>
            </a:r>
            <a:endParaRPr sz="2300" b="1" dirty="0"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451" name="Google Shape;1451;p67"/>
          <p:cNvGrpSpPr/>
          <p:nvPr/>
        </p:nvGrpSpPr>
        <p:grpSpPr>
          <a:xfrm>
            <a:off x="-273502" y="1470053"/>
            <a:ext cx="9417506" cy="3673458"/>
            <a:chOff x="-273502" y="1470053"/>
            <a:chExt cx="9417506" cy="3673458"/>
          </a:xfrm>
        </p:grpSpPr>
        <p:sp>
          <p:nvSpPr>
            <p:cNvPr id="1452" name="Google Shape;1452;p67"/>
            <p:cNvSpPr/>
            <p:nvPr/>
          </p:nvSpPr>
          <p:spPr>
            <a:xfrm>
              <a:off x="3548661" y="3764869"/>
              <a:ext cx="5025200" cy="33826"/>
            </a:xfrm>
            <a:custGeom>
              <a:avLst/>
              <a:gdLst/>
              <a:ahLst/>
              <a:cxnLst/>
              <a:rect l="l" t="t" r="r" b="b"/>
              <a:pathLst>
                <a:path w="71607" h="482" extrusionOk="0">
                  <a:moveTo>
                    <a:pt x="35796" y="1"/>
                  </a:moveTo>
                  <a:cubicBezTo>
                    <a:pt x="16029" y="1"/>
                    <a:pt x="0" y="248"/>
                    <a:pt x="0" y="248"/>
                  </a:cubicBezTo>
                  <a:cubicBezTo>
                    <a:pt x="0" y="248"/>
                    <a:pt x="16029" y="482"/>
                    <a:pt x="35796" y="482"/>
                  </a:cubicBezTo>
                  <a:cubicBezTo>
                    <a:pt x="55578" y="482"/>
                    <a:pt x="71606" y="248"/>
                    <a:pt x="71606" y="248"/>
                  </a:cubicBezTo>
                  <a:cubicBezTo>
                    <a:pt x="71606" y="248"/>
                    <a:pt x="55578" y="1"/>
                    <a:pt x="35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7"/>
            <p:cNvSpPr/>
            <p:nvPr/>
          </p:nvSpPr>
          <p:spPr>
            <a:xfrm>
              <a:off x="-273502" y="4438226"/>
              <a:ext cx="7488992" cy="98459"/>
            </a:xfrm>
            <a:custGeom>
              <a:avLst/>
              <a:gdLst/>
              <a:ahLst/>
              <a:cxnLst/>
              <a:rect l="l" t="t" r="r" b="b"/>
              <a:pathLst>
                <a:path w="106715" h="1403" extrusionOk="0">
                  <a:moveTo>
                    <a:pt x="53365" y="1"/>
                  </a:moveTo>
                  <a:cubicBezTo>
                    <a:pt x="23892" y="1"/>
                    <a:pt x="0" y="702"/>
                    <a:pt x="0" y="702"/>
                  </a:cubicBezTo>
                  <a:cubicBezTo>
                    <a:pt x="0" y="702"/>
                    <a:pt x="23892" y="1403"/>
                    <a:pt x="53365" y="1403"/>
                  </a:cubicBezTo>
                  <a:cubicBezTo>
                    <a:pt x="82837" y="1403"/>
                    <a:pt x="106715" y="702"/>
                    <a:pt x="106715" y="702"/>
                  </a:cubicBezTo>
                  <a:cubicBezTo>
                    <a:pt x="106715" y="702"/>
                    <a:pt x="82837" y="1"/>
                    <a:pt x="5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7"/>
            <p:cNvSpPr/>
            <p:nvPr/>
          </p:nvSpPr>
          <p:spPr>
            <a:xfrm>
              <a:off x="6466863" y="3650058"/>
              <a:ext cx="2506389" cy="34808"/>
            </a:xfrm>
            <a:custGeom>
              <a:avLst/>
              <a:gdLst/>
              <a:ahLst/>
              <a:cxnLst/>
              <a:rect l="l" t="t" r="r" b="b"/>
              <a:pathLst>
                <a:path w="35715" h="496" extrusionOk="0">
                  <a:moveTo>
                    <a:pt x="17857" y="1"/>
                  </a:moveTo>
                  <a:cubicBezTo>
                    <a:pt x="7987" y="1"/>
                    <a:pt x="1" y="248"/>
                    <a:pt x="1" y="248"/>
                  </a:cubicBezTo>
                  <a:cubicBezTo>
                    <a:pt x="1" y="248"/>
                    <a:pt x="7987" y="496"/>
                    <a:pt x="17857" y="496"/>
                  </a:cubicBezTo>
                  <a:cubicBezTo>
                    <a:pt x="27727" y="496"/>
                    <a:pt x="35714" y="248"/>
                    <a:pt x="35714" y="248"/>
                  </a:cubicBezTo>
                  <a:cubicBezTo>
                    <a:pt x="35714" y="248"/>
                    <a:pt x="27727" y="1"/>
                    <a:pt x="17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5" name="Google Shape;1455;p67"/>
            <p:cNvGrpSpPr/>
            <p:nvPr/>
          </p:nvGrpSpPr>
          <p:grpSpPr>
            <a:xfrm>
              <a:off x="0" y="1470053"/>
              <a:ext cx="3163305" cy="3372383"/>
              <a:chOff x="-2" y="1715886"/>
              <a:chExt cx="2932788" cy="3126630"/>
            </a:xfrm>
          </p:grpSpPr>
          <p:sp>
            <p:nvSpPr>
              <p:cNvPr id="1456" name="Google Shape;1456;p67"/>
              <p:cNvSpPr/>
              <p:nvPr/>
            </p:nvSpPr>
            <p:spPr>
              <a:xfrm>
                <a:off x="186180" y="3950139"/>
                <a:ext cx="2561338" cy="892377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12716" extrusionOk="0">
                    <a:moveTo>
                      <a:pt x="20139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63" y="2639"/>
                    </a:lnTo>
                    <a:lnTo>
                      <a:pt x="3863" y="2639"/>
                    </a:lnTo>
                    <a:lnTo>
                      <a:pt x="5650" y="3863"/>
                    </a:lnTo>
                    <a:lnTo>
                      <a:pt x="9389" y="11630"/>
                    </a:lnTo>
                    <a:lnTo>
                      <a:pt x="13252" y="12427"/>
                    </a:lnTo>
                    <a:lnTo>
                      <a:pt x="15837" y="12014"/>
                    </a:lnTo>
                    <a:lnTo>
                      <a:pt x="16441" y="12716"/>
                    </a:lnTo>
                    <a:lnTo>
                      <a:pt x="17005" y="12056"/>
                    </a:lnTo>
                    <a:lnTo>
                      <a:pt x="17349" y="12468"/>
                    </a:lnTo>
                    <a:lnTo>
                      <a:pt x="18077" y="11602"/>
                    </a:lnTo>
                    <a:lnTo>
                      <a:pt x="20029" y="11148"/>
                    </a:lnTo>
                    <a:lnTo>
                      <a:pt x="23040" y="4591"/>
                    </a:lnTo>
                    <a:lnTo>
                      <a:pt x="29982" y="2227"/>
                    </a:lnTo>
                    <a:lnTo>
                      <a:pt x="29982" y="2227"/>
                    </a:lnTo>
                    <a:lnTo>
                      <a:pt x="36346" y="55"/>
                    </a:lnTo>
                    <a:lnTo>
                      <a:pt x="36498" y="0"/>
                    </a:lnTo>
                    <a:close/>
                  </a:path>
                </a:pathLst>
              </a:custGeom>
              <a:solidFill>
                <a:srgbClr val="6B919E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67"/>
              <p:cNvSpPr/>
              <p:nvPr/>
            </p:nvSpPr>
            <p:spPr>
              <a:xfrm>
                <a:off x="-2" y="3856030"/>
                <a:ext cx="2932788" cy="199866"/>
              </a:xfrm>
              <a:custGeom>
                <a:avLst/>
                <a:gdLst/>
                <a:ahLst/>
                <a:cxnLst/>
                <a:rect l="l" t="t" r="r" b="b"/>
                <a:pathLst>
                  <a:path w="41791" h="2848" extrusionOk="0">
                    <a:moveTo>
                      <a:pt x="20900" y="1"/>
                    </a:moveTo>
                    <a:cubicBezTo>
                      <a:pt x="13922" y="1"/>
                      <a:pt x="6942" y="448"/>
                      <a:pt x="0" y="1341"/>
                    </a:cubicBezTo>
                    <a:cubicBezTo>
                      <a:pt x="0" y="1341"/>
                      <a:pt x="1430" y="2372"/>
                      <a:pt x="4743" y="2688"/>
                    </a:cubicBezTo>
                    <a:cubicBezTo>
                      <a:pt x="6021" y="2807"/>
                      <a:pt x="7555" y="2847"/>
                      <a:pt x="9261" y="2847"/>
                    </a:cubicBezTo>
                    <a:cubicBezTo>
                      <a:pt x="12672" y="2847"/>
                      <a:pt x="16771" y="2688"/>
                      <a:pt x="20895" y="2688"/>
                    </a:cubicBezTo>
                    <a:cubicBezTo>
                      <a:pt x="27150" y="2688"/>
                      <a:pt x="33611" y="2606"/>
                      <a:pt x="37446" y="2235"/>
                    </a:cubicBezTo>
                    <a:cubicBezTo>
                      <a:pt x="40690" y="1932"/>
                      <a:pt x="41790" y="1341"/>
                      <a:pt x="41790" y="1341"/>
                    </a:cubicBezTo>
                    <a:cubicBezTo>
                      <a:pt x="34855" y="448"/>
                      <a:pt x="27878" y="1"/>
                      <a:pt x="209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67"/>
              <p:cNvSpPr/>
              <p:nvPr/>
            </p:nvSpPr>
            <p:spPr>
              <a:xfrm>
                <a:off x="186180" y="1715886"/>
                <a:ext cx="2561338" cy="2234311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31838" extrusionOk="0">
                    <a:moveTo>
                      <a:pt x="1" y="31837"/>
                    </a:moveTo>
                    <a:lnTo>
                      <a:pt x="5650" y="21940"/>
                    </a:lnTo>
                    <a:lnTo>
                      <a:pt x="9389" y="2062"/>
                    </a:lnTo>
                    <a:lnTo>
                      <a:pt x="13252" y="0"/>
                    </a:lnTo>
                    <a:lnTo>
                      <a:pt x="17349" y="1705"/>
                    </a:lnTo>
                    <a:lnTo>
                      <a:pt x="20029" y="3286"/>
                    </a:lnTo>
                    <a:lnTo>
                      <a:pt x="23040" y="20098"/>
                    </a:lnTo>
                    <a:lnTo>
                      <a:pt x="36498" y="318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67"/>
              <p:cNvSpPr/>
              <p:nvPr/>
            </p:nvSpPr>
            <p:spPr>
              <a:xfrm>
                <a:off x="1403624" y="1835469"/>
                <a:ext cx="1343899" cy="2114729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30134" extrusionOk="0">
                    <a:moveTo>
                      <a:pt x="1" y="1"/>
                    </a:moveTo>
                    <a:lnTo>
                      <a:pt x="2585" y="11685"/>
                    </a:lnTo>
                    <a:lnTo>
                      <a:pt x="303" y="19452"/>
                    </a:lnTo>
                    <a:lnTo>
                      <a:pt x="5692" y="23384"/>
                    </a:lnTo>
                    <a:lnTo>
                      <a:pt x="2791" y="30133"/>
                    </a:lnTo>
                    <a:lnTo>
                      <a:pt x="19150" y="30133"/>
                    </a:lnTo>
                    <a:lnTo>
                      <a:pt x="5692" y="18394"/>
                    </a:lnTo>
                    <a:lnTo>
                      <a:pt x="2681" y="15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7"/>
              <p:cNvSpPr/>
              <p:nvPr/>
            </p:nvSpPr>
            <p:spPr>
              <a:xfrm>
                <a:off x="186180" y="3387663"/>
                <a:ext cx="1616890" cy="603035"/>
              </a:xfrm>
              <a:custGeom>
                <a:avLst/>
                <a:gdLst/>
                <a:ahLst/>
                <a:cxnLst/>
                <a:rect l="l" t="t" r="r" b="b"/>
                <a:pathLst>
                  <a:path w="23040" h="8593" extrusionOk="0">
                    <a:moveTo>
                      <a:pt x="23040" y="1266"/>
                    </a:moveTo>
                    <a:lnTo>
                      <a:pt x="19892" y="8592"/>
                    </a:lnTo>
                    <a:lnTo>
                      <a:pt x="1" y="8015"/>
                    </a:lnTo>
                    <a:lnTo>
                      <a:pt x="3863" y="1266"/>
                    </a:lnTo>
                    <a:lnTo>
                      <a:pt x="12771" y="3685"/>
                    </a:lnTo>
                    <a:lnTo>
                      <a:pt x="213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67"/>
              <p:cNvSpPr/>
              <p:nvPr/>
            </p:nvSpPr>
            <p:spPr>
              <a:xfrm>
                <a:off x="1582086" y="3434963"/>
                <a:ext cx="1165438" cy="555736"/>
              </a:xfrm>
              <a:custGeom>
                <a:avLst/>
                <a:gdLst/>
                <a:ahLst/>
                <a:cxnLst/>
                <a:rect l="l" t="t" r="r" b="b"/>
                <a:pathLst>
                  <a:path w="16607" h="7919" extrusionOk="0">
                    <a:moveTo>
                      <a:pt x="1" y="7918"/>
                    </a:moveTo>
                    <a:lnTo>
                      <a:pt x="3149" y="592"/>
                    </a:lnTo>
                    <a:lnTo>
                      <a:pt x="2338" y="0"/>
                    </a:lnTo>
                    <a:lnTo>
                      <a:pt x="7850" y="2447"/>
                    </a:lnTo>
                    <a:lnTo>
                      <a:pt x="10091" y="1650"/>
                    </a:lnTo>
                    <a:lnTo>
                      <a:pt x="16607" y="73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67"/>
              <p:cNvSpPr/>
              <p:nvPr/>
            </p:nvSpPr>
            <p:spPr>
              <a:xfrm>
                <a:off x="1582086" y="3476438"/>
                <a:ext cx="577982" cy="514261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7328" extrusionOk="0">
                    <a:moveTo>
                      <a:pt x="8235" y="7039"/>
                    </a:moveTo>
                    <a:lnTo>
                      <a:pt x="1" y="7327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7"/>
              <p:cNvSpPr/>
              <p:nvPr/>
            </p:nvSpPr>
            <p:spPr>
              <a:xfrm>
                <a:off x="1424888" y="2655498"/>
                <a:ext cx="475663" cy="96087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13692" extrusionOk="0">
                    <a:moveTo>
                      <a:pt x="2282" y="0"/>
                    </a:moveTo>
                    <a:lnTo>
                      <a:pt x="6777" y="13692"/>
                    </a:lnTo>
                    <a:lnTo>
                      <a:pt x="5389" y="11699"/>
                    </a:lnTo>
                    <a:lnTo>
                      <a:pt x="0" y="776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67"/>
            <p:cNvGrpSpPr/>
            <p:nvPr/>
          </p:nvGrpSpPr>
          <p:grpSpPr>
            <a:xfrm>
              <a:off x="3193073" y="3203442"/>
              <a:ext cx="247025" cy="83020"/>
              <a:chOff x="2447448" y="3280642"/>
              <a:chExt cx="247025" cy="83020"/>
            </a:xfrm>
          </p:grpSpPr>
          <p:sp>
            <p:nvSpPr>
              <p:cNvPr id="1465" name="Google Shape;1465;p67"/>
              <p:cNvSpPr/>
              <p:nvPr/>
            </p:nvSpPr>
            <p:spPr>
              <a:xfrm>
                <a:off x="2447448" y="3347872"/>
                <a:ext cx="247025" cy="1579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225" extrusionOk="0">
                    <a:moveTo>
                      <a:pt x="1760" y="1"/>
                    </a:moveTo>
                    <a:cubicBezTo>
                      <a:pt x="1172" y="1"/>
                      <a:pt x="585" y="39"/>
                      <a:pt x="1" y="114"/>
                    </a:cubicBezTo>
                    <a:cubicBezTo>
                      <a:pt x="1" y="114"/>
                      <a:pt x="289" y="224"/>
                      <a:pt x="1760" y="224"/>
                    </a:cubicBezTo>
                    <a:cubicBezTo>
                      <a:pt x="3066" y="224"/>
                      <a:pt x="3520" y="114"/>
                      <a:pt x="3520" y="114"/>
                    </a:cubicBezTo>
                    <a:cubicBezTo>
                      <a:pt x="2935" y="39"/>
                      <a:pt x="2348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67"/>
              <p:cNvSpPr/>
              <p:nvPr/>
            </p:nvSpPr>
            <p:spPr>
              <a:xfrm>
                <a:off x="2472502" y="3280642"/>
                <a:ext cx="187234" cy="753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73" extrusionOk="0">
                    <a:moveTo>
                      <a:pt x="1" y="1072"/>
                    </a:moveTo>
                    <a:lnTo>
                      <a:pt x="1554" y="0"/>
                    </a:lnTo>
                    <a:lnTo>
                      <a:pt x="2668" y="10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7"/>
              <p:cNvSpPr/>
              <p:nvPr/>
            </p:nvSpPr>
            <p:spPr>
              <a:xfrm>
                <a:off x="2514959" y="3280642"/>
                <a:ext cx="79160" cy="46317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660" extrusionOk="0">
                    <a:moveTo>
                      <a:pt x="949" y="0"/>
                    </a:moveTo>
                    <a:lnTo>
                      <a:pt x="1" y="660"/>
                    </a:lnTo>
                    <a:lnTo>
                      <a:pt x="1" y="660"/>
                    </a:lnTo>
                    <a:lnTo>
                      <a:pt x="1128" y="179"/>
                    </a:lnTo>
                    <a:lnTo>
                      <a:pt x="9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67"/>
            <p:cNvGrpSpPr/>
            <p:nvPr/>
          </p:nvGrpSpPr>
          <p:grpSpPr>
            <a:xfrm>
              <a:off x="5980672" y="3203446"/>
              <a:ext cx="3163332" cy="1940064"/>
              <a:chOff x="5980672" y="3203446"/>
              <a:chExt cx="3163332" cy="1940064"/>
            </a:xfrm>
          </p:grpSpPr>
          <p:sp>
            <p:nvSpPr>
              <p:cNvPr id="1469" name="Google Shape;1469;p67"/>
              <p:cNvSpPr/>
              <p:nvPr/>
            </p:nvSpPr>
            <p:spPr>
              <a:xfrm>
                <a:off x="7992037" y="3855539"/>
                <a:ext cx="52212" cy="11586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651" extrusionOk="0">
                    <a:moveTo>
                      <a:pt x="372" y="1"/>
                    </a:moveTo>
                    <a:lnTo>
                      <a:pt x="1" y="1651"/>
                    </a:lnTo>
                    <a:lnTo>
                      <a:pt x="743" y="1651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43A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67"/>
              <p:cNvSpPr/>
              <p:nvPr/>
            </p:nvSpPr>
            <p:spPr>
              <a:xfrm>
                <a:off x="7992037" y="3855539"/>
                <a:ext cx="52212" cy="11586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651" extrusionOk="0">
                    <a:moveTo>
                      <a:pt x="372" y="1"/>
                    </a:moveTo>
                    <a:lnTo>
                      <a:pt x="1" y="1651"/>
                    </a:lnTo>
                    <a:lnTo>
                      <a:pt x="743" y="165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7"/>
              <p:cNvSpPr/>
              <p:nvPr/>
            </p:nvSpPr>
            <p:spPr>
              <a:xfrm>
                <a:off x="6222785" y="4631215"/>
                <a:ext cx="2921209" cy="512296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7300" extrusionOk="0">
                    <a:moveTo>
                      <a:pt x="1" y="0"/>
                    </a:moveTo>
                    <a:lnTo>
                      <a:pt x="15548" y="1443"/>
                    </a:lnTo>
                    <a:lnTo>
                      <a:pt x="23686" y="4591"/>
                    </a:lnTo>
                    <a:lnTo>
                      <a:pt x="33048" y="5664"/>
                    </a:lnTo>
                    <a:lnTo>
                      <a:pt x="38134" y="7299"/>
                    </a:lnTo>
                    <a:lnTo>
                      <a:pt x="41625" y="7299"/>
                    </a:lnTo>
                    <a:lnTo>
                      <a:pt x="41625" y="0"/>
                    </a:lnTo>
                    <a:close/>
                  </a:path>
                </a:pathLst>
              </a:custGeom>
              <a:solidFill>
                <a:srgbClr val="6B919E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67"/>
              <p:cNvSpPr/>
              <p:nvPr/>
            </p:nvSpPr>
            <p:spPr>
              <a:xfrm>
                <a:off x="5980672" y="4486719"/>
                <a:ext cx="3163321" cy="244919"/>
              </a:xfrm>
              <a:custGeom>
                <a:avLst/>
                <a:gdLst/>
                <a:ahLst/>
                <a:cxnLst/>
                <a:rect l="l" t="t" r="r" b="b"/>
                <a:pathLst>
                  <a:path w="45076" h="3490" extrusionOk="0">
                    <a:moveTo>
                      <a:pt x="25144" y="0"/>
                    </a:moveTo>
                    <a:cubicBezTo>
                      <a:pt x="11235" y="0"/>
                      <a:pt x="0" y="2334"/>
                      <a:pt x="0" y="2334"/>
                    </a:cubicBezTo>
                    <a:cubicBezTo>
                      <a:pt x="0" y="2334"/>
                      <a:pt x="2214" y="3118"/>
                      <a:pt x="8949" y="3186"/>
                    </a:cubicBezTo>
                    <a:cubicBezTo>
                      <a:pt x="15658" y="3269"/>
                      <a:pt x="18861" y="3324"/>
                      <a:pt x="26696" y="3434"/>
                    </a:cubicBezTo>
                    <a:cubicBezTo>
                      <a:pt x="29379" y="3467"/>
                      <a:pt x="32093" y="3489"/>
                      <a:pt x="34699" y="3489"/>
                    </a:cubicBezTo>
                    <a:cubicBezTo>
                      <a:pt x="38543" y="3489"/>
                      <a:pt x="42151" y="3441"/>
                      <a:pt x="45075" y="3310"/>
                    </a:cubicBezTo>
                    <a:lnTo>
                      <a:pt x="45075" y="1083"/>
                    </a:lnTo>
                    <a:cubicBezTo>
                      <a:pt x="40333" y="602"/>
                      <a:pt x="33858" y="121"/>
                      <a:pt x="26751" y="11"/>
                    </a:cubicBezTo>
                    <a:cubicBezTo>
                      <a:pt x="26212" y="4"/>
                      <a:pt x="25676" y="0"/>
                      <a:pt x="25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67"/>
              <p:cNvSpPr/>
              <p:nvPr/>
            </p:nvSpPr>
            <p:spPr>
              <a:xfrm>
                <a:off x="6222785" y="3203446"/>
                <a:ext cx="2921209" cy="1427831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20346" extrusionOk="0">
                    <a:moveTo>
                      <a:pt x="1" y="20345"/>
                    </a:moveTo>
                    <a:lnTo>
                      <a:pt x="15548" y="16317"/>
                    </a:lnTo>
                    <a:lnTo>
                      <a:pt x="23686" y="7561"/>
                    </a:lnTo>
                    <a:lnTo>
                      <a:pt x="33048" y="4578"/>
                    </a:lnTo>
                    <a:lnTo>
                      <a:pt x="38134" y="0"/>
                    </a:lnTo>
                    <a:lnTo>
                      <a:pt x="41625" y="0"/>
                    </a:lnTo>
                    <a:lnTo>
                      <a:pt x="41625" y="203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67"/>
              <p:cNvSpPr/>
              <p:nvPr/>
            </p:nvSpPr>
            <p:spPr>
              <a:xfrm>
                <a:off x="8700131" y="3203446"/>
                <a:ext cx="443873" cy="1427831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20346" extrusionOk="0">
                    <a:moveTo>
                      <a:pt x="2187" y="20345"/>
                    </a:moveTo>
                    <a:cubicBezTo>
                      <a:pt x="2035" y="20345"/>
                      <a:pt x="1" y="14090"/>
                      <a:pt x="1" y="14090"/>
                    </a:cubicBezTo>
                    <a:lnTo>
                      <a:pt x="3823" y="8056"/>
                    </a:lnTo>
                    <a:lnTo>
                      <a:pt x="2833" y="0"/>
                    </a:lnTo>
                    <a:lnTo>
                      <a:pt x="6324" y="0"/>
                    </a:lnTo>
                    <a:lnTo>
                      <a:pt x="6324" y="203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67"/>
              <p:cNvSpPr/>
              <p:nvPr/>
            </p:nvSpPr>
            <p:spPr>
              <a:xfrm>
                <a:off x="6222785" y="4348538"/>
                <a:ext cx="2643376" cy="319378"/>
              </a:xfrm>
              <a:custGeom>
                <a:avLst/>
                <a:gdLst/>
                <a:ahLst/>
                <a:cxnLst/>
                <a:rect l="l" t="t" r="r" b="b"/>
                <a:pathLst>
                  <a:path w="37667" h="4551" extrusionOk="0">
                    <a:moveTo>
                      <a:pt x="36388" y="894"/>
                    </a:moveTo>
                    <a:lnTo>
                      <a:pt x="29281" y="2172"/>
                    </a:lnTo>
                    <a:lnTo>
                      <a:pt x="15548" y="0"/>
                    </a:lnTo>
                    <a:lnTo>
                      <a:pt x="1" y="4028"/>
                    </a:lnTo>
                    <a:lnTo>
                      <a:pt x="37666" y="45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67"/>
              <p:cNvSpPr/>
              <p:nvPr/>
            </p:nvSpPr>
            <p:spPr>
              <a:xfrm>
                <a:off x="8776344" y="4411207"/>
                <a:ext cx="367660" cy="256709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658" extrusionOk="0">
                    <a:moveTo>
                      <a:pt x="1" y="1"/>
                    </a:moveTo>
                    <a:lnTo>
                      <a:pt x="5238" y="1499"/>
                    </a:lnTo>
                    <a:lnTo>
                      <a:pt x="5238" y="3135"/>
                    </a:lnTo>
                    <a:lnTo>
                      <a:pt x="1279" y="3657"/>
                    </a:lnTo>
                    <a:close/>
                  </a:path>
                </a:pathLst>
              </a:custGeom>
              <a:solidFill>
                <a:srgbClr val="F5B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67"/>
              <p:cNvSpPr/>
              <p:nvPr/>
            </p:nvSpPr>
            <p:spPr>
              <a:xfrm>
                <a:off x="8700131" y="3768729"/>
                <a:ext cx="443873" cy="899184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12813" extrusionOk="0">
                    <a:moveTo>
                      <a:pt x="3823" y="1"/>
                    </a:moveTo>
                    <a:lnTo>
                      <a:pt x="6324" y="9348"/>
                    </a:lnTo>
                    <a:lnTo>
                      <a:pt x="6324" y="12290"/>
                    </a:lnTo>
                    <a:lnTo>
                      <a:pt x="2365" y="12812"/>
                    </a:lnTo>
                    <a:lnTo>
                      <a:pt x="1" y="60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68"/>
          <p:cNvSpPr txBox="1">
            <a:spLocks noGrp="1"/>
          </p:cNvSpPr>
          <p:nvPr>
            <p:ph type="title" idx="4294967295"/>
          </p:nvPr>
        </p:nvSpPr>
        <p:spPr>
          <a:xfrm>
            <a:off x="733875" y="516975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XGBoost </a:t>
            </a:r>
            <a:r>
              <a:rPr lang="en"/>
              <a:t>—</a:t>
            </a:r>
            <a:endParaRPr/>
          </a:p>
        </p:txBody>
      </p:sp>
      <p:sp>
        <p:nvSpPr>
          <p:cNvPr id="1483" name="Google Shape;1483;p68"/>
          <p:cNvSpPr txBox="1"/>
          <p:nvPr/>
        </p:nvSpPr>
        <p:spPr>
          <a:xfrm>
            <a:off x="481125" y="1306825"/>
            <a:ext cx="74865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improvised implementation of a gradient boosting algorithm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It works by iteratively adding decision trees to a model, and with each new tree, it tries to correct errors of the previous tree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Our reasons for choosing this model were as follows: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It allows for parallel creation of trees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Trees pruning using depth-first approach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Regularization to avoid overfitting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Handle missing values using sparse approach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rgbClr val="263236"/>
              </a:buClr>
              <a:buSzPts val="1400"/>
              <a:buFont typeface="Poppins"/>
              <a:buAutoNum type="arabicPeriod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Inbuilt cross-validation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9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1339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Prediction Score</a:t>
            </a:r>
            <a:r>
              <a:rPr lang="en"/>
              <a:t> - </a:t>
            </a:r>
            <a:r>
              <a:rPr lang="en" i="1"/>
              <a:t>XGBoost</a:t>
            </a:r>
            <a:r>
              <a:rPr lang="en"/>
              <a:t> —</a:t>
            </a:r>
            <a:endParaRPr/>
          </a:p>
        </p:txBody>
      </p:sp>
      <p:grpSp>
        <p:nvGrpSpPr>
          <p:cNvPr id="1489" name="Google Shape;1489;p69"/>
          <p:cNvGrpSpPr/>
          <p:nvPr/>
        </p:nvGrpSpPr>
        <p:grpSpPr>
          <a:xfrm>
            <a:off x="6908271" y="1836529"/>
            <a:ext cx="1098261" cy="456973"/>
            <a:chOff x="1022673" y="2568563"/>
            <a:chExt cx="1204233" cy="480065"/>
          </a:xfrm>
        </p:grpSpPr>
        <p:sp>
          <p:nvSpPr>
            <p:cNvPr id="1490" name="Google Shape;1490;p69"/>
            <p:cNvSpPr/>
            <p:nvPr/>
          </p:nvSpPr>
          <p:spPr>
            <a:xfrm>
              <a:off x="1022673" y="2790818"/>
              <a:ext cx="318842" cy="257810"/>
            </a:xfrm>
            <a:custGeom>
              <a:avLst/>
              <a:gdLst/>
              <a:ahLst/>
              <a:cxnLst/>
              <a:rect l="l" t="t" r="r" b="b"/>
              <a:pathLst>
                <a:path w="11676" h="9441" extrusionOk="0">
                  <a:moveTo>
                    <a:pt x="1" y="0"/>
                  </a:moveTo>
                  <a:lnTo>
                    <a:pt x="1" y="4804"/>
                  </a:lnTo>
                  <a:lnTo>
                    <a:pt x="11676" y="9440"/>
                  </a:lnTo>
                  <a:lnTo>
                    <a:pt x="11676" y="4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9"/>
            <p:cNvSpPr/>
            <p:nvPr/>
          </p:nvSpPr>
          <p:spPr>
            <a:xfrm>
              <a:off x="1821518" y="2777137"/>
              <a:ext cx="405380" cy="271491"/>
            </a:xfrm>
            <a:custGeom>
              <a:avLst/>
              <a:gdLst/>
              <a:ahLst/>
              <a:cxnLst/>
              <a:rect l="l" t="t" r="r" b="b"/>
              <a:pathLst>
                <a:path w="14845" h="9942" extrusionOk="0">
                  <a:moveTo>
                    <a:pt x="14845" y="1"/>
                  </a:moveTo>
                  <a:lnTo>
                    <a:pt x="1" y="5138"/>
                  </a:lnTo>
                  <a:lnTo>
                    <a:pt x="1" y="9941"/>
                  </a:lnTo>
                  <a:lnTo>
                    <a:pt x="14845" y="4838"/>
                  </a:lnTo>
                  <a:lnTo>
                    <a:pt x="148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9"/>
            <p:cNvSpPr/>
            <p:nvPr/>
          </p:nvSpPr>
          <p:spPr>
            <a:xfrm>
              <a:off x="1341485" y="2917414"/>
              <a:ext cx="480066" cy="131213"/>
            </a:xfrm>
            <a:custGeom>
              <a:avLst/>
              <a:gdLst/>
              <a:ahLst/>
              <a:cxnLst/>
              <a:rect l="l" t="t" r="r" b="b"/>
              <a:pathLst>
                <a:path w="17580" h="4805" extrusionOk="0">
                  <a:moveTo>
                    <a:pt x="1" y="1"/>
                  </a:moveTo>
                  <a:lnTo>
                    <a:pt x="1" y="4804"/>
                  </a:lnTo>
                  <a:lnTo>
                    <a:pt x="17580" y="4804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9"/>
            <p:cNvSpPr/>
            <p:nvPr/>
          </p:nvSpPr>
          <p:spPr>
            <a:xfrm>
              <a:off x="1022673" y="2568563"/>
              <a:ext cx="1204233" cy="348881"/>
            </a:xfrm>
            <a:custGeom>
              <a:avLst/>
              <a:gdLst/>
              <a:ahLst/>
              <a:cxnLst/>
              <a:rect l="l" t="t" r="r" b="b"/>
              <a:pathLst>
                <a:path w="44099" h="12776" extrusionOk="0">
                  <a:moveTo>
                    <a:pt x="7940" y="0"/>
                  </a:moveTo>
                  <a:lnTo>
                    <a:pt x="1" y="8106"/>
                  </a:lnTo>
                  <a:lnTo>
                    <a:pt x="11676" y="12776"/>
                  </a:lnTo>
                  <a:lnTo>
                    <a:pt x="29255" y="12776"/>
                  </a:lnTo>
                  <a:lnTo>
                    <a:pt x="44099" y="7639"/>
                  </a:lnTo>
                  <a:lnTo>
                    <a:pt x="28254" y="0"/>
                  </a:lnTo>
                  <a:lnTo>
                    <a:pt x="20649" y="0"/>
                  </a:lnTo>
                  <a:lnTo>
                    <a:pt x="20649" y="1234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9"/>
            <p:cNvSpPr/>
            <p:nvPr/>
          </p:nvSpPr>
          <p:spPr>
            <a:xfrm>
              <a:off x="1586512" y="2568563"/>
              <a:ext cx="171273" cy="114801"/>
            </a:xfrm>
            <a:custGeom>
              <a:avLst/>
              <a:gdLst/>
              <a:ahLst/>
              <a:cxnLst/>
              <a:rect l="l" t="t" r="r" b="b"/>
              <a:pathLst>
                <a:path w="6272" h="4204" extrusionOk="0">
                  <a:moveTo>
                    <a:pt x="1" y="0"/>
                  </a:moveTo>
                  <a:lnTo>
                    <a:pt x="1" y="1234"/>
                  </a:lnTo>
                  <a:lnTo>
                    <a:pt x="1635" y="2102"/>
                  </a:lnTo>
                  <a:lnTo>
                    <a:pt x="3703" y="1735"/>
                  </a:lnTo>
                  <a:lnTo>
                    <a:pt x="6272" y="4203"/>
                  </a:lnTo>
                  <a:lnTo>
                    <a:pt x="6272" y="4203"/>
                  </a:lnTo>
                  <a:lnTo>
                    <a:pt x="3703" y="967"/>
                  </a:lnTo>
                  <a:lnTo>
                    <a:pt x="1402" y="9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9"/>
            <p:cNvSpPr/>
            <p:nvPr/>
          </p:nvSpPr>
          <p:spPr>
            <a:xfrm>
              <a:off x="1517289" y="2844558"/>
              <a:ext cx="83834" cy="160350"/>
            </a:xfrm>
            <a:custGeom>
              <a:avLst/>
              <a:gdLst/>
              <a:ahLst/>
              <a:cxnLst/>
              <a:rect l="l" t="t" r="r" b="b"/>
              <a:pathLst>
                <a:path w="3070" h="5872" extrusionOk="0">
                  <a:moveTo>
                    <a:pt x="3070" y="0"/>
                  </a:moveTo>
                  <a:lnTo>
                    <a:pt x="1" y="2502"/>
                  </a:lnTo>
                  <a:lnTo>
                    <a:pt x="1669" y="5871"/>
                  </a:lnTo>
                  <a:lnTo>
                    <a:pt x="1669" y="2802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69"/>
          <p:cNvGrpSpPr/>
          <p:nvPr/>
        </p:nvGrpSpPr>
        <p:grpSpPr>
          <a:xfrm>
            <a:off x="4842638" y="1727826"/>
            <a:ext cx="1331774" cy="674406"/>
            <a:chOff x="2852666" y="2471076"/>
            <a:chExt cx="1136811" cy="577551"/>
          </a:xfrm>
        </p:grpSpPr>
        <p:sp>
          <p:nvSpPr>
            <p:cNvPr id="1497" name="Google Shape;1497;p69"/>
            <p:cNvSpPr/>
            <p:nvPr/>
          </p:nvSpPr>
          <p:spPr>
            <a:xfrm>
              <a:off x="3131390" y="2890107"/>
              <a:ext cx="290606" cy="148498"/>
            </a:xfrm>
            <a:custGeom>
              <a:avLst/>
              <a:gdLst/>
              <a:ahLst/>
              <a:cxnLst/>
              <a:rect l="l" t="t" r="r" b="b"/>
              <a:pathLst>
                <a:path w="10642" h="5438" extrusionOk="0">
                  <a:moveTo>
                    <a:pt x="1" y="0"/>
                  </a:moveTo>
                  <a:lnTo>
                    <a:pt x="1" y="3870"/>
                  </a:lnTo>
                  <a:lnTo>
                    <a:pt x="10641" y="5437"/>
                  </a:lnTo>
                  <a:lnTo>
                    <a:pt x="10641" y="1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9"/>
            <p:cNvSpPr/>
            <p:nvPr/>
          </p:nvSpPr>
          <p:spPr>
            <a:xfrm>
              <a:off x="3033002" y="2735247"/>
              <a:ext cx="98416" cy="260541"/>
            </a:xfrm>
            <a:custGeom>
              <a:avLst/>
              <a:gdLst/>
              <a:ahLst/>
              <a:cxnLst/>
              <a:rect l="l" t="t" r="r" b="b"/>
              <a:pathLst>
                <a:path w="3604" h="9541" extrusionOk="0">
                  <a:moveTo>
                    <a:pt x="1" y="1"/>
                  </a:moveTo>
                  <a:lnTo>
                    <a:pt x="1" y="3870"/>
                  </a:lnTo>
                  <a:lnTo>
                    <a:pt x="3604" y="9541"/>
                  </a:lnTo>
                  <a:lnTo>
                    <a:pt x="3604" y="56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9"/>
            <p:cNvSpPr/>
            <p:nvPr/>
          </p:nvSpPr>
          <p:spPr>
            <a:xfrm>
              <a:off x="2852666" y="2619573"/>
              <a:ext cx="180366" cy="221355"/>
            </a:xfrm>
            <a:custGeom>
              <a:avLst/>
              <a:gdLst/>
              <a:ahLst/>
              <a:cxnLst/>
              <a:rect l="l" t="t" r="r" b="b"/>
              <a:pathLst>
                <a:path w="6605" h="8106" extrusionOk="0">
                  <a:moveTo>
                    <a:pt x="0" y="0"/>
                  </a:moveTo>
                  <a:lnTo>
                    <a:pt x="0" y="3870"/>
                  </a:lnTo>
                  <a:lnTo>
                    <a:pt x="6605" y="8106"/>
                  </a:lnTo>
                  <a:lnTo>
                    <a:pt x="6605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9"/>
            <p:cNvSpPr/>
            <p:nvPr/>
          </p:nvSpPr>
          <p:spPr>
            <a:xfrm>
              <a:off x="3698889" y="2735247"/>
              <a:ext cx="134817" cy="297898"/>
            </a:xfrm>
            <a:custGeom>
              <a:avLst/>
              <a:gdLst/>
              <a:ahLst/>
              <a:cxnLst/>
              <a:rect l="l" t="t" r="r" b="b"/>
              <a:pathLst>
                <a:path w="4937" h="10909" extrusionOk="0">
                  <a:moveTo>
                    <a:pt x="4937" y="1"/>
                  </a:moveTo>
                  <a:lnTo>
                    <a:pt x="0" y="7039"/>
                  </a:lnTo>
                  <a:lnTo>
                    <a:pt x="0" y="10908"/>
                  </a:lnTo>
                  <a:lnTo>
                    <a:pt x="4937" y="3870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9"/>
            <p:cNvSpPr/>
            <p:nvPr/>
          </p:nvSpPr>
          <p:spPr>
            <a:xfrm>
              <a:off x="3833677" y="2696990"/>
              <a:ext cx="155789" cy="143938"/>
            </a:xfrm>
            <a:custGeom>
              <a:avLst/>
              <a:gdLst/>
              <a:ahLst/>
              <a:cxnLst/>
              <a:rect l="l" t="t" r="r" b="b"/>
              <a:pathLst>
                <a:path w="5705" h="5271" extrusionOk="0">
                  <a:moveTo>
                    <a:pt x="5705" y="0"/>
                  </a:moveTo>
                  <a:lnTo>
                    <a:pt x="1" y="1402"/>
                  </a:lnTo>
                  <a:lnTo>
                    <a:pt x="1" y="5271"/>
                  </a:lnTo>
                  <a:lnTo>
                    <a:pt x="5705" y="3903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9"/>
            <p:cNvSpPr/>
            <p:nvPr/>
          </p:nvSpPr>
          <p:spPr>
            <a:xfrm>
              <a:off x="2852666" y="2471076"/>
              <a:ext cx="1136811" cy="471874"/>
            </a:xfrm>
            <a:custGeom>
              <a:avLst/>
              <a:gdLst/>
              <a:ahLst/>
              <a:cxnLst/>
              <a:rect l="l" t="t" r="r" b="b"/>
              <a:pathLst>
                <a:path w="41630" h="17280" extrusionOk="0">
                  <a:moveTo>
                    <a:pt x="11308" y="1"/>
                  </a:moveTo>
                  <a:lnTo>
                    <a:pt x="9507" y="1936"/>
                  </a:lnTo>
                  <a:lnTo>
                    <a:pt x="9507" y="3337"/>
                  </a:lnTo>
                  <a:lnTo>
                    <a:pt x="8506" y="3070"/>
                  </a:lnTo>
                  <a:lnTo>
                    <a:pt x="0" y="5438"/>
                  </a:lnTo>
                  <a:lnTo>
                    <a:pt x="6605" y="9675"/>
                  </a:lnTo>
                  <a:lnTo>
                    <a:pt x="10208" y="15345"/>
                  </a:lnTo>
                  <a:lnTo>
                    <a:pt x="20848" y="16880"/>
                  </a:lnTo>
                  <a:lnTo>
                    <a:pt x="22683" y="14445"/>
                  </a:lnTo>
                  <a:lnTo>
                    <a:pt x="22116" y="17280"/>
                  </a:lnTo>
                  <a:lnTo>
                    <a:pt x="22116" y="17280"/>
                  </a:lnTo>
                  <a:lnTo>
                    <a:pt x="22683" y="17247"/>
                  </a:lnTo>
                  <a:lnTo>
                    <a:pt x="30989" y="16713"/>
                  </a:lnTo>
                  <a:lnTo>
                    <a:pt x="35926" y="9675"/>
                  </a:lnTo>
                  <a:lnTo>
                    <a:pt x="41630" y="8273"/>
                  </a:lnTo>
                  <a:lnTo>
                    <a:pt x="39262" y="3704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9"/>
            <p:cNvSpPr/>
            <p:nvPr/>
          </p:nvSpPr>
          <p:spPr>
            <a:xfrm>
              <a:off x="3112275" y="2523916"/>
              <a:ext cx="201311" cy="95685"/>
            </a:xfrm>
            <a:custGeom>
              <a:avLst/>
              <a:gdLst/>
              <a:ahLst/>
              <a:cxnLst/>
              <a:rect l="l" t="t" r="r" b="b"/>
              <a:pathLst>
                <a:path w="7372" h="3504" extrusionOk="0">
                  <a:moveTo>
                    <a:pt x="0" y="1"/>
                  </a:moveTo>
                  <a:lnTo>
                    <a:pt x="0" y="1402"/>
                  </a:lnTo>
                  <a:lnTo>
                    <a:pt x="2502" y="2035"/>
                  </a:lnTo>
                  <a:lnTo>
                    <a:pt x="3869" y="3503"/>
                  </a:lnTo>
                  <a:lnTo>
                    <a:pt x="7372" y="2869"/>
                  </a:lnTo>
                  <a:lnTo>
                    <a:pt x="4403" y="2869"/>
                  </a:lnTo>
                  <a:lnTo>
                    <a:pt x="3603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9"/>
            <p:cNvSpPr/>
            <p:nvPr/>
          </p:nvSpPr>
          <p:spPr>
            <a:xfrm>
              <a:off x="3421966" y="2865503"/>
              <a:ext cx="50137" cy="173102"/>
            </a:xfrm>
            <a:custGeom>
              <a:avLst/>
              <a:gdLst/>
              <a:ahLst/>
              <a:cxnLst/>
              <a:rect l="l" t="t" r="r" b="b"/>
              <a:pathLst>
                <a:path w="1836" h="6339" extrusionOk="0">
                  <a:moveTo>
                    <a:pt x="1835" y="1"/>
                  </a:moveTo>
                  <a:lnTo>
                    <a:pt x="0" y="2436"/>
                  </a:lnTo>
                  <a:lnTo>
                    <a:pt x="0" y="6338"/>
                  </a:lnTo>
                  <a:lnTo>
                    <a:pt x="1835" y="3870"/>
                  </a:lnTo>
                  <a:lnTo>
                    <a:pt x="1835" y="2803"/>
                  </a:lnTo>
                  <a:lnTo>
                    <a:pt x="1268" y="2836"/>
                  </a:lnTo>
                  <a:lnTo>
                    <a:pt x="1268" y="283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9"/>
            <p:cNvSpPr/>
            <p:nvPr/>
          </p:nvSpPr>
          <p:spPr>
            <a:xfrm>
              <a:off x="3456592" y="2942018"/>
              <a:ext cx="15511" cy="928"/>
            </a:xfrm>
            <a:custGeom>
              <a:avLst/>
              <a:gdLst/>
              <a:ahLst/>
              <a:cxnLst/>
              <a:rect l="l" t="t" r="r" b="b"/>
              <a:pathLst>
                <a:path w="568" h="34" extrusionOk="0">
                  <a:moveTo>
                    <a:pt x="0" y="34"/>
                  </a:moveTo>
                  <a:lnTo>
                    <a:pt x="567" y="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9"/>
            <p:cNvSpPr/>
            <p:nvPr/>
          </p:nvSpPr>
          <p:spPr>
            <a:xfrm>
              <a:off x="3456592" y="2927436"/>
              <a:ext cx="242327" cy="121191"/>
            </a:xfrm>
            <a:custGeom>
              <a:avLst/>
              <a:gdLst/>
              <a:ahLst/>
              <a:cxnLst/>
              <a:rect l="l" t="t" r="r" b="b"/>
              <a:pathLst>
                <a:path w="8874" h="4438" extrusionOk="0">
                  <a:moveTo>
                    <a:pt x="8873" y="1"/>
                  </a:moveTo>
                  <a:lnTo>
                    <a:pt x="0" y="568"/>
                  </a:lnTo>
                  <a:lnTo>
                    <a:pt x="567" y="1602"/>
                  </a:lnTo>
                  <a:lnTo>
                    <a:pt x="0" y="4437"/>
                  </a:lnTo>
                  <a:lnTo>
                    <a:pt x="8873" y="387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7" name="Google Shape;1507;p69"/>
          <p:cNvGrpSpPr/>
          <p:nvPr/>
        </p:nvGrpSpPr>
        <p:grpSpPr>
          <a:xfrm>
            <a:off x="2893882" y="1631347"/>
            <a:ext cx="1331759" cy="770769"/>
            <a:chOff x="4558765" y="2181427"/>
            <a:chExt cx="1331759" cy="867202"/>
          </a:xfrm>
        </p:grpSpPr>
        <p:sp>
          <p:nvSpPr>
            <p:cNvPr id="1508" name="Google Shape;1508;p69"/>
            <p:cNvSpPr/>
            <p:nvPr/>
          </p:nvSpPr>
          <p:spPr>
            <a:xfrm>
              <a:off x="4558765" y="2597700"/>
              <a:ext cx="120262" cy="358001"/>
            </a:xfrm>
            <a:custGeom>
              <a:avLst/>
              <a:gdLst/>
              <a:ahLst/>
              <a:cxnLst/>
              <a:rect l="l" t="t" r="r" b="b"/>
              <a:pathLst>
                <a:path w="4404" h="13110" extrusionOk="0">
                  <a:moveTo>
                    <a:pt x="0" y="1"/>
                  </a:moveTo>
                  <a:lnTo>
                    <a:pt x="4403" y="13110"/>
                  </a:lnTo>
                  <a:lnTo>
                    <a:pt x="2635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9"/>
            <p:cNvSpPr/>
            <p:nvPr/>
          </p:nvSpPr>
          <p:spPr>
            <a:xfrm>
              <a:off x="5395867" y="2692429"/>
              <a:ext cx="214091" cy="356199"/>
            </a:xfrm>
            <a:custGeom>
              <a:avLst/>
              <a:gdLst/>
              <a:ahLst/>
              <a:cxnLst/>
              <a:rect l="l" t="t" r="r" b="b"/>
              <a:pathLst>
                <a:path w="7840" h="13044" extrusionOk="0">
                  <a:moveTo>
                    <a:pt x="1268" y="1"/>
                  </a:moveTo>
                  <a:lnTo>
                    <a:pt x="0" y="12476"/>
                  </a:lnTo>
                  <a:lnTo>
                    <a:pt x="5304" y="13043"/>
                  </a:lnTo>
                  <a:lnTo>
                    <a:pt x="7839" y="701"/>
                  </a:lnTo>
                  <a:lnTo>
                    <a:pt x="7105" y="6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9"/>
            <p:cNvSpPr/>
            <p:nvPr/>
          </p:nvSpPr>
          <p:spPr>
            <a:xfrm>
              <a:off x="4712696" y="2614085"/>
              <a:ext cx="204970" cy="365320"/>
            </a:xfrm>
            <a:custGeom>
              <a:avLst/>
              <a:gdLst/>
              <a:ahLst/>
              <a:cxnLst/>
              <a:rect l="l" t="t" r="r" b="b"/>
              <a:pathLst>
                <a:path w="7506" h="13378" extrusionOk="0">
                  <a:moveTo>
                    <a:pt x="1835" y="12844"/>
                  </a:moveTo>
                  <a:lnTo>
                    <a:pt x="1969" y="12877"/>
                  </a:lnTo>
                  <a:lnTo>
                    <a:pt x="1966" y="12858"/>
                  </a:lnTo>
                  <a:lnTo>
                    <a:pt x="1835" y="12844"/>
                  </a:lnTo>
                  <a:close/>
                  <a:moveTo>
                    <a:pt x="1" y="1"/>
                  </a:moveTo>
                  <a:lnTo>
                    <a:pt x="1966" y="12858"/>
                  </a:lnTo>
                  <a:lnTo>
                    <a:pt x="6572" y="13377"/>
                  </a:lnTo>
                  <a:lnTo>
                    <a:pt x="6539" y="13344"/>
                  </a:lnTo>
                  <a:lnTo>
                    <a:pt x="7506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9"/>
            <p:cNvSpPr/>
            <p:nvPr/>
          </p:nvSpPr>
          <p:spPr>
            <a:xfrm>
              <a:off x="4979596" y="2643249"/>
              <a:ext cx="361633" cy="382605"/>
            </a:xfrm>
            <a:custGeom>
              <a:avLst/>
              <a:gdLst/>
              <a:ahLst/>
              <a:cxnLst/>
              <a:rect l="l" t="t" r="r" b="b"/>
              <a:pathLst>
                <a:path w="13243" h="14011" extrusionOk="0">
                  <a:moveTo>
                    <a:pt x="10207" y="1335"/>
                  </a:moveTo>
                  <a:lnTo>
                    <a:pt x="10574" y="13777"/>
                  </a:lnTo>
                  <a:lnTo>
                    <a:pt x="8973" y="13610"/>
                  </a:lnTo>
                  <a:lnTo>
                    <a:pt x="10207" y="1335"/>
                  </a:lnTo>
                  <a:close/>
                  <a:moveTo>
                    <a:pt x="0" y="0"/>
                  </a:moveTo>
                  <a:lnTo>
                    <a:pt x="801" y="12743"/>
                  </a:lnTo>
                  <a:lnTo>
                    <a:pt x="701" y="12743"/>
                  </a:lnTo>
                  <a:lnTo>
                    <a:pt x="12376" y="14010"/>
                  </a:lnTo>
                  <a:lnTo>
                    <a:pt x="13243" y="1435"/>
                  </a:lnTo>
                  <a:lnTo>
                    <a:pt x="8006" y="868"/>
                  </a:lnTo>
                  <a:lnTo>
                    <a:pt x="8006" y="13510"/>
                  </a:lnTo>
                  <a:lnTo>
                    <a:pt x="5137" y="13210"/>
                  </a:lnTo>
                  <a:lnTo>
                    <a:pt x="6338" y="701"/>
                  </a:lnTo>
                  <a:lnTo>
                    <a:pt x="2402" y="267"/>
                  </a:lnTo>
                  <a:lnTo>
                    <a:pt x="3069" y="12976"/>
                  </a:lnTo>
                  <a:lnTo>
                    <a:pt x="2068" y="12876"/>
                  </a:lnTo>
                  <a:lnTo>
                    <a:pt x="1735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9"/>
            <p:cNvSpPr/>
            <p:nvPr/>
          </p:nvSpPr>
          <p:spPr>
            <a:xfrm>
              <a:off x="5736552" y="2591338"/>
              <a:ext cx="10022" cy="9121"/>
            </a:xfrm>
            <a:custGeom>
              <a:avLst/>
              <a:gdLst/>
              <a:ahLst/>
              <a:cxnLst/>
              <a:rect l="l" t="t" r="r" b="b"/>
              <a:pathLst>
                <a:path w="367" h="334" extrusionOk="0">
                  <a:moveTo>
                    <a:pt x="367" y="0"/>
                  </a:moveTo>
                  <a:lnTo>
                    <a:pt x="0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9"/>
            <p:cNvSpPr/>
            <p:nvPr/>
          </p:nvSpPr>
          <p:spPr>
            <a:xfrm>
              <a:off x="5703756" y="2465615"/>
              <a:ext cx="186756" cy="440006"/>
            </a:xfrm>
            <a:custGeom>
              <a:avLst/>
              <a:gdLst/>
              <a:ahLst/>
              <a:cxnLst/>
              <a:rect l="l" t="t" r="r" b="b"/>
              <a:pathLst>
                <a:path w="6839" h="16113" extrusionOk="0">
                  <a:moveTo>
                    <a:pt x="6838" y="1"/>
                  </a:moveTo>
                  <a:lnTo>
                    <a:pt x="4770" y="1802"/>
                  </a:lnTo>
                  <a:lnTo>
                    <a:pt x="0" y="16112"/>
                  </a:lnTo>
                  <a:lnTo>
                    <a:pt x="2435" y="13977"/>
                  </a:lnTo>
                  <a:lnTo>
                    <a:pt x="6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9"/>
            <p:cNvSpPr/>
            <p:nvPr/>
          </p:nvSpPr>
          <p:spPr>
            <a:xfrm>
              <a:off x="5540705" y="2626837"/>
              <a:ext cx="165811" cy="421792"/>
            </a:xfrm>
            <a:custGeom>
              <a:avLst/>
              <a:gdLst/>
              <a:ahLst/>
              <a:cxnLst/>
              <a:rect l="l" t="t" r="r" b="b"/>
              <a:pathLst>
                <a:path w="6072" h="15446" extrusionOk="0">
                  <a:moveTo>
                    <a:pt x="6071" y="1"/>
                  </a:moveTo>
                  <a:lnTo>
                    <a:pt x="4103" y="1702"/>
                  </a:lnTo>
                  <a:lnTo>
                    <a:pt x="2535" y="3103"/>
                  </a:lnTo>
                  <a:lnTo>
                    <a:pt x="0" y="15445"/>
                  </a:lnTo>
                  <a:lnTo>
                    <a:pt x="2135" y="13577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9"/>
            <p:cNvSpPr/>
            <p:nvPr/>
          </p:nvSpPr>
          <p:spPr>
            <a:xfrm>
              <a:off x="4558765" y="2181427"/>
              <a:ext cx="1331759" cy="530175"/>
            </a:xfrm>
            <a:custGeom>
              <a:avLst/>
              <a:gdLst/>
              <a:ahLst/>
              <a:cxnLst/>
              <a:rect l="l" t="t" r="r" b="b"/>
              <a:pathLst>
                <a:path w="48769" h="19415" extrusionOk="0">
                  <a:moveTo>
                    <a:pt x="23417" y="0"/>
                  </a:moveTo>
                  <a:lnTo>
                    <a:pt x="13143" y="5571"/>
                  </a:lnTo>
                  <a:lnTo>
                    <a:pt x="2202" y="7572"/>
                  </a:lnTo>
                  <a:lnTo>
                    <a:pt x="0" y="15245"/>
                  </a:lnTo>
                  <a:lnTo>
                    <a:pt x="4837" y="15778"/>
                  </a:lnTo>
                  <a:lnTo>
                    <a:pt x="5471" y="15845"/>
                  </a:lnTo>
                  <a:lnTo>
                    <a:pt x="5638" y="15845"/>
                  </a:lnTo>
                  <a:lnTo>
                    <a:pt x="13143" y="16679"/>
                  </a:lnTo>
                  <a:lnTo>
                    <a:pt x="15411" y="16912"/>
                  </a:lnTo>
                  <a:lnTo>
                    <a:pt x="17146" y="17113"/>
                  </a:lnTo>
                  <a:lnTo>
                    <a:pt x="20548" y="13510"/>
                  </a:lnTo>
                  <a:lnTo>
                    <a:pt x="17813" y="17179"/>
                  </a:lnTo>
                  <a:lnTo>
                    <a:pt x="21749" y="17613"/>
                  </a:lnTo>
                  <a:lnTo>
                    <a:pt x="23417" y="17780"/>
                  </a:lnTo>
                  <a:lnTo>
                    <a:pt x="28654" y="18347"/>
                  </a:lnTo>
                  <a:lnTo>
                    <a:pt x="31723" y="18680"/>
                  </a:lnTo>
                  <a:lnTo>
                    <a:pt x="31923" y="18680"/>
                  </a:lnTo>
                  <a:lnTo>
                    <a:pt x="37760" y="19314"/>
                  </a:lnTo>
                  <a:lnTo>
                    <a:pt x="38494" y="19414"/>
                  </a:lnTo>
                  <a:lnTo>
                    <a:pt x="40062" y="18013"/>
                  </a:lnTo>
                  <a:lnTo>
                    <a:pt x="42030" y="16312"/>
                  </a:lnTo>
                  <a:lnTo>
                    <a:pt x="38961" y="14744"/>
                  </a:lnTo>
                  <a:lnTo>
                    <a:pt x="37227" y="15245"/>
                  </a:lnTo>
                  <a:lnTo>
                    <a:pt x="34825" y="14144"/>
                  </a:lnTo>
                  <a:lnTo>
                    <a:pt x="37560" y="14744"/>
                  </a:lnTo>
                  <a:lnTo>
                    <a:pt x="38961" y="14144"/>
                  </a:lnTo>
                  <a:lnTo>
                    <a:pt x="43131" y="15345"/>
                  </a:lnTo>
                  <a:lnTo>
                    <a:pt x="48768" y="10408"/>
                  </a:lnTo>
                  <a:lnTo>
                    <a:pt x="46200" y="6105"/>
                  </a:lnTo>
                  <a:lnTo>
                    <a:pt x="37560" y="2936"/>
                  </a:lnTo>
                  <a:lnTo>
                    <a:pt x="35526" y="4504"/>
                  </a:lnTo>
                  <a:lnTo>
                    <a:pt x="35526" y="4504"/>
                  </a:lnTo>
                  <a:lnTo>
                    <a:pt x="36893" y="2702"/>
                  </a:lnTo>
                  <a:lnTo>
                    <a:pt x="36593" y="2602"/>
                  </a:lnTo>
                  <a:lnTo>
                    <a:pt x="23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9"/>
            <p:cNvSpPr/>
            <p:nvPr/>
          </p:nvSpPr>
          <p:spPr>
            <a:xfrm>
              <a:off x="5430466" y="2691528"/>
              <a:ext cx="159448" cy="17340"/>
            </a:xfrm>
            <a:custGeom>
              <a:avLst/>
              <a:gdLst/>
              <a:ahLst/>
              <a:cxnLst/>
              <a:rect l="l" t="t" r="r" b="b"/>
              <a:pathLst>
                <a:path w="5839" h="635" extrusionOk="0">
                  <a:moveTo>
                    <a:pt x="1" y="0"/>
                  </a:moveTo>
                  <a:lnTo>
                    <a:pt x="1" y="34"/>
                  </a:lnTo>
                  <a:lnTo>
                    <a:pt x="5838" y="634"/>
                  </a:lnTo>
                  <a:lnTo>
                    <a:pt x="5838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9"/>
            <p:cNvSpPr/>
            <p:nvPr/>
          </p:nvSpPr>
          <p:spPr>
            <a:xfrm>
              <a:off x="5609929" y="2673314"/>
              <a:ext cx="42845" cy="38285"/>
            </a:xfrm>
            <a:custGeom>
              <a:avLst/>
              <a:gdLst/>
              <a:ahLst/>
              <a:cxnLst/>
              <a:rect l="l" t="t" r="r" b="b"/>
              <a:pathLst>
                <a:path w="1569" h="1402" extrusionOk="0">
                  <a:moveTo>
                    <a:pt x="0" y="1401"/>
                  </a:moveTo>
                  <a:lnTo>
                    <a:pt x="1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9"/>
            <p:cNvSpPr/>
            <p:nvPr/>
          </p:nvSpPr>
          <p:spPr>
            <a:xfrm>
              <a:off x="5317523" y="2682408"/>
              <a:ext cx="112971" cy="350738"/>
            </a:xfrm>
            <a:custGeom>
              <a:avLst/>
              <a:gdLst/>
              <a:ahLst/>
              <a:cxnLst/>
              <a:rect l="l" t="t" r="r" b="b"/>
              <a:pathLst>
                <a:path w="4137" h="12844" extrusionOk="0">
                  <a:moveTo>
                    <a:pt x="868" y="1"/>
                  </a:moveTo>
                  <a:lnTo>
                    <a:pt x="1" y="12543"/>
                  </a:lnTo>
                  <a:lnTo>
                    <a:pt x="2536" y="12810"/>
                  </a:lnTo>
                  <a:lnTo>
                    <a:pt x="2869" y="12843"/>
                  </a:lnTo>
                  <a:lnTo>
                    <a:pt x="4137" y="368"/>
                  </a:lnTo>
                  <a:lnTo>
                    <a:pt x="3937" y="3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9"/>
            <p:cNvSpPr/>
            <p:nvPr/>
          </p:nvSpPr>
          <p:spPr>
            <a:xfrm>
              <a:off x="5386747" y="3032187"/>
              <a:ext cx="9148" cy="956"/>
            </a:xfrm>
            <a:custGeom>
              <a:avLst/>
              <a:gdLst/>
              <a:ahLst/>
              <a:cxnLst/>
              <a:rect l="l" t="t" r="r" b="b"/>
              <a:pathLst>
                <a:path w="335" h="35" extrusionOk="0">
                  <a:moveTo>
                    <a:pt x="334" y="34"/>
                  </a:moveTo>
                  <a:lnTo>
                    <a:pt x="334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9"/>
            <p:cNvSpPr/>
            <p:nvPr/>
          </p:nvSpPr>
          <p:spPr>
            <a:xfrm>
              <a:off x="5425004" y="2691528"/>
              <a:ext cx="5489" cy="928"/>
            </a:xfrm>
            <a:custGeom>
              <a:avLst/>
              <a:gdLst/>
              <a:ahLst/>
              <a:cxnLst/>
              <a:rect l="l" t="t" r="r" b="b"/>
              <a:pathLst>
                <a:path w="201" h="34" extrusionOk="0">
                  <a:moveTo>
                    <a:pt x="1" y="0"/>
                  </a:moveTo>
                  <a:lnTo>
                    <a:pt x="201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9"/>
            <p:cNvSpPr/>
            <p:nvPr/>
          </p:nvSpPr>
          <p:spPr>
            <a:xfrm>
              <a:off x="5425004" y="2691528"/>
              <a:ext cx="5489" cy="27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9"/>
            <p:cNvSpPr/>
            <p:nvPr/>
          </p:nvSpPr>
          <p:spPr>
            <a:xfrm>
              <a:off x="4891230" y="2636859"/>
              <a:ext cx="110240" cy="354369"/>
            </a:xfrm>
            <a:custGeom>
              <a:avLst/>
              <a:gdLst/>
              <a:ahLst/>
              <a:cxnLst/>
              <a:rect l="l" t="t" r="r" b="b"/>
              <a:pathLst>
                <a:path w="4037" h="12977" extrusionOk="0">
                  <a:moveTo>
                    <a:pt x="968" y="1"/>
                  </a:moveTo>
                  <a:lnTo>
                    <a:pt x="1" y="12510"/>
                  </a:lnTo>
                  <a:lnTo>
                    <a:pt x="34" y="12543"/>
                  </a:lnTo>
                  <a:lnTo>
                    <a:pt x="3937" y="12944"/>
                  </a:lnTo>
                  <a:lnTo>
                    <a:pt x="3903" y="12944"/>
                  </a:lnTo>
                  <a:lnTo>
                    <a:pt x="4037" y="12977"/>
                  </a:lnTo>
                  <a:lnTo>
                    <a:pt x="3236" y="2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9"/>
            <p:cNvSpPr/>
            <p:nvPr/>
          </p:nvSpPr>
          <p:spPr>
            <a:xfrm>
              <a:off x="4891230" y="2978446"/>
              <a:ext cx="928" cy="956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1" y="1"/>
                  </a:move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9"/>
            <p:cNvSpPr/>
            <p:nvPr/>
          </p:nvSpPr>
          <p:spPr>
            <a:xfrm>
              <a:off x="4997810" y="2990298"/>
              <a:ext cx="3659" cy="928"/>
            </a:xfrm>
            <a:custGeom>
              <a:avLst/>
              <a:gdLst/>
              <a:ahLst/>
              <a:cxnLst/>
              <a:rect l="l" t="t" r="r" b="b"/>
              <a:pathLst>
                <a:path w="134" h="34" extrusionOk="0">
                  <a:moveTo>
                    <a:pt x="0" y="1"/>
                  </a:moveTo>
                  <a:lnTo>
                    <a:pt x="134" y="34"/>
                  </a:lnTo>
                  <a:lnTo>
                    <a:pt x="1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9"/>
            <p:cNvSpPr/>
            <p:nvPr/>
          </p:nvSpPr>
          <p:spPr>
            <a:xfrm>
              <a:off x="4917636" y="2636859"/>
              <a:ext cx="61988" cy="6417"/>
            </a:xfrm>
            <a:custGeom>
              <a:avLst/>
              <a:gdLst/>
              <a:ahLst/>
              <a:cxnLst/>
              <a:rect l="l" t="t" r="r" b="b"/>
              <a:pathLst>
                <a:path w="2270" h="235" extrusionOk="0">
                  <a:moveTo>
                    <a:pt x="2269" y="234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69" y="234"/>
                  </a:lnTo>
                  <a:lnTo>
                    <a:pt x="2269" y="2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9"/>
            <p:cNvSpPr/>
            <p:nvPr/>
          </p:nvSpPr>
          <p:spPr>
            <a:xfrm>
              <a:off x="4630720" y="2605892"/>
              <a:ext cx="135746" cy="359831"/>
            </a:xfrm>
            <a:custGeom>
              <a:avLst/>
              <a:gdLst/>
              <a:ahLst/>
              <a:cxnLst/>
              <a:rect l="l" t="t" r="r" b="b"/>
              <a:pathLst>
                <a:path w="4971" h="13177" extrusionOk="0">
                  <a:moveTo>
                    <a:pt x="0" y="1"/>
                  </a:moveTo>
                  <a:lnTo>
                    <a:pt x="1768" y="12810"/>
                  </a:lnTo>
                  <a:lnTo>
                    <a:pt x="4971" y="13177"/>
                  </a:lnTo>
                  <a:lnTo>
                    <a:pt x="3003" y="301"/>
                  </a:lnTo>
                  <a:lnTo>
                    <a:pt x="28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9"/>
            <p:cNvSpPr/>
            <p:nvPr/>
          </p:nvSpPr>
          <p:spPr>
            <a:xfrm>
              <a:off x="4630720" y="2605892"/>
              <a:ext cx="60131" cy="6417"/>
            </a:xfrm>
            <a:custGeom>
              <a:avLst/>
              <a:gdLst/>
              <a:ahLst/>
              <a:cxnLst/>
              <a:rect l="l" t="t" r="r" b="b"/>
              <a:pathLst>
                <a:path w="2202" h="235" extrusionOk="0">
                  <a:moveTo>
                    <a:pt x="0" y="1"/>
                  </a:moveTo>
                  <a:lnTo>
                    <a:pt x="0" y="1"/>
                  </a:lnTo>
                  <a:lnTo>
                    <a:pt x="2202" y="2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4708136" y="2614085"/>
              <a:ext cx="4588" cy="27"/>
            </a:xfrm>
            <a:custGeom>
              <a:avLst/>
              <a:gdLst/>
              <a:ahLst/>
              <a:cxnLst/>
              <a:rect l="l" t="t" r="r" b="b"/>
              <a:pathLst>
                <a:path w="168" h="1" extrusionOk="0">
                  <a:moveTo>
                    <a:pt x="168" y="1"/>
                  </a:moveTo>
                  <a:lnTo>
                    <a:pt x="1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5119874" y="2662364"/>
              <a:ext cx="78345" cy="349836"/>
            </a:xfrm>
            <a:custGeom>
              <a:avLst/>
              <a:gdLst/>
              <a:ahLst/>
              <a:cxnLst/>
              <a:rect l="l" t="t" r="r" b="b"/>
              <a:pathLst>
                <a:path w="2869" h="12811" extrusionOk="0">
                  <a:moveTo>
                    <a:pt x="1201" y="1"/>
                  </a:moveTo>
                  <a:lnTo>
                    <a:pt x="0" y="12477"/>
                  </a:lnTo>
                  <a:lnTo>
                    <a:pt x="2869" y="12810"/>
                  </a:lnTo>
                  <a:lnTo>
                    <a:pt x="2869" y="1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5224624" y="2679677"/>
              <a:ext cx="43747" cy="339787"/>
            </a:xfrm>
            <a:custGeom>
              <a:avLst/>
              <a:gdLst/>
              <a:ahLst/>
              <a:cxnLst/>
              <a:rect l="l" t="t" r="r" b="b"/>
              <a:pathLst>
                <a:path w="1602" h="12443" extrusionOk="0">
                  <a:moveTo>
                    <a:pt x="1234" y="1"/>
                  </a:moveTo>
                  <a:lnTo>
                    <a:pt x="0" y="12276"/>
                  </a:lnTo>
                  <a:lnTo>
                    <a:pt x="1601" y="12443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5026947" y="2648710"/>
              <a:ext cx="36483" cy="348908"/>
            </a:xfrm>
            <a:custGeom>
              <a:avLst/>
              <a:gdLst/>
              <a:ahLst/>
              <a:cxnLst/>
              <a:rect l="l" t="t" r="r" b="b"/>
              <a:pathLst>
                <a:path w="1336" h="12777" extrusionOk="0">
                  <a:moveTo>
                    <a:pt x="1" y="1"/>
                  </a:moveTo>
                  <a:lnTo>
                    <a:pt x="334" y="12676"/>
                  </a:lnTo>
                  <a:lnTo>
                    <a:pt x="1335" y="12776"/>
                  </a:lnTo>
                  <a:lnTo>
                    <a:pt x="66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9"/>
            <p:cNvSpPr/>
            <p:nvPr/>
          </p:nvSpPr>
          <p:spPr>
            <a:xfrm>
              <a:off x="5026947" y="2550322"/>
              <a:ext cx="92955" cy="100246"/>
            </a:xfrm>
            <a:custGeom>
              <a:avLst/>
              <a:gdLst/>
              <a:ahLst/>
              <a:cxnLst/>
              <a:rect l="l" t="t" r="r" b="b"/>
              <a:pathLst>
                <a:path w="3404" h="3671" extrusionOk="0">
                  <a:moveTo>
                    <a:pt x="3403" y="1"/>
                  </a:moveTo>
                  <a:lnTo>
                    <a:pt x="1" y="3604"/>
                  </a:lnTo>
                  <a:lnTo>
                    <a:pt x="668" y="367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9"/>
            <p:cNvSpPr/>
            <p:nvPr/>
          </p:nvSpPr>
          <p:spPr>
            <a:xfrm>
              <a:off x="5566210" y="2255212"/>
              <a:ext cx="18241" cy="639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234"/>
                  </a:moveTo>
                  <a:lnTo>
                    <a:pt x="667" y="2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5528854" y="2255212"/>
              <a:ext cx="55598" cy="49208"/>
            </a:xfrm>
            <a:custGeom>
              <a:avLst/>
              <a:gdLst/>
              <a:ahLst/>
              <a:cxnLst/>
              <a:rect l="l" t="t" r="r" b="b"/>
              <a:pathLst>
                <a:path w="2036" h="1802" extrusionOk="0">
                  <a:moveTo>
                    <a:pt x="1368" y="0"/>
                  </a:moveTo>
                  <a:lnTo>
                    <a:pt x="1" y="1802"/>
                  </a:lnTo>
                  <a:lnTo>
                    <a:pt x="1" y="1802"/>
                  </a:lnTo>
                  <a:lnTo>
                    <a:pt x="2035" y="234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5746547" y="2514822"/>
              <a:ext cx="87493" cy="76543"/>
            </a:xfrm>
            <a:custGeom>
              <a:avLst/>
              <a:gdLst/>
              <a:ahLst/>
              <a:cxnLst/>
              <a:rect l="l" t="t" r="r" b="b"/>
              <a:pathLst>
                <a:path w="3204" h="2803" extrusionOk="0">
                  <a:moveTo>
                    <a:pt x="3203" y="0"/>
                  </a:moveTo>
                  <a:lnTo>
                    <a:pt x="1" y="2802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5657279" y="2514822"/>
              <a:ext cx="176761" cy="431786"/>
            </a:xfrm>
            <a:custGeom>
              <a:avLst/>
              <a:gdLst/>
              <a:ahLst/>
              <a:cxnLst/>
              <a:rect l="l" t="t" r="r" b="b"/>
              <a:pathLst>
                <a:path w="6473" h="15812" extrusionOk="0">
                  <a:moveTo>
                    <a:pt x="6472" y="0"/>
                  </a:moveTo>
                  <a:lnTo>
                    <a:pt x="3270" y="2802"/>
                  </a:lnTo>
                  <a:lnTo>
                    <a:pt x="2903" y="3136"/>
                  </a:lnTo>
                  <a:lnTo>
                    <a:pt x="1" y="15811"/>
                  </a:lnTo>
                  <a:lnTo>
                    <a:pt x="1702" y="14310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5706487" y="2600431"/>
              <a:ext cx="30066" cy="26434"/>
            </a:xfrm>
            <a:custGeom>
              <a:avLst/>
              <a:gdLst/>
              <a:ahLst/>
              <a:cxnLst/>
              <a:rect l="l" t="t" r="r" b="b"/>
              <a:pathLst>
                <a:path w="1101" h="968" extrusionOk="0">
                  <a:moveTo>
                    <a:pt x="0" y="968"/>
                  </a:moveTo>
                  <a:lnTo>
                    <a:pt x="0" y="968"/>
                  </a:lnTo>
                  <a:lnTo>
                    <a:pt x="1101" y="1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9B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9"/>
            <p:cNvSpPr/>
            <p:nvPr/>
          </p:nvSpPr>
          <p:spPr>
            <a:xfrm>
              <a:off x="5613561" y="2600431"/>
              <a:ext cx="122993" cy="346177"/>
            </a:xfrm>
            <a:custGeom>
              <a:avLst/>
              <a:gdLst/>
              <a:ahLst/>
              <a:cxnLst/>
              <a:rect l="l" t="t" r="r" b="b"/>
              <a:pathLst>
                <a:path w="4504" h="12677" extrusionOk="0">
                  <a:moveTo>
                    <a:pt x="4504" y="1"/>
                  </a:moveTo>
                  <a:lnTo>
                    <a:pt x="3403" y="968"/>
                  </a:lnTo>
                  <a:lnTo>
                    <a:pt x="1" y="12676"/>
                  </a:lnTo>
                  <a:lnTo>
                    <a:pt x="1602" y="12676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9"/>
            <p:cNvSpPr/>
            <p:nvPr/>
          </p:nvSpPr>
          <p:spPr>
            <a:xfrm>
              <a:off x="5509739" y="2567635"/>
              <a:ext cx="226816" cy="59230"/>
            </a:xfrm>
            <a:custGeom>
              <a:avLst/>
              <a:gdLst/>
              <a:ahLst/>
              <a:cxnLst/>
              <a:rect l="l" t="t" r="r" b="b"/>
              <a:pathLst>
                <a:path w="8306" h="2169" extrusionOk="0">
                  <a:moveTo>
                    <a:pt x="0" y="1"/>
                  </a:moveTo>
                  <a:lnTo>
                    <a:pt x="2402" y="1102"/>
                  </a:lnTo>
                  <a:lnTo>
                    <a:pt x="4136" y="601"/>
                  </a:lnTo>
                  <a:lnTo>
                    <a:pt x="7205" y="2169"/>
                  </a:lnTo>
                  <a:lnTo>
                    <a:pt x="8306" y="1202"/>
                  </a:lnTo>
                  <a:lnTo>
                    <a:pt x="4136" y="1"/>
                  </a:lnTo>
                  <a:lnTo>
                    <a:pt x="2735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69"/>
          <p:cNvGrpSpPr/>
          <p:nvPr/>
        </p:nvGrpSpPr>
        <p:grpSpPr>
          <a:xfrm>
            <a:off x="780290" y="1577238"/>
            <a:ext cx="1661498" cy="824859"/>
            <a:chOff x="6459808" y="2083951"/>
            <a:chExt cx="1661498" cy="975588"/>
          </a:xfrm>
        </p:grpSpPr>
        <p:sp>
          <p:nvSpPr>
            <p:cNvPr id="1541" name="Google Shape;1541;p69"/>
            <p:cNvSpPr/>
            <p:nvPr/>
          </p:nvSpPr>
          <p:spPr>
            <a:xfrm>
              <a:off x="6459808" y="2083951"/>
              <a:ext cx="1661498" cy="975588"/>
            </a:xfrm>
            <a:custGeom>
              <a:avLst/>
              <a:gdLst/>
              <a:ahLst/>
              <a:cxnLst/>
              <a:rect l="l" t="t" r="r" b="b"/>
              <a:pathLst>
                <a:path w="60844" h="35726" extrusionOk="0">
                  <a:moveTo>
                    <a:pt x="34525" y="0"/>
                  </a:moveTo>
                  <a:lnTo>
                    <a:pt x="7206" y="4537"/>
                  </a:lnTo>
                  <a:lnTo>
                    <a:pt x="1968" y="7205"/>
                  </a:lnTo>
                  <a:lnTo>
                    <a:pt x="0" y="17046"/>
                  </a:lnTo>
                  <a:lnTo>
                    <a:pt x="3369" y="35726"/>
                  </a:lnTo>
                  <a:lnTo>
                    <a:pt x="56140" y="35726"/>
                  </a:lnTo>
                  <a:lnTo>
                    <a:pt x="60844" y="14411"/>
                  </a:lnTo>
                  <a:lnTo>
                    <a:pt x="58042" y="2802"/>
                  </a:lnTo>
                  <a:lnTo>
                    <a:pt x="57441" y="2702"/>
                  </a:lnTo>
                  <a:lnTo>
                    <a:pt x="34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9"/>
            <p:cNvSpPr/>
            <p:nvPr/>
          </p:nvSpPr>
          <p:spPr>
            <a:xfrm>
              <a:off x="6459808" y="2083951"/>
              <a:ext cx="1568597" cy="465484"/>
            </a:xfrm>
            <a:custGeom>
              <a:avLst/>
              <a:gdLst/>
              <a:ahLst/>
              <a:cxnLst/>
              <a:rect l="l" t="t" r="r" b="b"/>
              <a:pathLst>
                <a:path w="57442" h="17046" extrusionOk="0">
                  <a:moveTo>
                    <a:pt x="34525" y="0"/>
                  </a:moveTo>
                  <a:lnTo>
                    <a:pt x="7206" y="4537"/>
                  </a:lnTo>
                  <a:lnTo>
                    <a:pt x="1968" y="7205"/>
                  </a:lnTo>
                  <a:lnTo>
                    <a:pt x="0" y="17046"/>
                  </a:lnTo>
                  <a:lnTo>
                    <a:pt x="0" y="17046"/>
                  </a:lnTo>
                  <a:lnTo>
                    <a:pt x="4103" y="14711"/>
                  </a:lnTo>
                  <a:lnTo>
                    <a:pt x="7072" y="10374"/>
                  </a:lnTo>
                  <a:lnTo>
                    <a:pt x="57441" y="2702"/>
                  </a:lnTo>
                  <a:lnTo>
                    <a:pt x="34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9"/>
            <p:cNvSpPr/>
            <p:nvPr/>
          </p:nvSpPr>
          <p:spPr>
            <a:xfrm>
              <a:off x="6459808" y="2485642"/>
              <a:ext cx="280585" cy="573894"/>
            </a:xfrm>
            <a:custGeom>
              <a:avLst/>
              <a:gdLst/>
              <a:ahLst/>
              <a:cxnLst/>
              <a:rect l="l" t="t" r="r" b="b"/>
              <a:pathLst>
                <a:path w="10275" h="21016" extrusionOk="0">
                  <a:moveTo>
                    <a:pt x="4103" y="1"/>
                  </a:moveTo>
                  <a:lnTo>
                    <a:pt x="0" y="2336"/>
                  </a:lnTo>
                  <a:lnTo>
                    <a:pt x="3369" y="21016"/>
                  </a:lnTo>
                  <a:lnTo>
                    <a:pt x="10274" y="21016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9"/>
            <p:cNvSpPr/>
            <p:nvPr/>
          </p:nvSpPr>
          <p:spPr>
            <a:xfrm>
              <a:off x="7435358" y="2184141"/>
              <a:ext cx="296996" cy="588477"/>
            </a:xfrm>
            <a:custGeom>
              <a:avLst/>
              <a:gdLst/>
              <a:ahLst/>
              <a:cxnLst/>
              <a:rect l="l" t="t" r="r" b="b"/>
              <a:pathLst>
                <a:path w="10876" h="21550" extrusionOk="0">
                  <a:moveTo>
                    <a:pt x="1" y="0"/>
                  </a:moveTo>
                  <a:lnTo>
                    <a:pt x="5438" y="1301"/>
                  </a:lnTo>
                  <a:lnTo>
                    <a:pt x="8974" y="12343"/>
                  </a:lnTo>
                  <a:lnTo>
                    <a:pt x="9608" y="21549"/>
                  </a:lnTo>
                  <a:lnTo>
                    <a:pt x="10875" y="11709"/>
                  </a:lnTo>
                  <a:lnTo>
                    <a:pt x="8340" y="1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9"/>
            <p:cNvSpPr/>
            <p:nvPr/>
          </p:nvSpPr>
          <p:spPr>
            <a:xfrm>
              <a:off x="6853305" y="2257926"/>
              <a:ext cx="168542" cy="768815"/>
            </a:xfrm>
            <a:custGeom>
              <a:avLst/>
              <a:gdLst/>
              <a:ahLst/>
              <a:cxnLst/>
              <a:rect l="l" t="t" r="r" b="b"/>
              <a:pathLst>
                <a:path w="6172" h="28154" extrusionOk="0">
                  <a:moveTo>
                    <a:pt x="1" y="0"/>
                  </a:moveTo>
                  <a:lnTo>
                    <a:pt x="2336" y="2536"/>
                  </a:lnTo>
                  <a:lnTo>
                    <a:pt x="4771" y="13710"/>
                  </a:lnTo>
                  <a:lnTo>
                    <a:pt x="5438" y="28154"/>
                  </a:lnTo>
                  <a:lnTo>
                    <a:pt x="6172" y="13710"/>
                  </a:lnTo>
                  <a:lnTo>
                    <a:pt x="4771" y="2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9"/>
            <p:cNvSpPr/>
            <p:nvPr/>
          </p:nvSpPr>
          <p:spPr>
            <a:xfrm>
              <a:off x="6571849" y="2367237"/>
              <a:ext cx="241398" cy="692300"/>
            </a:xfrm>
            <a:custGeom>
              <a:avLst/>
              <a:gdLst/>
              <a:ahLst/>
              <a:cxnLst/>
              <a:rect l="l" t="t" r="r" b="b"/>
              <a:pathLst>
                <a:path w="8840" h="25352" extrusionOk="0">
                  <a:moveTo>
                    <a:pt x="2969" y="0"/>
                  </a:moveTo>
                  <a:lnTo>
                    <a:pt x="0" y="4337"/>
                  </a:lnTo>
                  <a:lnTo>
                    <a:pt x="6171" y="25352"/>
                  </a:lnTo>
                  <a:lnTo>
                    <a:pt x="8840" y="25352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9"/>
            <p:cNvSpPr/>
            <p:nvPr/>
          </p:nvSpPr>
          <p:spPr>
            <a:xfrm>
              <a:off x="7663100" y="2632309"/>
              <a:ext cx="277854" cy="427226"/>
            </a:xfrm>
            <a:custGeom>
              <a:avLst/>
              <a:gdLst/>
              <a:ahLst/>
              <a:cxnLst/>
              <a:rect l="l" t="t" r="r" b="b"/>
              <a:pathLst>
                <a:path w="10175" h="15645" extrusionOk="0">
                  <a:moveTo>
                    <a:pt x="7372" y="0"/>
                  </a:moveTo>
                  <a:lnTo>
                    <a:pt x="4603" y="10941"/>
                  </a:lnTo>
                  <a:lnTo>
                    <a:pt x="0" y="15645"/>
                  </a:lnTo>
                  <a:lnTo>
                    <a:pt x="7372" y="15645"/>
                  </a:lnTo>
                  <a:lnTo>
                    <a:pt x="10174" y="2269"/>
                  </a:lnTo>
                  <a:lnTo>
                    <a:pt x="7372" y="10508"/>
                  </a:lnTo>
                  <a:lnTo>
                    <a:pt x="7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9"/>
            <p:cNvSpPr/>
            <p:nvPr/>
          </p:nvSpPr>
          <p:spPr>
            <a:xfrm>
              <a:off x="7045520" y="2565816"/>
              <a:ext cx="133015" cy="493720"/>
            </a:xfrm>
            <a:custGeom>
              <a:avLst/>
              <a:gdLst/>
              <a:ahLst/>
              <a:cxnLst/>
              <a:rect l="l" t="t" r="r" b="b"/>
              <a:pathLst>
                <a:path w="4871" h="18080" extrusionOk="0">
                  <a:moveTo>
                    <a:pt x="3236" y="0"/>
                  </a:moveTo>
                  <a:lnTo>
                    <a:pt x="3236" y="5904"/>
                  </a:lnTo>
                  <a:lnTo>
                    <a:pt x="1568" y="15578"/>
                  </a:lnTo>
                  <a:lnTo>
                    <a:pt x="0" y="18080"/>
                  </a:lnTo>
                  <a:lnTo>
                    <a:pt x="4870" y="18080"/>
                  </a:lnTo>
                  <a:lnTo>
                    <a:pt x="4870" y="6905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9"/>
            <p:cNvSpPr/>
            <p:nvPr/>
          </p:nvSpPr>
          <p:spPr>
            <a:xfrm>
              <a:off x="7290548" y="2257926"/>
              <a:ext cx="144839" cy="514692"/>
            </a:xfrm>
            <a:custGeom>
              <a:avLst/>
              <a:gdLst/>
              <a:ahLst/>
              <a:cxnLst/>
              <a:rect l="l" t="t" r="r" b="b"/>
              <a:pathLst>
                <a:path w="5304" h="18848" extrusionOk="0">
                  <a:moveTo>
                    <a:pt x="2869" y="0"/>
                  </a:moveTo>
                  <a:lnTo>
                    <a:pt x="567" y="367"/>
                  </a:lnTo>
                  <a:lnTo>
                    <a:pt x="2869" y="7005"/>
                  </a:lnTo>
                  <a:lnTo>
                    <a:pt x="0" y="5671"/>
                  </a:lnTo>
                  <a:lnTo>
                    <a:pt x="4070" y="10675"/>
                  </a:lnTo>
                  <a:lnTo>
                    <a:pt x="5304" y="18847"/>
                  </a:lnTo>
                  <a:lnTo>
                    <a:pt x="5304" y="964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9"/>
            <p:cNvSpPr/>
            <p:nvPr/>
          </p:nvSpPr>
          <p:spPr>
            <a:xfrm>
              <a:off x="7772410" y="2152246"/>
              <a:ext cx="132086" cy="215019"/>
            </a:xfrm>
            <a:custGeom>
              <a:avLst/>
              <a:gdLst/>
              <a:ahLst/>
              <a:cxnLst/>
              <a:rect l="l" t="t" r="r" b="b"/>
              <a:pathLst>
                <a:path w="4837" h="7874" extrusionOk="0">
                  <a:moveTo>
                    <a:pt x="0" y="1"/>
                  </a:moveTo>
                  <a:lnTo>
                    <a:pt x="3036" y="1168"/>
                  </a:lnTo>
                  <a:lnTo>
                    <a:pt x="4837" y="7873"/>
                  </a:lnTo>
                  <a:lnTo>
                    <a:pt x="4837" y="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9"/>
            <p:cNvSpPr/>
            <p:nvPr/>
          </p:nvSpPr>
          <p:spPr>
            <a:xfrm>
              <a:off x="6652924" y="2367237"/>
              <a:ext cx="160322" cy="692300"/>
            </a:xfrm>
            <a:custGeom>
              <a:avLst/>
              <a:gdLst/>
              <a:ahLst/>
              <a:cxnLst/>
              <a:rect l="l" t="t" r="r" b="b"/>
              <a:pathLst>
                <a:path w="5871" h="25352" extrusionOk="0">
                  <a:moveTo>
                    <a:pt x="0" y="0"/>
                  </a:moveTo>
                  <a:lnTo>
                    <a:pt x="5871" y="25352"/>
                  </a:lnTo>
                  <a:lnTo>
                    <a:pt x="5137" y="11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9"/>
            <p:cNvSpPr/>
            <p:nvPr/>
          </p:nvSpPr>
          <p:spPr>
            <a:xfrm>
              <a:off x="7566541" y="2219668"/>
              <a:ext cx="131185" cy="839869"/>
            </a:xfrm>
            <a:custGeom>
              <a:avLst/>
              <a:gdLst/>
              <a:ahLst/>
              <a:cxnLst/>
              <a:rect l="l" t="t" r="r" b="b"/>
              <a:pathLst>
                <a:path w="4804" h="30756" extrusionOk="0">
                  <a:moveTo>
                    <a:pt x="634" y="0"/>
                  </a:moveTo>
                  <a:lnTo>
                    <a:pt x="0" y="5404"/>
                  </a:lnTo>
                  <a:lnTo>
                    <a:pt x="2902" y="12076"/>
                  </a:lnTo>
                  <a:lnTo>
                    <a:pt x="3536" y="20248"/>
                  </a:lnTo>
                  <a:lnTo>
                    <a:pt x="3536" y="30756"/>
                  </a:lnTo>
                  <a:lnTo>
                    <a:pt x="4804" y="20248"/>
                  </a:lnTo>
                  <a:lnTo>
                    <a:pt x="4170" y="11042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3" name="Google Shape;1553;p69"/>
          <p:cNvSpPr txBox="1">
            <a:spLocks noGrp="1"/>
          </p:cNvSpPr>
          <p:nvPr>
            <p:ph type="subTitle" idx="1"/>
          </p:nvPr>
        </p:nvSpPr>
        <p:spPr>
          <a:xfrm>
            <a:off x="864475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Accuracy </a:t>
            </a:r>
            <a:r>
              <a:rPr lang="en"/>
              <a:t>Train: 0.938 Test: 0.837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54" name="Google Shape;1554;p69"/>
          <p:cNvSpPr txBox="1">
            <a:spLocks noGrp="1"/>
          </p:cNvSpPr>
          <p:nvPr>
            <p:ph type="title" idx="3"/>
          </p:nvPr>
        </p:nvSpPr>
        <p:spPr>
          <a:xfrm>
            <a:off x="771625" y="1158950"/>
            <a:ext cx="16614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1.</a:t>
            </a:r>
            <a:endParaRPr/>
          </a:p>
        </p:txBody>
      </p:sp>
      <p:sp>
        <p:nvSpPr>
          <p:cNvPr id="1555" name="Google Shape;1555;p69"/>
          <p:cNvSpPr txBox="1">
            <a:spLocks noGrp="1"/>
          </p:cNvSpPr>
          <p:nvPr>
            <p:ph type="subTitle" idx="5"/>
          </p:nvPr>
        </p:nvSpPr>
        <p:spPr>
          <a:xfrm>
            <a:off x="2813125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0.845 Test: 0.747</a:t>
            </a:r>
            <a:endParaRPr/>
          </a:p>
        </p:txBody>
      </p:sp>
      <p:sp>
        <p:nvSpPr>
          <p:cNvPr id="1556" name="Google Shape;1556;p69"/>
          <p:cNvSpPr txBox="1">
            <a:spLocks noGrp="1"/>
          </p:cNvSpPr>
          <p:nvPr>
            <p:ph type="title" idx="6"/>
          </p:nvPr>
        </p:nvSpPr>
        <p:spPr>
          <a:xfrm>
            <a:off x="2893850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2.</a:t>
            </a:r>
            <a:endParaRPr/>
          </a:p>
        </p:txBody>
      </p:sp>
      <p:sp>
        <p:nvSpPr>
          <p:cNvPr id="1557" name="Google Shape;1557;p69"/>
          <p:cNvSpPr txBox="1">
            <a:spLocks noGrp="1"/>
          </p:cNvSpPr>
          <p:nvPr>
            <p:ph type="subTitle" idx="8"/>
          </p:nvPr>
        </p:nvSpPr>
        <p:spPr>
          <a:xfrm>
            <a:off x="4724156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0.838 Test: 0.814</a:t>
            </a:r>
            <a:endParaRPr/>
          </a:p>
        </p:txBody>
      </p:sp>
      <p:sp>
        <p:nvSpPr>
          <p:cNvPr id="1558" name="Google Shape;1558;p69"/>
          <p:cNvSpPr txBox="1">
            <a:spLocks noGrp="1"/>
          </p:cNvSpPr>
          <p:nvPr>
            <p:ph type="title" idx="9"/>
          </p:nvPr>
        </p:nvSpPr>
        <p:spPr>
          <a:xfrm>
            <a:off x="4842648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3.</a:t>
            </a:r>
            <a:endParaRPr/>
          </a:p>
        </p:txBody>
      </p:sp>
      <p:sp>
        <p:nvSpPr>
          <p:cNvPr id="1559" name="Google Shape;1559;p69"/>
          <p:cNvSpPr txBox="1">
            <a:spLocks noGrp="1"/>
          </p:cNvSpPr>
          <p:nvPr>
            <p:ph type="subTitle" idx="14"/>
          </p:nvPr>
        </p:nvSpPr>
        <p:spPr>
          <a:xfrm>
            <a:off x="6673050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0.838 Test: 0.815</a:t>
            </a:r>
            <a:endParaRPr/>
          </a:p>
        </p:txBody>
      </p:sp>
      <p:sp>
        <p:nvSpPr>
          <p:cNvPr id="1560" name="Google Shape;1560;p69"/>
          <p:cNvSpPr txBox="1">
            <a:spLocks noGrp="1"/>
          </p:cNvSpPr>
          <p:nvPr>
            <p:ph type="title" idx="15"/>
          </p:nvPr>
        </p:nvSpPr>
        <p:spPr>
          <a:xfrm>
            <a:off x="6819725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4.</a:t>
            </a:r>
            <a:endParaRPr/>
          </a:p>
        </p:txBody>
      </p:sp>
      <p:pic>
        <p:nvPicPr>
          <p:cNvPr id="1561" name="Google Shape;156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88" y="2548943"/>
            <a:ext cx="1500675" cy="165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843" y="2548943"/>
            <a:ext cx="1500675" cy="165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143" y="2548943"/>
            <a:ext cx="1500675" cy="165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5230" y="2548943"/>
            <a:ext cx="1500675" cy="165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9" name="Google Shape;1569;p70"/>
          <p:cNvGrpSpPr/>
          <p:nvPr/>
        </p:nvGrpSpPr>
        <p:grpSpPr>
          <a:xfrm>
            <a:off x="825" y="768100"/>
            <a:ext cx="9144064" cy="6356899"/>
            <a:chOff x="825" y="768100"/>
            <a:chExt cx="9144064" cy="6356899"/>
          </a:xfrm>
        </p:grpSpPr>
        <p:grpSp>
          <p:nvGrpSpPr>
            <p:cNvPr id="1570" name="Google Shape;1570;p70"/>
            <p:cNvGrpSpPr/>
            <p:nvPr/>
          </p:nvGrpSpPr>
          <p:grpSpPr>
            <a:xfrm>
              <a:off x="4792438" y="768100"/>
              <a:ext cx="3193699" cy="4603912"/>
              <a:chOff x="4606525" y="539500"/>
              <a:chExt cx="3193699" cy="4603912"/>
            </a:xfrm>
          </p:grpSpPr>
          <p:grpSp>
            <p:nvGrpSpPr>
              <p:cNvPr id="1571" name="Google Shape;1571;p70"/>
              <p:cNvGrpSpPr/>
              <p:nvPr/>
            </p:nvGrpSpPr>
            <p:grpSpPr>
              <a:xfrm>
                <a:off x="4606525" y="539500"/>
                <a:ext cx="3193699" cy="2032294"/>
                <a:chOff x="4606525" y="539500"/>
                <a:chExt cx="3193699" cy="2032294"/>
              </a:xfrm>
            </p:grpSpPr>
            <p:sp>
              <p:nvSpPr>
                <p:cNvPr id="1572" name="Google Shape;1572;p70"/>
                <p:cNvSpPr/>
                <p:nvPr/>
              </p:nvSpPr>
              <p:spPr>
                <a:xfrm>
                  <a:off x="4606525" y="539500"/>
                  <a:ext cx="3193537" cy="203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49" h="50426" extrusionOk="0">
                      <a:moveTo>
                        <a:pt x="41824" y="1"/>
                      </a:moveTo>
                      <a:lnTo>
                        <a:pt x="37061" y="12002"/>
                      </a:lnTo>
                      <a:lnTo>
                        <a:pt x="34738" y="11272"/>
                      </a:lnTo>
                      <a:lnTo>
                        <a:pt x="32146" y="20144"/>
                      </a:lnTo>
                      <a:lnTo>
                        <a:pt x="27844" y="21392"/>
                      </a:lnTo>
                      <a:lnTo>
                        <a:pt x="17360" y="34296"/>
                      </a:lnTo>
                      <a:lnTo>
                        <a:pt x="14864" y="36716"/>
                      </a:lnTo>
                      <a:lnTo>
                        <a:pt x="11369" y="37618"/>
                      </a:lnTo>
                      <a:lnTo>
                        <a:pt x="1" y="50426"/>
                      </a:lnTo>
                      <a:lnTo>
                        <a:pt x="79249" y="50426"/>
                      </a:lnTo>
                      <a:lnTo>
                        <a:pt x="79249" y="38501"/>
                      </a:lnTo>
                      <a:lnTo>
                        <a:pt x="76657" y="32779"/>
                      </a:lnTo>
                      <a:lnTo>
                        <a:pt x="67977" y="22602"/>
                      </a:lnTo>
                      <a:lnTo>
                        <a:pt x="68861" y="15670"/>
                      </a:lnTo>
                      <a:lnTo>
                        <a:pt x="57666" y="10658"/>
                      </a:lnTo>
                      <a:lnTo>
                        <a:pt x="46125" y="2593"/>
                      </a:lnTo>
                      <a:lnTo>
                        <a:pt x="418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70"/>
                <p:cNvSpPr/>
                <p:nvPr/>
              </p:nvSpPr>
              <p:spPr>
                <a:xfrm>
                  <a:off x="5842424" y="539500"/>
                  <a:ext cx="1957733" cy="203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2" h="50426" extrusionOk="0">
                      <a:moveTo>
                        <a:pt x="11157" y="1"/>
                      </a:moveTo>
                      <a:lnTo>
                        <a:pt x="16553" y="12501"/>
                      </a:lnTo>
                      <a:lnTo>
                        <a:pt x="9928" y="20509"/>
                      </a:lnTo>
                      <a:lnTo>
                        <a:pt x="18838" y="13385"/>
                      </a:lnTo>
                      <a:lnTo>
                        <a:pt x="18838" y="19625"/>
                      </a:lnTo>
                      <a:lnTo>
                        <a:pt x="20873" y="22160"/>
                      </a:lnTo>
                      <a:lnTo>
                        <a:pt x="18722" y="28535"/>
                      </a:lnTo>
                      <a:lnTo>
                        <a:pt x="21776" y="33240"/>
                      </a:lnTo>
                      <a:lnTo>
                        <a:pt x="24195" y="37580"/>
                      </a:lnTo>
                      <a:lnTo>
                        <a:pt x="16418" y="36427"/>
                      </a:lnTo>
                      <a:lnTo>
                        <a:pt x="18588" y="40383"/>
                      </a:lnTo>
                      <a:lnTo>
                        <a:pt x="8948" y="44569"/>
                      </a:lnTo>
                      <a:lnTo>
                        <a:pt x="0" y="50426"/>
                      </a:lnTo>
                      <a:lnTo>
                        <a:pt x="48582" y="50426"/>
                      </a:lnTo>
                      <a:lnTo>
                        <a:pt x="48582" y="38501"/>
                      </a:lnTo>
                      <a:lnTo>
                        <a:pt x="45990" y="32779"/>
                      </a:lnTo>
                      <a:lnTo>
                        <a:pt x="37310" y="22602"/>
                      </a:lnTo>
                      <a:lnTo>
                        <a:pt x="38194" y="15670"/>
                      </a:lnTo>
                      <a:lnTo>
                        <a:pt x="26999" y="10658"/>
                      </a:lnTo>
                      <a:lnTo>
                        <a:pt x="15458" y="2593"/>
                      </a:lnTo>
                      <a:lnTo>
                        <a:pt x="111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70"/>
                <p:cNvSpPr/>
                <p:nvPr/>
              </p:nvSpPr>
              <p:spPr>
                <a:xfrm>
                  <a:off x="5901988" y="993771"/>
                  <a:ext cx="301063" cy="3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1" h="8872" extrusionOk="0">
                      <a:moveTo>
                        <a:pt x="2593" y="0"/>
                      </a:moveTo>
                      <a:lnTo>
                        <a:pt x="1" y="8872"/>
                      </a:lnTo>
                      <a:lnTo>
                        <a:pt x="3745" y="2631"/>
                      </a:lnTo>
                      <a:lnTo>
                        <a:pt x="7470" y="4532"/>
                      </a:lnTo>
                      <a:lnTo>
                        <a:pt x="4916" y="730"/>
                      </a:lnTo>
                      <a:lnTo>
                        <a:pt x="259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70"/>
                <p:cNvSpPr/>
                <p:nvPr/>
              </p:nvSpPr>
              <p:spPr>
                <a:xfrm>
                  <a:off x="6708363" y="1450339"/>
                  <a:ext cx="1091861" cy="112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5" h="27825" extrusionOk="0">
                      <a:moveTo>
                        <a:pt x="15823" y="1"/>
                      </a:moveTo>
                      <a:lnTo>
                        <a:pt x="9352" y="12828"/>
                      </a:lnTo>
                      <a:lnTo>
                        <a:pt x="13826" y="7240"/>
                      </a:lnTo>
                      <a:lnTo>
                        <a:pt x="15823" y="12828"/>
                      </a:lnTo>
                      <a:lnTo>
                        <a:pt x="11445" y="19395"/>
                      </a:lnTo>
                      <a:lnTo>
                        <a:pt x="1" y="27825"/>
                      </a:lnTo>
                      <a:lnTo>
                        <a:pt x="27095" y="27825"/>
                      </a:lnTo>
                      <a:lnTo>
                        <a:pt x="27095" y="15900"/>
                      </a:lnTo>
                      <a:lnTo>
                        <a:pt x="24503" y="10178"/>
                      </a:lnTo>
                      <a:lnTo>
                        <a:pt x="158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70"/>
                <p:cNvSpPr/>
                <p:nvPr/>
              </p:nvSpPr>
              <p:spPr>
                <a:xfrm>
                  <a:off x="5842424" y="2166969"/>
                  <a:ext cx="749050" cy="40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8" h="10043" extrusionOk="0">
                      <a:moveTo>
                        <a:pt x="18588" y="0"/>
                      </a:moveTo>
                      <a:lnTo>
                        <a:pt x="8948" y="4186"/>
                      </a:lnTo>
                      <a:lnTo>
                        <a:pt x="0" y="10043"/>
                      </a:lnTo>
                      <a:lnTo>
                        <a:pt x="11810" y="10043"/>
                      </a:lnTo>
                      <a:lnTo>
                        <a:pt x="10177" y="6068"/>
                      </a:lnTo>
                      <a:lnTo>
                        <a:pt x="185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70"/>
                <p:cNvSpPr/>
                <p:nvPr/>
              </p:nvSpPr>
              <p:spPr>
                <a:xfrm>
                  <a:off x="4606525" y="1401616"/>
                  <a:ext cx="1122084" cy="117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5" h="29034" extrusionOk="0">
                      <a:moveTo>
                        <a:pt x="27844" y="0"/>
                      </a:moveTo>
                      <a:lnTo>
                        <a:pt x="17360" y="12904"/>
                      </a:lnTo>
                      <a:lnTo>
                        <a:pt x="14864" y="15324"/>
                      </a:lnTo>
                      <a:lnTo>
                        <a:pt x="11369" y="16226"/>
                      </a:lnTo>
                      <a:lnTo>
                        <a:pt x="1" y="29034"/>
                      </a:lnTo>
                      <a:lnTo>
                        <a:pt x="1" y="29034"/>
                      </a:lnTo>
                      <a:lnTo>
                        <a:pt x="14441" y="18991"/>
                      </a:lnTo>
                      <a:lnTo>
                        <a:pt x="20720" y="13192"/>
                      </a:lnTo>
                      <a:lnTo>
                        <a:pt x="24081" y="17801"/>
                      </a:lnTo>
                      <a:lnTo>
                        <a:pt x="24081" y="17801"/>
                      </a:lnTo>
                      <a:lnTo>
                        <a:pt x="22545" y="11656"/>
                      </a:lnTo>
                      <a:lnTo>
                        <a:pt x="27307" y="1210"/>
                      </a:lnTo>
                      <a:lnTo>
                        <a:pt x="278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70"/>
                <p:cNvSpPr/>
                <p:nvPr/>
              </p:nvSpPr>
              <p:spPr>
                <a:xfrm>
                  <a:off x="5569992" y="1957243"/>
                  <a:ext cx="332011" cy="61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" h="15247" extrusionOk="0">
                      <a:moveTo>
                        <a:pt x="3476" y="0"/>
                      </a:moveTo>
                      <a:lnTo>
                        <a:pt x="5109" y="7854"/>
                      </a:lnTo>
                      <a:lnTo>
                        <a:pt x="1" y="15247"/>
                      </a:lnTo>
                      <a:lnTo>
                        <a:pt x="4033" y="15247"/>
                      </a:lnTo>
                      <a:lnTo>
                        <a:pt x="8239" y="7662"/>
                      </a:lnTo>
                      <a:lnTo>
                        <a:pt x="34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70"/>
                <p:cNvSpPr/>
                <p:nvPr/>
              </p:nvSpPr>
              <p:spPr>
                <a:xfrm>
                  <a:off x="4606525" y="2166969"/>
                  <a:ext cx="581976" cy="40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2" h="10043" extrusionOk="0">
                      <a:moveTo>
                        <a:pt x="14441" y="0"/>
                      </a:moveTo>
                      <a:lnTo>
                        <a:pt x="1" y="10043"/>
                      </a:lnTo>
                      <a:lnTo>
                        <a:pt x="3323" y="10043"/>
                      </a:lnTo>
                      <a:lnTo>
                        <a:pt x="144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70"/>
                <p:cNvSpPr/>
                <p:nvPr/>
              </p:nvSpPr>
              <p:spPr>
                <a:xfrm>
                  <a:off x="6708363" y="1963409"/>
                  <a:ext cx="937118" cy="60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5" h="15094" extrusionOk="0">
                      <a:moveTo>
                        <a:pt x="15823" y="1"/>
                      </a:moveTo>
                      <a:lnTo>
                        <a:pt x="11445" y="6568"/>
                      </a:lnTo>
                      <a:lnTo>
                        <a:pt x="1" y="15094"/>
                      </a:lnTo>
                      <a:lnTo>
                        <a:pt x="22026" y="15094"/>
                      </a:lnTo>
                      <a:lnTo>
                        <a:pt x="23255" y="11330"/>
                      </a:lnTo>
                      <a:lnTo>
                        <a:pt x="20432" y="6587"/>
                      </a:lnTo>
                      <a:lnTo>
                        <a:pt x="15823" y="7951"/>
                      </a:lnTo>
                      <a:lnTo>
                        <a:pt x="19760" y="4955"/>
                      </a:lnTo>
                      <a:lnTo>
                        <a:pt x="158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70"/>
                <p:cNvSpPr/>
                <p:nvPr/>
              </p:nvSpPr>
              <p:spPr>
                <a:xfrm>
                  <a:off x="6930460" y="969027"/>
                  <a:ext cx="451171" cy="316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6" h="7854" extrusionOk="0">
                      <a:moveTo>
                        <a:pt x="1" y="0"/>
                      </a:moveTo>
                      <a:lnTo>
                        <a:pt x="1" y="7854"/>
                      </a:lnTo>
                      <a:lnTo>
                        <a:pt x="1825" y="2996"/>
                      </a:lnTo>
                      <a:lnTo>
                        <a:pt x="11196" y="5012"/>
                      </a:lnTo>
                      <a:lnTo>
                        <a:pt x="11196" y="50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70"/>
                <p:cNvSpPr/>
                <p:nvPr/>
              </p:nvSpPr>
              <p:spPr>
                <a:xfrm>
                  <a:off x="6708363" y="2228105"/>
                  <a:ext cx="461245" cy="34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6" h="8526" extrusionOk="0">
                      <a:moveTo>
                        <a:pt x="11445" y="0"/>
                      </a:moveTo>
                      <a:lnTo>
                        <a:pt x="1" y="8526"/>
                      </a:lnTo>
                      <a:lnTo>
                        <a:pt x="4302" y="8526"/>
                      </a:lnTo>
                      <a:lnTo>
                        <a:pt x="114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70"/>
                <p:cNvSpPr/>
                <p:nvPr/>
              </p:nvSpPr>
              <p:spPr>
                <a:xfrm>
                  <a:off x="6596932" y="1078887"/>
                  <a:ext cx="358325" cy="723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17955" extrusionOk="0">
                      <a:moveTo>
                        <a:pt x="116" y="1"/>
                      </a:moveTo>
                      <a:lnTo>
                        <a:pt x="116" y="6241"/>
                      </a:lnTo>
                      <a:lnTo>
                        <a:pt x="2151" y="8776"/>
                      </a:lnTo>
                      <a:lnTo>
                        <a:pt x="0" y="15151"/>
                      </a:lnTo>
                      <a:lnTo>
                        <a:pt x="1805" y="17955"/>
                      </a:lnTo>
                      <a:lnTo>
                        <a:pt x="8891" y="1100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70"/>
                <p:cNvSpPr/>
                <p:nvPr/>
              </p:nvSpPr>
              <p:spPr>
                <a:xfrm>
                  <a:off x="6242488" y="1043301"/>
                  <a:ext cx="286354" cy="32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8008" extrusionOk="0">
                      <a:moveTo>
                        <a:pt x="6626" y="0"/>
                      </a:moveTo>
                      <a:lnTo>
                        <a:pt x="1" y="8008"/>
                      </a:lnTo>
                      <a:lnTo>
                        <a:pt x="1" y="8008"/>
                      </a:lnTo>
                      <a:lnTo>
                        <a:pt x="7106" y="2324"/>
                      </a:lnTo>
                      <a:lnTo>
                        <a:pt x="66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70"/>
                <p:cNvSpPr/>
                <p:nvPr/>
              </p:nvSpPr>
              <p:spPr>
                <a:xfrm>
                  <a:off x="6596932" y="1432567"/>
                  <a:ext cx="403942" cy="62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4" h="15420" extrusionOk="0">
                      <a:moveTo>
                        <a:pt x="2151" y="0"/>
                      </a:moveTo>
                      <a:cubicBezTo>
                        <a:pt x="2151" y="0"/>
                        <a:pt x="10024" y="9313"/>
                        <a:pt x="9813" y="9179"/>
                      </a:cubicBezTo>
                      <a:cubicBezTo>
                        <a:pt x="9602" y="9044"/>
                        <a:pt x="5473" y="15420"/>
                        <a:pt x="5473" y="15420"/>
                      </a:cubicBezTo>
                      <a:lnTo>
                        <a:pt x="0" y="637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70"/>
                <p:cNvSpPr/>
                <p:nvPr/>
              </p:nvSpPr>
              <p:spPr>
                <a:xfrm>
                  <a:off x="7346040" y="2163100"/>
                  <a:ext cx="158651" cy="12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2996" extrusionOk="0">
                      <a:moveTo>
                        <a:pt x="3937" y="0"/>
                      </a:moveTo>
                      <a:lnTo>
                        <a:pt x="0" y="2996"/>
                      </a:lnTo>
                      <a:lnTo>
                        <a:pt x="2612" y="2228"/>
                      </a:lnTo>
                      <a:lnTo>
                        <a:pt x="39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70"/>
                <p:cNvSpPr/>
                <p:nvPr/>
              </p:nvSpPr>
              <p:spPr>
                <a:xfrm>
                  <a:off x="6930460" y="969027"/>
                  <a:ext cx="73543" cy="316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7854" extrusionOk="0">
                      <a:moveTo>
                        <a:pt x="1" y="0"/>
                      </a:moveTo>
                      <a:lnTo>
                        <a:pt x="1" y="7854"/>
                      </a:lnTo>
                      <a:lnTo>
                        <a:pt x="1825" y="299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8" name="Google Shape;1588;p70"/>
              <p:cNvGrpSpPr/>
              <p:nvPr/>
            </p:nvGrpSpPr>
            <p:grpSpPr>
              <a:xfrm>
                <a:off x="4606525" y="2571670"/>
                <a:ext cx="3193537" cy="2571743"/>
                <a:chOff x="4606525" y="2571670"/>
                <a:chExt cx="3193537" cy="2571743"/>
              </a:xfrm>
            </p:grpSpPr>
            <p:sp>
              <p:nvSpPr>
                <p:cNvPr id="1589" name="Google Shape;1589;p70"/>
                <p:cNvSpPr/>
                <p:nvPr/>
              </p:nvSpPr>
              <p:spPr>
                <a:xfrm>
                  <a:off x="4606525" y="2571670"/>
                  <a:ext cx="3193537" cy="25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49" h="63811" extrusionOk="0">
                      <a:moveTo>
                        <a:pt x="1" y="1"/>
                      </a:moveTo>
                      <a:lnTo>
                        <a:pt x="7221" y="20720"/>
                      </a:lnTo>
                      <a:lnTo>
                        <a:pt x="20643" y="31666"/>
                      </a:lnTo>
                      <a:lnTo>
                        <a:pt x="23908" y="41958"/>
                      </a:lnTo>
                      <a:lnTo>
                        <a:pt x="30667" y="61564"/>
                      </a:lnTo>
                      <a:lnTo>
                        <a:pt x="57666" y="63810"/>
                      </a:lnTo>
                      <a:lnTo>
                        <a:pt x="63791" y="51271"/>
                      </a:lnTo>
                      <a:lnTo>
                        <a:pt x="66960" y="31896"/>
                      </a:lnTo>
                      <a:lnTo>
                        <a:pt x="70704" y="18800"/>
                      </a:lnTo>
                      <a:lnTo>
                        <a:pt x="79249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70"/>
                <p:cNvSpPr/>
                <p:nvPr/>
              </p:nvSpPr>
              <p:spPr>
                <a:xfrm>
                  <a:off x="4606525" y="2571670"/>
                  <a:ext cx="1486534" cy="2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9" h="61334" extrusionOk="0">
                      <a:moveTo>
                        <a:pt x="31301" y="35525"/>
                      </a:moveTo>
                      <a:lnTo>
                        <a:pt x="28036" y="26596"/>
                      </a:lnTo>
                      <a:lnTo>
                        <a:pt x="30667" y="18819"/>
                      </a:lnTo>
                      <a:lnTo>
                        <a:pt x="22506" y="19549"/>
                      </a:lnTo>
                      <a:lnTo>
                        <a:pt x="14441" y="13673"/>
                      </a:lnTo>
                      <a:lnTo>
                        <a:pt x="18550" y="5320"/>
                      </a:lnTo>
                      <a:lnTo>
                        <a:pt x="23908" y="1"/>
                      </a:lnTo>
                      <a:lnTo>
                        <a:pt x="1" y="1"/>
                      </a:lnTo>
                      <a:lnTo>
                        <a:pt x="7221" y="20720"/>
                      </a:lnTo>
                      <a:lnTo>
                        <a:pt x="20643" y="31666"/>
                      </a:lnTo>
                      <a:lnTo>
                        <a:pt x="23908" y="41958"/>
                      </a:lnTo>
                      <a:lnTo>
                        <a:pt x="30571" y="61295"/>
                      </a:lnTo>
                      <a:lnTo>
                        <a:pt x="30705" y="61333"/>
                      </a:lnTo>
                      <a:lnTo>
                        <a:pt x="36889" y="27172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70"/>
                <p:cNvSpPr/>
                <p:nvPr/>
              </p:nvSpPr>
              <p:spPr>
                <a:xfrm>
                  <a:off x="5611018" y="2571670"/>
                  <a:ext cx="231429" cy="40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" h="10006" extrusionOk="0">
                      <a:moveTo>
                        <a:pt x="3015" y="1"/>
                      </a:moveTo>
                      <a:lnTo>
                        <a:pt x="1" y="10005"/>
                      </a:lnTo>
                      <a:lnTo>
                        <a:pt x="5742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70"/>
                <p:cNvSpPr/>
                <p:nvPr/>
              </p:nvSpPr>
              <p:spPr>
                <a:xfrm>
                  <a:off x="6318334" y="2571670"/>
                  <a:ext cx="1277592" cy="131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4" h="32569" extrusionOk="0">
                      <a:moveTo>
                        <a:pt x="1" y="1"/>
                      </a:moveTo>
                      <a:lnTo>
                        <a:pt x="1" y="12098"/>
                      </a:lnTo>
                      <a:lnTo>
                        <a:pt x="9064" y="32568"/>
                      </a:lnTo>
                      <a:lnTo>
                        <a:pt x="7585" y="19703"/>
                      </a:lnTo>
                      <a:lnTo>
                        <a:pt x="15190" y="23370"/>
                      </a:lnTo>
                      <a:lnTo>
                        <a:pt x="13961" y="10005"/>
                      </a:lnTo>
                      <a:lnTo>
                        <a:pt x="24503" y="4994"/>
                      </a:lnTo>
                      <a:lnTo>
                        <a:pt x="31704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70"/>
                <p:cNvSpPr/>
                <p:nvPr/>
              </p:nvSpPr>
              <p:spPr>
                <a:xfrm>
                  <a:off x="6654199" y="2571670"/>
                  <a:ext cx="227520" cy="43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6" h="10870" extrusionOk="0">
                      <a:moveTo>
                        <a:pt x="1345" y="1"/>
                      </a:moveTo>
                      <a:lnTo>
                        <a:pt x="0" y="10869"/>
                      </a:lnTo>
                      <a:lnTo>
                        <a:pt x="5646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70"/>
                <p:cNvSpPr/>
                <p:nvPr/>
              </p:nvSpPr>
              <p:spPr>
                <a:xfrm>
                  <a:off x="6528824" y="3790528"/>
                  <a:ext cx="648508" cy="1352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3" h="33567" extrusionOk="0">
                      <a:moveTo>
                        <a:pt x="16092" y="21027"/>
                      </a:moveTo>
                      <a:cubicBezTo>
                        <a:pt x="16092" y="21027"/>
                        <a:pt x="10427" y="1"/>
                        <a:pt x="10619" y="423"/>
                      </a:cubicBezTo>
                      <a:cubicBezTo>
                        <a:pt x="10831" y="826"/>
                        <a:pt x="11522" y="19241"/>
                        <a:pt x="11522" y="19241"/>
                      </a:cubicBezTo>
                      <a:lnTo>
                        <a:pt x="1" y="32741"/>
                      </a:lnTo>
                      <a:lnTo>
                        <a:pt x="9967" y="33566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95" name="Google Shape;1595;p70"/>
            <p:cNvSpPr/>
            <p:nvPr/>
          </p:nvSpPr>
          <p:spPr>
            <a:xfrm>
              <a:off x="825" y="2797025"/>
              <a:ext cx="9144064" cy="4327974"/>
            </a:xfrm>
            <a:custGeom>
              <a:avLst/>
              <a:gdLst/>
              <a:ahLst/>
              <a:cxnLst/>
              <a:rect l="l" t="t" r="r" b="b"/>
              <a:pathLst>
                <a:path w="208483" h="100173" extrusionOk="0">
                  <a:moveTo>
                    <a:pt x="0" y="1"/>
                  </a:moveTo>
                  <a:lnTo>
                    <a:pt x="208482" y="1"/>
                  </a:lnTo>
                  <a:lnTo>
                    <a:pt x="208482" y="100172"/>
                  </a:lnTo>
                  <a:lnTo>
                    <a:pt x="0" y="100172"/>
                  </a:lnTo>
                  <a:close/>
                </a:path>
              </a:pathLst>
            </a:custGeom>
            <a:gradFill>
              <a:gsLst>
                <a:gs pos="0">
                  <a:srgbClr val="D0F3FF">
                    <a:alpha val="32549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6" name="Google Shape;1596;p70"/>
          <p:cNvCxnSpPr/>
          <p:nvPr/>
        </p:nvCxnSpPr>
        <p:spPr>
          <a:xfrm rot="10800000">
            <a:off x="3737163" y="1995975"/>
            <a:ext cx="1798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7" name="Google Shape;1597;p70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Analysis</a:t>
            </a:r>
            <a:r>
              <a:rPr lang="en"/>
              <a:t> —</a:t>
            </a:r>
            <a:endParaRPr/>
          </a:p>
        </p:txBody>
      </p:sp>
      <p:sp>
        <p:nvSpPr>
          <p:cNvPr id="1598" name="Google Shape;1598;p70"/>
          <p:cNvSpPr txBox="1"/>
          <p:nvPr/>
        </p:nvSpPr>
        <p:spPr>
          <a:xfrm>
            <a:off x="307925" y="1898450"/>
            <a:ext cx="3127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XGBoost prediction accuracy on test set was generally highly accurate across all attempts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9" name="Google Shape;1599;p70"/>
          <p:cNvSpPr txBox="1"/>
          <p:nvPr/>
        </p:nvSpPr>
        <p:spPr>
          <a:xfrm>
            <a:off x="2211738" y="1489299"/>
            <a:ext cx="122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Trend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600" name="Google Shape;1600;p70"/>
          <p:cNvCxnSpPr/>
          <p:nvPr/>
        </p:nvCxnSpPr>
        <p:spPr>
          <a:xfrm flipH="1">
            <a:off x="3391650" y="3557000"/>
            <a:ext cx="1570800" cy="1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01" name="Google Shape;1601;p70"/>
          <p:cNvSpPr txBox="1"/>
          <p:nvPr/>
        </p:nvSpPr>
        <p:spPr>
          <a:xfrm>
            <a:off x="268550" y="3462675"/>
            <a:ext cx="2968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Attempt 1, using all 18 features gave the highest prediction accuracy on test dataset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2" name="Google Shape;1602;p70"/>
          <p:cNvSpPr txBox="1"/>
          <p:nvPr/>
        </p:nvSpPr>
        <p:spPr>
          <a:xfrm>
            <a:off x="1378856" y="3053525"/>
            <a:ext cx="1858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Best Attempt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71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— Analysis —</a:t>
            </a:r>
            <a:endParaRPr b="1"/>
          </a:p>
        </p:txBody>
      </p:sp>
      <p:sp>
        <p:nvSpPr>
          <p:cNvPr id="1608" name="Google Shape;1608;p71"/>
          <p:cNvSpPr txBox="1"/>
          <p:nvPr/>
        </p:nvSpPr>
        <p:spPr>
          <a:xfrm>
            <a:off x="713225" y="1134800"/>
            <a:ext cx="74865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XGBoost is a robust model with built in functions to improve on previous errors as it trains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In our case, since our dataset is relatively small, removing variables might end up worse off for robust models such as XGBoost 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XGBoost has its own feature importance function, which roughly estimates the importance of each features provided as it trains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In our case, due to our limited dataset, perhaps it is better to allow the model to train with all the variable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72"/>
          <p:cNvSpPr txBox="1">
            <a:spLocks noGrp="1"/>
          </p:cNvSpPr>
          <p:nvPr>
            <p:ph type="title"/>
          </p:nvPr>
        </p:nvSpPr>
        <p:spPr>
          <a:xfrm>
            <a:off x="1256800" y="530750"/>
            <a:ext cx="5236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— </a:t>
            </a:r>
            <a:r>
              <a:rPr lang="en" sz="3000" b="1"/>
              <a:t>Random Forest Classifier </a:t>
            </a:r>
            <a:r>
              <a:rPr lang="en" sz="3000"/>
              <a:t>—</a:t>
            </a:r>
            <a:endParaRPr sz="3000"/>
          </a:p>
        </p:txBody>
      </p:sp>
      <p:sp>
        <p:nvSpPr>
          <p:cNvPr id="1614" name="Google Shape;1614;p72"/>
          <p:cNvSpPr txBox="1"/>
          <p:nvPr/>
        </p:nvSpPr>
        <p:spPr>
          <a:xfrm>
            <a:off x="536175" y="1375625"/>
            <a:ext cx="74865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Consists of a large number of individual decision trees that operate as an ensemble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Reduces overfitting by averaging multiple decision trees and is less sensitive to noise and outliers in the data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We chose random forest classifier because a large number of relatively uncorrelated models (trees) operating as a committee will outperform any of the individual constituent models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73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69120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Prediction Score</a:t>
            </a:r>
            <a:r>
              <a:rPr lang="en"/>
              <a:t> - </a:t>
            </a:r>
            <a:r>
              <a:rPr lang="en" i="1"/>
              <a:t>Random Forest</a:t>
            </a:r>
            <a:r>
              <a:rPr lang="en"/>
              <a:t> —</a:t>
            </a:r>
            <a:endParaRPr/>
          </a:p>
        </p:txBody>
      </p:sp>
      <p:grpSp>
        <p:nvGrpSpPr>
          <p:cNvPr id="1620" name="Google Shape;1620;p73"/>
          <p:cNvGrpSpPr/>
          <p:nvPr/>
        </p:nvGrpSpPr>
        <p:grpSpPr>
          <a:xfrm>
            <a:off x="6908271" y="1836529"/>
            <a:ext cx="1098261" cy="456973"/>
            <a:chOff x="1022673" y="2568563"/>
            <a:chExt cx="1204233" cy="480065"/>
          </a:xfrm>
        </p:grpSpPr>
        <p:sp>
          <p:nvSpPr>
            <p:cNvPr id="1621" name="Google Shape;1621;p73"/>
            <p:cNvSpPr/>
            <p:nvPr/>
          </p:nvSpPr>
          <p:spPr>
            <a:xfrm>
              <a:off x="1022673" y="2790818"/>
              <a:ext cx="318842" cy="257810"/>
            </a:xfrm>
            <a:custGeom>
              <a:avLst/>
              <a:gdLst/>
              <a:ahLst/>
              <a:cxnLst/>
              <a:rect l="l" t="t" r="r" b="b"/>
              <a:pathLst>
                <a:path w="11676" h="9441" extrusionOk="0">
                  <a:moveTo>
                    <a:pt x="1" y="0"/>
                  </a:moveTo>
                  <a:lnTo>
                    <a:pt x="1" y="4804"/>
                  </a:lnTo>
                  <a:lnTo>
                    <a:pt x="11676" y="9440"/>
                  </a:lnTo>
                  <a:lnTo>
                    <a:pt x="11676" y="4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3"/>
            <p:cNvSpPr/>
            <p:nvPr/>
          </p:nvSpPr>
          <p:spPr>
            <a:xfrm>
              <a:off x="1821518" y="2777137"/>
              <a:ext cx="405380" cy="271491"/>
            </a:xfrm>
            <a:custGeom>
              <a:avLst/>
              <a:gdLst/>
              <a:ahLst/>
              <a:cxnLst/>
              <a:rect l="l" t="t" r="r" b="b"/>
              <a:pathLst>
                <a:path w="14845" h="9942" extrusionOk="0">
                  <a:moveTo>
                    <a:pt x="14845" y="1"/>
                  </a:moveTo>
                  <a:lnTo>
                    <a:pt x="1" y="5138"/>
                  </a:lnTo>
                  <a:lnTo>
                    <a:pt x="1" y="9941"/>
                  </a:lnTo>
                  <a:lnTo>
                    <a:pt x="14845" y="4838"/>
                  </a:lnTo>
                  <a:lnTo>
                    <a:pt x="148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3"/>
            <p:cNvSpPr/>
            <p:nvPr/>
          </p:nvSpPr>
          <p:spPr>
            <a:xfrm>
              <a:off x="1341485" y="2917414"/>
              <a:ext cx="480066" cy="131213"/>
            </a:xfrm>
            <a:custGeom>
              <a:avLst/>
              <a:gdLst/>
              <a:ahLst/>
              <a:cxnLst/>
              <a:rect l="l" t="t" r="r" b="b"/>
              <a:pathLst>
                <a:path w="17580" h="4805" extrusionOk="0">
                  <a:moveTo>
                    <a:pt x="1" y="1"/>
                  </a:moveTo>
                  <a:lnTo>
                    <a:pt x="1" y="4804"/>
                  </a:lnTo>
                  <a:lnTo>
                    <a:pt x="17580" y="4804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3"/>
            <p:cNvSpPr/>
            <p:nvPr/>
          </p:nvSpPr>
          <p:spPr>
            <a:xfrm>
              <a:off x="1022673" y="2568563"/>
              <a:ext cx="1204233" cy="348881"/>
            </a:xfrm>
            <a:custGeom>
              <a:avLst/>
              <a:gdLst/>
              <a:ahLst/>
              <a:cxnLst/>
              <a:rect l="l" t="t" r="r" b="b"/>
              <a:pathLst>
                <a:path w="44099" h="12776" extrusionOk="0">
                  <a:moveTo>
                    <a:pt x="7940" y="0"/>
                  </a:moveTo>
                  <a:lnTo>
                    <a:pt x="1" y="8106"/>
                  </a:lnTo>
                  <a:lnTo>
                    <a:pt x="11676" y="12776"/>
                  </a:lnTo>
                  <a:lnTo>
                    <a:pt x="29255" y="12776"/>
                  </a:lnTo>
                  <a:lnTo>
                    <a:pt x="44099" y="7639"/>
                  </a:lnTo>
                  <a:lnTo>
                    <a:pt x="28254" y="0"/>
                  </a:lnTo>
                  <a:lnTo>
                    <a:pt x="20649" y="0"/>
                  </a:lnTo>
                  <a:lnTo>
                    <a:pt x="20649" y="1234"/>
                  </a:lnTo>
                  <a:lnTo>
                    <a:pt x="18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3"/>
            <p:cNvSpPr/>
            <p:nvPr/>
          </p:nvSpPr>
          <p:spPr>
            <a:xfrm>
              <a:off x="1586512" y="2568563"/>
              <a:ext cx="171273" cy="114801"/>
            </a:xfrm>
            <a:custGeom>
              <a:avLst/>
              <a:gdLst/>
              <a:ahLst/>
              <a:cxnLst/>
              <a:rect l="l" t="t" r="r" b="b"/>
              <a:pathLst>
                <a:path w="6272" h="4204" extrusionOk="0">
                  <a:moveTo>
                    <a:pt x="1" y="0"/>
                  </a:moveTo>
                  <a:lnTo>
                    <a:pt x="1" y="1234"/>
                  </a:lnTo>
                  <a:lnTo>
                    <a:pt x="1635" y="2102"/>
                  </a:lnTo>
                  <a:lnTo>
                    <a:pt x="3703" y="1735"/>
                  </a:lnTo>
                  <a:lnTo>
                    <a:pt x="6272" y="4203"/>
                  </a:lnTo>
                  <a:lnTo>
                    <a:pt x="6272" y="4203"/>
                  </a:lnTo>
                  <a:lnTo>
                    <a:pt x="3703" y="967"/>
                  </a:lnTo>
                  <a:lnTo>
                    <a:pt x="1402" y="9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3"/>
            <p:cNvSpPr/>
            <p:nvPr/>
          </p:nvSpPr>
          <p:spPr>
            <a:xfrm>
              <a:off x="1517289" y="2844558"/>
              <a:ext cx="83834" cy="160350"/>
            </a:xfrm>
            <a:custGeom>
              <a:avLst/>
              <a:gdLst/>
              <a:ahLst/>
              <a:cxnLst/>
              <a:rect l="l" t="t" r="r" b="b"/>
              <a:pathLst>
                <a:path w="3070" h="5872" extrusionOk="0">
                  <a:moveTo>
                    <a:pt x="3070" y="0"/>
                  </a:moveTo>
                  <a:lnTo>
                    <a:pt x="1" y="2502"/>
                  </a:lnTo>
                  <a:lnTo>
                    <a:pt x="1669" y="5871"/>
                  </a:lnTo>
                  <a:lnTo>
                    <a:pt x="1669" y="2802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73"/>
          <p:cNvGrpSpPr/>
          <p:nvPr/>
        </p:nvGrpSpPr>
        <p:grpSpPr>
          <a:xfrm>
            <a:off x="4842638" y="1727826"/>
            <a:ext cx="1331774" cy="674406"/>
            <a:chOff x="2852666" y="2471076"/>
            <a:chExt cx="1136811" cy="577551"/>
          </a:xfrm>
        </p:grpSpPr>
        <p:sp>
          <p:nvSpPr>
            <p:cNvPr id="1628" name="Google Shape;1628;p73"/>
            <p:cNvSpPr/>
            <p:nvPr/>
          </p:nvSpPr>
          <p:spPr>
            <a:xfrm>
              <a:off x="3131390" y="2890107"/>
              <a:ext cx="290606" cy="148498"/>
            </a:xfrm>
            <a:custGeom>
              <a:avLst/>
              <a:gdLst/>
              <a:ahLst/>
              <a:cxnLst/>
              <a:rect l="l" t="t" r="r" b="b"/>
              <a:pathLst>
                <a:path w="10642" h="5438" extrusionOk="0">
                  <a:moveTo>
                    <a:pt x="1" y="0"/>
                  </a:moveTo>
                  <a:lnTo>
                    <a:pt x="1" y="3870"/>
                  </a:lnTo>
                  <a:lnTo>
                    <a:pt x="10641" y="5437"/>
                  </a:lnTo>
                  <a:lnTo>
                    <a:pt x="10641" y="1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3"/>
            <p:cNvSpPr/>
            <p:nvPr/>
          </p:nvSpPr>
          <p:spPr>
            <a:xfrm>
              <a:off x="3033002" y="2735247"/>
              <a:ext cx="98416" cy="260541"/>
            </a:xfrm>
            <a:custGeom>
              <a:avLst/>
              <a:gdLst/>
              <a:ahLst/>
              <a:cxnLst/>
              <a:rect l="l" t="t" r="r" b="b"/>
              <a:pathLst>
                <a:path w="3604" h="9541" extrusionOk="0">
                  <a:moveTo>
                    <a:pt x="1" y="1"/>
                  </a:moveTo>
                  <a:lnTo>
                    <a:pt x="1" y="3870"/>
                  </a:lnTo>
                  <a:lnTo>
                    <a:pt x="3604" y="9541"/>
                  </a:lnTo>
                  <a:lnTo>
                    <a:pt x="3604" y="56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2852666" y="2619573"/>
              <a:ext cx="180366" cy="221355"/>
            </a:xfrm>
            <a:custGeom>
              <a:avLst/>
              <a:gdLst/>
              <a:ahLst/>
              <a:cxnLst/>
              <a:rect l="l" t="t" r="r" b="b"/>
              <a:pathLst>
                <a:path w="6605" h="8106" extrusionOk="0">
                  <a:moveTo>
                    <a:pt x="0" y="0"/>
                  </a:moveTo>
                  <a:lnTo>
                    <a:pt x="0" y="3870"/>
                  </a:lnTo>
                  <a:lnTo>
                    <a:pt x="6605" y="8106"/>
                  </a:lnTo>
                  <a:lnTo>
                    <a:pt x="6605" y="4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3698889" y="2735247"/>
              <a:ext cx="134817" cy="297898"/>
            </a:xfrm>
            <a:custGeom>
              <a:avLst/>
              <a:gdLst/>
              <a:ahLst/>
              <a:cxnLst/>
              <a:rect l="l" t="t" r="r" b="b"/>
              <a:pathLst>
                <a:path w="4937" h="10909" extrusionOk="0">
                  <a:moveTo>
                    <a:pt x="4937" y="1"/>
                  </a:moveTo>
                  <a:lnTo>
                    <a:pt x="0" y="7039"/>
                  </a:lnTo>
                  <a:lnTo>
                    <a:pt x="0" y="10908"/>
                  </a:lnTo>
                  <a:lnTo>
                    <a:pt x="4937" y="3870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3833677" y="2696990"/>
              <a:ext cx="155789" cy="143938"/>
            </a:xfrm>
            <a:custGeom>
              <a:avLst/>
              <a:gdLst/>
              <a:ahLst/>
              <a:cxnLst/>
              <a:rect l="l" t="t" r="r" b="b"/>
              <a:pathLst>
                <a:path w="5705" h="5271" extrusionOk="0">
                  <a:moveTo>
                    <a:pt x="5705" y="0"/>
                  </a:moveTo>
                  <a:lnTo>
                    <a:pt x="1" y="1402"/>
                  </a:lnTo>
                  <a:lnTo>
                    <a:pt x="1" y="5271"/>
                  </a:lnTo>
                  <a:lnTo>
                    <a:pt x="5705" y="3903"/>
                  </a:lnTo>
                  <a:lnTo>
                    <a:pt x="5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2852666" y="2471076"/>
              <a:ext cx="1136811" cy="471874"/>
            </a:xfrm>
            <a:custGeom>
              <a:avLst/>
              <a:gdLst/>
              <a:ahLst/>
              <a:cxnLst/>
              <a:rect l="l" t="t" r="r" b="b"/>
              <a:pathLst>
                <a:path w="41630" h="17280" extrusionOk="0">
                  <a:moveTo>
                    <a:pt x="11308" y="1"/>
                  </a:moveTo>
                  <a:lnTo>
                    <a:pt x="9507" y="1936"/>
                  </a:lnTo>
                  <a:lnTo>
                    <a:pt x="9507" y="3337"/>
                  </a:lnTo>
                  <a:lnTo>
                    <a:pt x="8506" y="3070"/>
                  </a:lnTo>
                  <a:lnTo>
                    <a:pt x="0" y="5438"/>
                  </a:lnTo>
                  <a:lnTo>
                    <a:pt x="6605" y="9675"/>
                  </a:lnTo>
                  <a:lnTo>
                    <a:pt x="10208" y="15345"/>
                  </a:lnTo>
                  <a:lnTo>
                    <a:pt x="20848" y="16880"/>
                  </a:lnTo>
                  <a:lnTo>
                    <a:pt x="22683" y="14445"/>
                  </a:lnTo>
                  <a:lnTo>
                    <a:pt x="22116" y="17280"/>
                  </a:lnTo>
                  <a:lnTo>
                    <a:pt x="22116" y="17280"/>
                  </a:lnTo>
                  <a:lnTo>
                    <a:pt x="22683" y="17247"/>
                  </a:lnTo>
                  <a:lnTo>
                    <a:pt x="30989" y="16713"/>
                  </a:lnTo>
                  <a:lnTo>
                    <a:pt x="35926" y="9675"/>
                  </a:lnTo>
                  <a:lnTo>
                    <a:pt x="41630" y="8273"/>
                  </a:lnTo>
                  <a:lnTo>
                    <a:pt x="39262" y="3704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3112275" y="2523916"/>
              <a:ext cx="201311" cy="95685"/>
            </a:xfrm>
            <a:custGeom>
              <a:avLst/>
              <a:gdLst/>
              <a:ahLst/>
              <a:cxnLst/>
              <a:rect l="l" t="t" r="r" b="b"/>
              <a:pathLst>
                <a:path w="7372" h="3504" extrusionOk="0">
                  <a:moveTo>
                    <a:pt x="0" y="1"/>
                  </a:moveTo>
                  <a:lnTo>
                    <a:pt x="0" y="1402"/>
                  </a:lnTo>
                  <a:lnTo>
                    <a:pt x="2502" y="2035"/>
                  </a:lnTo>
                  <a:lnTo>
                    <a:pt x="3869" y="3503"/>
                  </a:lnTo>
                  <a:lnTo>
                    <a:pt x="7372" y="2869"/>
                  </a:lnTo>
                  <a:lnTo>
                    <a:pt x="4403" y="2869"/>
                  </a:lnTo>
                  <a:lnTo>
                    <a:pt x="3603" y="16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3"/>
            <p:cNvSpPr/>
            <p:nvPr/>
          </p:nvSpPr>
          <p:spPr>
            <a:xfrm>
              <a:off x="3421966" y="2865503"/>
              <a:ext cx="50137" cy="173102"/>
            </a:xfrm>
            <a:custGeom>
              <a:avLst/>
              <a:gdLst/>
              <a:ahLst/>
              <a:cxnLst/>
              <a:rect l="l" t="t" r="r" b="b"/>
              <a:pathLst>
                <a:path w="1836" h="6339" extrusionOk="0">
                  <a:moveTo>
                    <a:pt x="1835" y="1"/>
                  </a:moveTo>
                  <a:lnTo>
                    <a:pt x="0" y="2436"/>
                  </a:lnTo>
                  <a:lnTo>
                    <a:pt x="0" y="6338"/>
                  </a:lnTo>
                  <a:lnTo>
                    <a:pt x="1835" y="3870"/>
                  </a:lnTo>
                  <a:lnTo>
                    <a:pt x="1835" y="2803"/>
                  </a:lnTo>
                  <a:lnTo>
                    <a:pt x="1268" y="2836"/>
                  </a:lnTo>
                  <a:lnTo>
                    <a:pt x="1268" y="283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>
              <a:off x="3456592" y="2942018"/>
              <a:ext cx="15511" cy="928"/>
            </a:xfrm>
            <a:custGeom>
              <a:avLst/>
              <a:gdLst/>
              <a:ahLst/>
              <a:cxnLst/>
              <a:rect l="l" t="t" r="r" b="b"/>
              <a:pathLst>
                <a:path w="568" h="34" extrusionOk="0">
                  <a:moveTo>
                    <a:pt x="0" y="34"/>
                  </a:moveTo>
                  <a:lnTo>
                    <a:pt x="567" y="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3"/>
            <p:cNvSpPr/>
            <p:nvPr/>
          </p:nvSpPr>
          <p:spPr>
            <a:xfrm>
              <a:off x="3456592" y="2927436"/>
              <a:ext cx="242327" cy="121191"/>
            </a:xfrm>
            <a:custGeom>
              <a:avLst/>
              <a:gdLst/>
              <a:ahLst/>
              <a:cxnLst/>
              <a:rect l="l" t="t" r="r" b="b"/>
              <a:pathLst>
                <a:path w="8874" h="4438" extrusionOk="0">
                  <a:moveTo>
                    <a:pt x="8873" y="1"/>
                  </a:moveTo>
                  <a:lnTo>
                    <a:pt x="0" y="568"/>
                  </a:lnTo>
                  <a:lnTo>
                    <a:pt x="567" y="1602"/>
                  </a:lnTo>
                  <a:lnTo>
                    <a:pt x="0" y="4437"/>
                  </a:lnTo>
                  <a:lnTo>
                    <a:pt x="8873" y="387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73"/>
          <p:cNvGrpSpPr/>
          <p:nvPr/>
        </p:nvGrpSpPr>
        <p:grpSpPr>
          <a:xfrm>
            <a:off x="2893882" y="1631347"/>
            <a:ext cx="1331759" cy="770769"/>
            <a:chOff x="4558765" y="2181427"/>
            <a:chExt cx="1331759" cy="867202"/>
          </a:xfrm>
        </p:grpSpPr>
        <p:sp>
          <p:nvSpPr>
            <p:cNvPr id="1639" name="Google Shape;1639;p73"/>
            <p:cNvSpPr/>
            <p:nvPr/>
          </p:nvSpPr>
          <p:spPr>
            <a:xfrm>
              <a:off x="4558765" y="2597700"/>
              <a:ext cx="120262" cy="358001"/>
            </a:xfrm>
            <a:custGeom>
              <a:avLst/>
              <a:gdLst/>
              <a:ahLst/>
              <a:cxnLst/>
              <a:rect l="l" t="t" r="r" b="b"/>
              <a:pathLst>
                <a:path w="4404" h="13110" extrusionOk="0">
                  <a:moveTo>
                    <a:pt x="0" y="1"/>
                  </a:moveTo>
                  <a:lnTo>
                    <a:pt x="4403" y="13110"/>
                  </a:lnTo>
                  <a:lnTo>
                    <a:pt x="2635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3"/>
            <p:cNvSpPr/>
            <p:nvPr/>
          </p:nvSpPr>
          <p:spPr>
            <a:xfrm>
              <a:off x="5395867" y="2692429"/>
              <a:ext cx="214091" cy="356199"/>
            </a:xfrm>
            <a:custGeom>
              <a:avLst/>
              <a:gdLst/>
              <a:ahLst/>
              <a:cxnLst/>
              <a:rect l="l" t="t" r="r" b="b"/>
              <a:pathLst>
                <a:path w="7840" h="13044" extrusionOk="0">
                  <a:moveTo>
                    <a:pt x="1268" y="1"/>
                  </a:moveTo>
                  <a:lnTo>
                    <a:pt x="0" y="12476"/>
                  </a:lnTo>
                  <a:lnTo>
                    <a:pt x="5304" y="13043"/>
                  </a:lnTo>
                  <a:lnTo>
                    <a:pt x="7839" y="701"/>
                  </a:lnTo>
                  <a:lnTo>
                    <a:pt x="7105" y="6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3"/>
            <p:cNvSpPr/>
            <p:nvPr/>
          </p:nvSpPr>
          <p:spPr>
            <a:xfrm>
              <a:off x="4712696" y="2614085"/>
              <a:ext cx="204970" cy="365320"/>
            </a:xfrm>
            <a:custGeom>
              <a:avLst/>
              <a:gdLst/>
              <a:ahLst/>
              <a:cxnLst/>
              <a:rect l="l" t="t" r="r" b="b"/>
              <a:pathLst>
                <a:path w="7506" h="13378" extrusionOk="0">
                  <a:moveTo>
                    <a:pt x="1835" y="12844"/>
                  </a:moveTo>
                  <a:lnTo>
                    <a:pt x="1969" y="12877"/>
                  </a:lnTo>
                  <a:lnTo>
                    <a:pt x="1966" y="12858"/>
                  </a:lnTo>
                  <a:lnTo>
                    <a:pt x="1835" y="12844"/>
                  </a:lnTo>
                  <a:close/>
                  <a:moveTo>
                    <a:pt x="1" y="1"/>
                  </a:moveTo>
                  <a:lnTo>
                    <a:pt x="1966" y="12858"/>
                  </a:lnTo>
                  <a:lnTo>
                    <a:pt x="6572" y="13377"/>
                  </a:lnTo>
                  <a:lnTo>
                    <a:pt x="6539" y="13344"/>
                  </a:lnTo>
                  <a:lnTo>
                    <a:pt x="7506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3"/>
            <p:cNvSpPr/>
            <p:nvPr/>
          </p:nvSpPr>
          <p:spPr>
            <a:xfrm>
              <a:off x="4979596" y="2643249"/>
              <a:ext cx="361633" cy="382605"/>
            </a:xfrm>
            <a:custGeom>
              <a:avLst/>
              <a:gdLst/>
              <a:ahLst/>
              <a:cxnLst/>
              <a:rect l="l" t="t" r="r" b="b"/>
              <a:pathLst>
                <a:path w="13243" h="14011" extrusionOk="0">
                  <a:moveTo>
                    <a:pt x="10207" y="1335"/>
                  </a:moveTo>
                  <a:lnTo>
                    <a:pt x="10574" y="13777"/>
                  </a:lnTo>
                  <a:lnTo>
                    <a:pt x="8973" y="13610"/>
                  </a:lnTo>
                  <a:lnTo>
                    <a:pt x="10207" y="1335"/>
                  </a:lnTo>
                  <a:close/>
                  <a:moveTo>
                    <a:pt x="0" y="0"/>
                  </a:moveTo>
                  <a:lnTo>
                    <a:pt x="801" y="12743"/>
                  </a:lnTo>
                  <a:lnTo>
                    <a:pt x="701" y="12743"/>
                  </a:lnTo>
                  <a:lnTo>
                    <a:pt x="12376" y="14010"/>
                  </a:lnTo>
                  <a:lnTo>
                    <a:pt x="13243" y="1435"/>
                  </a:lnTo>
                  <a:lnTo>
                    <a:pt x="8006" y="868"/>
                  </a:lnTo>
                  <a:lnTo>
                    <a:pt x="8006" y="13510"/>
                  </a:lnTo>
                  <a:lnTo>
                    <a:pt x="5137" y="13210"/>
                  </a:lnTo>
                  <a:lnTo>
                    <a:pt x="6338" y="701"/>
                  </a:lnTo>
                  <a:lnTo>
                    <a:pt x="2402" y="267"/>
                  </a:lnTo>
                  <a:lnTo>
                    <a:pt x="3069" y="12976"/>
                  </a:lnTo>
                  <a:lnTo>
                    <a:pt x="2068" y="12876"/>
                  </a:lnTo>
                  <a:lnTo>
                    <a:pt x="1735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3"/>
            <p:cNvSpPr/>
            <p:nvPr/>
          </p:nvSpPr>
          <p:spPr>
            <a:xfrm>
              <a:off x="5736552" y="2591338"/>
              <a:ext cx="10022" cy="9121"/>
            </a:xfrm>
            <a:custGeom>
              <a:avLst/>
              <a:gdLst/>
              <a:ahLst/>
              <a:cxnLst/>
              <a:rect l="l" t="t" r="r" b="b"/>
              <a:pathLst>
                <a:path w="367" h="334" extrusionOk="0">
                  <a:moveTo>
                    <a:pt x="367" y="0"/>
                  </a:moveTo>
                  <a:lnTo>
                    <a:pt x="0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3"/>
            <p:cNvSpPr/>
            <p:nvPr/>
          </p:nvSpPr>
          <p:spPr>
            <a:xfrm>
              <a:off x="5703756" y="2465615"/>
              <a:ext cx="186756" cy="440006"/>
            </a:xfrm>
            <a:custGeom>
              <a:avLst/>
              <a:gdLst/>
              <a:ahLst/>
              <a:cxnLst/>
              <a:rect l="l" t="t" r="r" b="b"/>
              <a:pathLst>
                <a:path w="6839" h="16113" extrusionOk="0">
                  <a:moveTo>
                    <a:pt x="6838" y="1"/>
                  </a:moveTo>
                  <a:lnTo>
                    <a:pt x="4770" y="1802"/>
                  </a:lnTo>
                  <a:lnTo>
                    <a:pt x="0" y="16112"/>
                  </a:lnTo>
                  <a:lnTo>
                    <a:pt x="2435" y="13977"/>
                  </a:lnTo>
                  <a:lnTo>
                    <a:pt x="68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3"/>
            <p:cNvSpPr/>
            <p:nvPr/>
          </p:nvSpPr>
          <p:spPr>
            <a:xfrm>
              <a:off x="5540705" y="2626837"/>
              <a:ext cx="165811" cy="421792"/>
            </a:xfrm>
            <a:custGeom>
              <a:avLst/>
              <a:gdLst/>
              <a:ahLst/>
              <a:cxnLst/>
              <a:rect l="l" t="t" r="r" b="b"/>
              <a:pathLst>
                <a:path w="6072" h="15446" extrusionOk="0">
                  <a:moveTo>
                    <a:pt x="6071" y="1"/>
                  </a:moveTo>
                  <a:lnTo>
                    <a:pt x="4103" y="1702"/>
                  </a:lnTo>
                  <a:lnTo>
                    <a:pt x="2535" y="3103"/>
                  </a:lnTo>
                  <a:lnTo>
                    <a:pt x="0" y="15445"/>
                  </a:lnTo>
                  <a:lnTo>
                    <a:pt x="2135" y="13577"/>
                  </a:lnTo>
                  <a:lnTo>
                    <a:pt x="6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3"/>
            <p:cNvSpPr/>
            <p:nvPr/>
          </p:nvSpPr>
          <p:spPr>
            <a:xfrm>
              <a:off x="4558765" y="2181427"/>
              <a:ext cx="1331759" cy="530175"/>
            </a:xfrm>
            <a:custGeom>
              <a:avLst/>
              <a:gdLst/>
              <a:ahLst/>
              <a:cxnLst/>
              <a:rect l="l" t="t" r="r" b="b"/>
              <a:pathLst>
                <a:path w="48769" h="19415" extrusionOk="0">
                  <a:moveTo>
                    <a:pt x="23417" y="0"/>
                  </a:moveTo>
                  <a:lnTo>
                    <a:pt x="13143" y="5571"/>
                  </a:lnTo>
                  <a:lnTo>
                    <a:pt x="2202" y="7572"/>
                  </a:lnTo>
                  <a:lnTo>
                    <a:pt x="0" y="15245"/>
                  </a:lnTo>
                  <a:lnTo>
                    <a:pt x="4837" y="15778"/>
                  </a:lnTo>
                  <a:lnTo>
                    <a:pt x="5471" y="15845"/>
                  </a:lnTo>
                  <a:lnTo>
                    <a:pt x="5638" y="15845"/>
                  </a:lnTo>
                  <a:lnTo>
                    <a:pt x="13143" y="16679"/>
                  </a:lnTo>
                  <a:lnTo>
                    <a:pt x="15411" y="16912"/>
                  </a:lnTo>
                  <a:lnTo>
                    <a:pt x="17146" y="17113"/>
                  </a:lnTo>
                  <a:lnTo>
                    <a:pt x="20548" y="13510"/>
                  </a:lnTo>
                  <a:lnTo>
                    <a:pt x="17813" y="17179"/>
                  </a:lnTo>
                  <a:lnTo>
                    <a:pt x="21749" y="17613"/>
                  </a:lnTo>
                  <a:lnTo>
                    <a:pt x="23417" y="17780"/>
                  </a:lnTo>
                  <a:lnTo>
                    <a:pt x="28654" y="18347"/>
                  </a:lnTo>
                  <a:lnTo>
                    <a:pt x="31723" y="18680"/>
                  </a:lnTo>
                  <a:lnTo>
                    <a:pt x="31923" y="18680"/>
                  </a:lnTo>
                  <a:lnTo>
                    <a:pt x="37760" y="19314"/>
                  </a:lnTo>
                  <a:lnTo>
                    <a:pt x="38494" y="19414"/>
                  </a:lnTo>
                  <a:lnTo>
                    <a:pt x="40062" y="18013"/>
                  </a:lnTo>
                  <a:lnTo>
                    <a:pt x="42030" y="16312"/>
                  </a:lnTo>
                  <a:lnTo>
                    <a:pt x="38961" y="14744"/>
                  </a:lnTo>
                  <a:lnTo>
                    <a:pt x="37227" y="15245"/>
                  </a:lnTo>
                  <a:lnTo>
                    <a:pt x="34825" y="14144"/>
                  </a:lnTo>
                  <a:lnTo>
                    <a:pt x="37560" y="14744"/>
                  </a:lnTo>
                  <a:lnTo>
                    <a:pt x="38961" y="14144"/>
                  </a:lnTo>
                  <a:lnTo>
                    <a:pt x="43131" y="15345"/>
                  </a:lnTo>
                  <a:lnTo>
                    <a:pt x="48768" y="10408"/>
                  </a:lnTo>
                  <a:lnTo>
                    <a:pt x="46200" y="6105"/>
                  </a:lnTo>
                  <a:lnTo>
                    <a:pt x="37560" y="2936"/>
                  </a:lnTo>
                  <a:lnTo>
                    <a:pt x="35526" y="4504"/>
                  </a:lnTo>
                  <a:lnTo>
                    <a:pt x="35526" y="4504"/>
                  </a:lnTo>
                  <a:lnTo>
                    <a:pt x="36893" y="2702"/>
                  </a:lnTo>
                  <a:lnTo>
                    <a:pt x="36593" y="2602"/>
                  </a:lnTo>
                  <a:lnTo>
                    <a:pt x="23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3"/>
            <p:cNvSpPr/>
            <p:nvPr/>
          </p:nvSpPr>
          <p:spPr>
            <a:xfrm>
              <a:off x="5430466" y="2691528"/>
              <a:ext cx="159448" cy="17340"/>
            </a:xfrm>
            <a:custGeom>
              <a:avLst/>
              <a:gdLst/>
              <a:ahLst/>
              <a:cxnLst/>
              <a:rect l="l" t="t" r="r" b="b"/>
              <a:pathLst>
                <a:path w="5839" h="635" extrusionOk="0">
                  <a:moveTo>
                    <a:pt x="1" y="0"/>
                  </a:moveTo>
                  <a:lnTo>
                    <a:pt x="1" y="34"/>
                  </a:lnTo>
                  <a:lnTo>
                    <a:pt x="5838" y="634"/>
                  </a:lnTo>
                  <a:lnTo>
                    <a:pt x="5838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3"/>
            <p:cNvSpPr/>
            <p:nvPr/>
          </p:nvSpPr>
          <p:spPr>
            <a:xfrm>
              <a:off x="5609929" y="2673314"/>
              <a:ext cx="42845" cy="38285"/>
            </a:xfrm>
            <a:custGeom>
              <a:avLst/>
              <a:gdLst/>
              <a:ahLst/>
              <a:cxnLst/>
              <a:rect l="l" t="t" r="r" b="b"/>
              <a:pathLst>
                <a:path w="1569" h="1402" extrusionOk="0">
                  <a:moveTo>
                    <a:pt x="0" y="1401"/>
                  </a:moveTo>
                  <a:lnTo>
                    <a:pt x="1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3"/>
            <p:cNvSpPr/>
            <p:nvPr/>
          </p:nvSpPr>
          <p:spPr>
            <a:xfrm>
              <a:off x="5317523" y="2682408"/>
              <a:ext cx="112971" cy="350738"/>
            </a:xfrm>
            <a:custGeom>
              <a:avLst/>
              <a:gdLst/>
              <a:ahLst/>
              <a:cxnLst/>
              <a:rect l="l" t="t" r="r" b="b"/>
              <a:pathLst>
                <a:path w="4137" h="12844" extrusionOk="0">
                  <a:moveTo>
                    <a:pt x="868" y="1"/>
                  </a:moveTo>
                  <a:lnTo>
                    <a:pt x="1" y="12543"/>
                  </a:lnTo>
                  <a:lnTo>
                    <a:pt x="2536" y="12810"/>
                  </a:lnTo>
                  <a:lnTo>
                    <a:pt x="2869" y="12843"/>
                  </a:lnTo>
                  <a:lnTo>
                    <a:pt x="4137" y="368"/>
                  </a:lnTo>
                  <a:lnTo>
                    <a:pt x="3937" y="3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3"/>
            <p:cNvSpPr/>
            <p:nvPr/>
          </p:nvSpPr>
          <p:spPr>
            <a:xfrm>
              <a:off x="5386747" y="3032187"/>
              <a:ext cx="9148" cy="956"/>
            </a:xfrm>
            <a:custGeom>
              <a:avLst/>
              <a:gdLst/>
              <a:ahLst/>
              <a:cxnLst/>
              <a:rect l="l" t="t" r="r" b="b"/>
              <a:pathLst>
                <a:path w="335" h="35" extrusionOk="0">
                  <a:moveTo>
                    <a:pt x="334" y="34"/>
                  </a:moveTo>
                  <a:lnTo>
                    <a:pt x="334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3"/>
            <p:cNvSpPr/>
            <p:nvPr/>
          </p:nvSpPr>
          <p:spPr>
            <a:xfrm>
              <a:off x="5425004" y="2691528"/>
              <a:ext cx="5489" cy="928"/>
            </a:xfrm>
            <a:custGeom>
              <a:avLst/>
              <a:gdLst/>
              <a:ahLst/>
              <a:cxnLst/>
              <a:rect l="l" t="t" r="r" b="b"/>
              <a:pathLst>
                <a:path w="201" h="34" extrusionOk="0">
                  <a:moveTo>
                    <a:pt x="1" y="0"/>
                  </a:moveTo>
                  <a:lnTo>
                    <a:pt x="201" y="3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3"/>
            <p:cNvSpPr/>
            <p:nvPr/>
          </p:nvSpPr>
          <p:spPr>
            <a:xfrm>
              <a:off x="5425004" y="2691528"/>
              <a:ext cx="5489" cy="27"/>
            </a:xfrm>
            <a:custGeom>
              <a:avLst/>
              <a:gdLst/>
              <a:ahLst/>
              <a:cxnLst/>
              <a:rect l="l" t="t" r="r" b="b"/>
              <a:pathLst>
                <a:path w="201" h="1" extrusionOk="0">
                  <a:moveTo>
                    <a:pt x="20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6F5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3"/>
            <p:cNvSpPr/>
            <p:nvPr/>
          </p:nvSpPr>
          <p:spPr>
            <a:xfrm>
              <a:off x="4891230" y="2636859"/>
              <a:ext cx="110240" cy="354369"/>
            </a:xfrm>
            <a:custGeom>
              <a:avLst/>
              <a:gdLst/>
              <a:ahLst/>
              <a:cxnLst/>
              <a:rect l="l" t="t" r="r" b="b"/>
              <a:pathLst>
                <a:path w="4037" h="12977" extrusionOk="0">
                  <a:moveTo>
                    <a:pt x="968" y="1"/>
                  </a:moveTo>
                  <a:lnTo>
                    <a:pt x="1" y="12510"/>
                  </a:lnTo>
                  <a:lnTo>
                    <a:pt x="34" y="12543"/>
                  </a:lnTo>
                  <a:lnTo>
                    <a:pt x="3937" y="12944"/>
                  </a:lnTo>
                  <a:lnTo>
                    <a:pt x="3903" y="12944"/>
                  </a:lnTo>
                  <a:lnTo>
                    <a:pt x="4037" y="12977"/>
                  </a:lnTo>
                  <a:lnTo>
                    <a:pt x="3236" y="23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3"/>
            <p:cNvSpPr/>
            <p:nvPr/>
          </p:nvSpPr>
          <p:spPr>
            <a:xfrm>
              <a:off x="4891230" y="2978446"/>
              <a:ext cx="928" cy="956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1" y="1"/>
                  </a:move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3"/>
            <p:cNvSpPr/>
            <p:nvPr/>
          </p:nvSpPr>
          <p:spPr>
            <a:xfrm>
              <a:off x="4997810" y="2990298"/>
              <a:ext cx="3659" cy="928"/>
            </a:xfrm>
            <a:custGeom>
              <a:avLst/>
              <a:gdLst/>
              <a:ahLst/>
              <a:cxnLst/>
              <a:rect l="l" t="t" r="r" b="b"/>
              <a:pathLst>
                <a:path w="134" h="34" extrusionOk="0">
                  <a:moveTo>
                    <a:pt x="0" y="1"/>
                  </a:moveTo>
                  <a:lnTo>
                    <a:pt x="134" y="34"/>
                  </a:lnTo>
                  <a:lnTo>
                    <a:pt x="134" y="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3"/>
            <p:cNvSpPr/>
            <p:nvPr/>
          </p:nvSpPr>
          <p:spPr>
            <a:xfrm>
              <a:off x="4917636" y="2636859"/>
              <a:ext cx="61988" cy="6417"/>
            </a:xfrm>
            <a:custGeom>
              <a:avLst/>
              <a:gdLst/>
              <a:ahLst/>
              <a:cxnLst/>
              <a:rect l="l" t="t" r="r" b="b"/>
              <a:pathLst>
                <a:path w="2270" h="235" extrusionOk="0">
                  <a:moveTo>
                    <a:pt x="2269" y="234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269" y="234"/>
                  </a:lnTo>
                  <a:lnTo>
                    <a:pt x="2269" y="2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3"/>
            <p:cNvSpPr/>
            <p:nvPr/>
          </p:nvSpPr>
          <p:spPr>
            <a:xfrm>
              <a:off x="4630720" y="2605892"/>
              <a:ext cx="135746" cy="359831"/>
            </a:xfrm>
            <a:custGeom>
              <a:avLst/>
              <a:gdLst/>
              <a:ahLst/>
              <a:cxnLst/>
              <a:rect l="l" t="t" r="r" b="b"/>
              <a:pathLst>
                <a:path w="4971" h="13177" extrusionOk="0">
                  <a:moveTo>
                    <a:pt x="0" y="1"/>
                  </a:moveTo>
                  <a:lnTo>
                    <a:pt x="1768" y="12810"/>
                  </a:lnTo>
                  <a:lnTo>
                    <a:pt x="4971" y="13177"/>
                  </a:lnTo>
                  <a:lnTo>
                    <a:pt x="3003" y="301"/>
                  </a:lnTo>
                  <a:lnTo>
                    <a:pt x="2836" y="3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3"/>
            <p:cNvSpPr/>
            <p:nvPr/>
          </p:nvSpPr>
          <p:spPr>
            <a:xfrm>
              <a:off x="4630720" y="2605892"/>
              <a:ext cx="60131" cy="6417"/>
            </a:xfrm>
            <a:custGeom>
              <a:avLst/>
              <a:gdLst/>
              <a:ahLst/>
              <a:cxnLst/>
              <a:rect l="l" t="t" r="r" b="b"/>
              <a:pathLst>
                <a:path w="2202" h="235" extrusionOk="0">
                  <a:moveTo>
                    <a:pt x="0" y="1"/>
                  </a:moveTo>
                  <a:lnTo>
                    <a:pt x="0" y="1"/>
                  </a:lnTo>
                  <a:lnTo>
                    <a:pt x="2202" y="234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3"/>
            <p:cNvSpPr/>
            <p:nvPr/>
          </p:nvSpPr>
          <p:spPr>
            <a:xfrm>
              <a:off x="4708136" y="2614085"/>
              <a:ext cx="4588" cy="27"/>
            </a:xfrm>
            <a:custGeom>
              <a:avLst/>
              <a:gdLst/>
              <a:ahLst/>
              <a:cxnLst/>
              <a:rect l="l" t="t" r="r" b="b"/>
              <a:pathLst>
                <a:path w="168" h="1" extrusionOk="0">
                  <a:moveTo>
                    <a:pt x="168" y="1"/>
                  </a:moveTo>
                  <a:lnTo>
                    <a:pt x="1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3"/>
            <p:cNvSpPr/>
            <p:nvPr/>
          </p:nvSpPr>
          <p:spPr>
            <a:xfrm>
              <a:off x="5119874" y="2662364"/>
              <a:ext cx="78345" cy="349836"/>
            </a:xfrm>
            <a:custGeom>
              <a:avLst/>
              <a:gdLst/>
              <a:ahLst/>
              <a:cxnLst/>
              <a:rect l="l" t="t" r="r" b="b"/>
              <a:pathLst>
                <a:path w="2869" h="12811" extrusionOk="0">
                  <a:moveTo>
                    <a:pt x="1201" y="1"/>
                  </a:moveTo>
                  <a:lnTo>
                    <a:pt x="0" y="12477"/>
                  </a:lnTo>
                  <a:lnTo>
                    <a:pt x="2869" y="12810"/>
                  </a:lnTo>
                  <a:lnTo>
                    <a:pt x="2869" y="1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3"/>
            <p:cNvSpPr/>
            <p:nvPr/>
          </p:nvSpPr>
          <p:spPr>
            <a:xfrm>
              <a:off x="5224624" y="2679677"/>
              <a:ext cx="43747" cy="339787"/>
            </a:xfrm>
            <a:custGeom>
              <a:avLst/>
              <a:gdLst/>
              <a:ahLst/>
              <a:cxnLst/>
              <a:rect l="l" t="t" r="r" b="b"/>
              <a:pathLst>
                <a:path w="1602" h="12443" extrusionOk="0">
                  <a:moveTo>
                    <a:pt x="1234" y="1"/>
                  </a:moveTo>
                  <a:lnTo>
                    <a:pt x="0" y="12276"/>
                  </a:lnTo>
                  <a:lnTo>
                    <a:pt x="1601" y="12443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3"/>
            <p:cNvSpPr/>
            <p:nvPr/>
          </p:nvSpPr>
          <p:spPr>
            <a:xfrm>
              <a:off x="5026947" y="2648710"/>
              <a:ext cx="36483" cy="348908"/>
            </a:xfrm>
            <a:custGeom>
              <a:avLst/>
              <a:gdLst/>
              <a:ahLst/>
              <a:cxnLst/>
              <a:rect l="l" t="t" r="r" b="b"/>
              <a:pathLst>
                <a:path w="1336" h="12777" extrusionOk="0">
                  <a:moveTo>
                    <a:pt x="1" y="1"/>
                  </a:moveTo>
                  <a:lnTo>
                    <a:pt x="334" y="12676"/>
                  </a:lnTo>
                  <a:lnTo>
                    <a:pt x="1335" y="12776"/>
                  </a:lnTo>
                  <a:lnTo>
                    <a:pt x="66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3"/>
            <p:cNvSpPr/>
            <p:nvPr/>
          </p:nvSpPr>
          <p:spPr>
            <a:xfrm>
              <a:off x="5026947" y="2550322"/>
              <a:ext cx="92955" cy="100246"/>
            </a:xfrm>
            <a:custGeom>
              <a:avLst/>
              <a:gdLst/>
              <a:ahLst/>
              <a:cxnLst/>
              <a:rect l="l" t="t" r="r" b="b"/>
              <a:pathLst>
                <a:path w="3404" h="3671" extrusionOk="0">
                  <a:moveTo>
                    <a:pt x="3403" y="1"/>
                  </a:moveTo>
                  <a:lnTo>
                    <a:pt x="1" y="3604"/>
                  </a:lnTo>
                  <a:lnTo>
                    <a:pt x="668" y="367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3"/>
            <p:cNvSpPr/>
            <p:nvPr/>
          </p:nvSpPr>
          <p:spPr>
            <a:xfrm>
              <a:off x="5566210" y="2255212"/>
              <a:ext cx="18241" cy="6390"/>
            </a:xfrm>
            <a:custGeom>
              <a:avLst/>
              <a:gdLst/>
              <a:ahLst/>
              <a:cxnLst/>
              <a:rect l="l" t="t" r="r" b="b"/>
              <a:pathLst>
                <a:path w="668" h="234" extrusionOk="0">
                  <a:moveTo>
                    <a:pt x="667" y="234"/>
                  </a:moveTo>
                  <a:lnTo>
                    <a:pt x="667" y="2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3"/>
            <p:cNvSpPr/>
            <p:nvPr/>
          </p:nvSpPr>
          <p:spPr>
            <a:xfrm>
              <a:off x="5528854" y="2255212"/>
              <a:ext cx="55598" cy="49208"/>
            </a:xfrm>
            <a:custGeom>
              <a:avLst/>
              <a:gdLst/>
              <a:ahLst/>
              <a:cxnLst/>
              <a:rect l="l" t="t" r="r" b="b"/>
              <a:pathLst>
                <a:path w="2036" h="1802" extrusionOk="0">
                  <a:moveTo>
                    <a:pt x="1368" y="0"/>
                  </a:moveTo>
                  <a:lnTo>
                    <a:pt x="1" y="1802"/>
                  </a:lnTo>
                  <a:lnTo>
                    <a:pt x="1" y="1802"/>
                  </a:lnTo>
                  <a:lnTo>
                    <a:pt x="2035" y="234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3"/>
            <p:cNvSpPr/>
            <p:nvPr/>
          </p:nvSpPr>
          <p:spPr>
            <a:xfrm>
              <a:off x="5746547" y="2514822"/>
              <a:ext cx="87493" cy="76543"/>
            </a:xfrm>
            <a:custGeom>
              <a:avLst/>
              <a:gdLst/>
              <a:ahLst/>
              <a:cxnLst/>
              <a:rect l="l" t="t" r="r" b="b"/>
              <a:pathLst>
                <a:path w="3204" h="2803" extrusionOk="0">
                  <a:moveTo>
                    <a:pt x="3203" y="0"/>
                  </a:moveTo>
                  <a:lnTo>
                    <a:pt x="1" y="2802"/>
                  </a:lnTo>
                  <a:close/>
                </a:path>
              </a:pathLst>
            </a:custGeom>
            <a:solidFill>
              <a:srgbClr val="BB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3"/>
            <p:cNvSpPr/>
            <p:nvPr/>
          </p:nvSpPr>
          <p:spPr>
            <a:xfrm>
              <a:off x="5657279" y="2514822"/>
              <a:ext cx="176761" cy="431786"/>
            </a:xfrm>
            <a:custGeom>
              <a:avLst/>
              <a:gdLst/>
              <a:ahLst/>
              <a:cxnLst/>
              <a:rect l="l" t="t" r="r" b="b"/>
              <a:pathLst>
                <a:path w="6473" h="15812" extrusionOk="0">
                  <a:moveTo>
                    <a:pt x="6472" y="0"/>
                  </a:moveTo>
                  <a:lnTo>
                    <a:pt x="3270" y="2802"/>
                  </a:lnTo>
                  <a:lnTo>
                    <a:pt x="2903" y="3136"/>
                  </a:lnTo>
                  <a:lnTo>
                    <a:pt x="1" y="15811"/>
                  </a:lnTo>
                  <a:lnTo>
                    <a:pt x="1702" y="14310"/>
                  </a:lnTo>
                  <a:lnTo>
                    <a:pt x="6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3"/>
            <p:cNvSpPr/>
            <p:nvPr/>
          </p:nvSpPr>
          <p:spPr>
            <a:xfrm>
              <a:off x="5706487" y="2600431"/>
              <a:ext cx="30066" cy="26434"/>
            </a:xfrm>
            <a:custGeom>
              <a:avLst/>
              <a:gdLst/>
              <a:ahLst/>
              <a:cxnLst/>
              <a:rect l="l" t="t" r="r" b="b"/>
              <a:pathLst>
                <a:path w="1101" h="968" extrusionOk="0">
                  <a:moveTo>
                    <a:pt x="0" y="968"/>
                  </a:moveTo>
                  <a:lnTo>
                    <a:pt x="0" y="968"/>
                  </a:lnTo>
                  <a:lnTo>
                    <a:pt x="1101" y="1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9BD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3"/>
            <p:cNvSpPr/>
            <p:nvPr/>
          </p:nvSpPr>
          <p:spPr>
            <a:xfrm>
              <a:off x="5613561" y="2600431"/>
              <a:ext cx="122993" cy="346177"/>
            </a:xfrm>
            <a:custGeom>
              <a:avLst/>
              <a:gdLst/>
              <a:ahLst/>
              <a:cxnLst/>
              <a:rect l="l" t="t" r="r" b="b"/>
              <a:pathLst>
                <a:path w="4504" h="12677" extrusionOk="0">
                  <a:moveTo>
                    <a:pt x="4504" y="1"/>
                  </a:moveTo>
                  <a:lnTo>
                    <a:pt x="3403" y="968"/>
                  </a:lnTo>
                  <a:lnTo>
                    <a:pt x="1" y="12676"/>
                  </a:lnTo>
                  <a:lnTo>
                    <a:pt x="1602" y="12676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3"/>
            <p:cNvSpPr/>
            <p:nvPr/>
          </p:nvSpPr>
          <p:spPr>
            <a:xfrm>
              <a:off x="5509739" y="2567635"/>
              <a:ext cx="226816" cy="59230"/>
            </a:xfrm>
            <a:custGeom>
              <a:avLst/>
              <a:gdLst/>
              <a:ahLst/>
              <a:cxnLst/>
              <a:rect l="l" t="t" r="r" b="b"/>
              <a:pathLst>
                <a:path w="8306" h="2169" extrusionOk="0">
                  <a:moveTo>
                    <a:pt x="0" y="1"/>
                  </a:moveTo>
                  <a:lnTo>
                    <a:pt x="2402" y="1102"/>
                  </a:lnTo>
                  <a:lnTo>
                    <a:pt x="4136" y="601"/>
                  </a:lnTo>
                  <a:lnTo>
                    <a:pt x="7205" y="2169"/>
                  </a:lnTo>
                  <a:lnTo>
                    <a:pt x="8306" y="1202"/>
                  </a:lnTo>
                  <a:lnTo>
                    <a:pt x="4136" y="1"/>
                  </a:lnTo>
                  <a:lnTo>
                    <a:pt x="2735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1" name="Google Shape;1671;p73"/>
          <p:cNvGrpSpPr/>
          <p:nvPr/>
        </p:nvGrpSpPr>
        <p:grpSpPr>
          <a:xfrm>
            <a:off x="780290" y="1577238"/>
            <a:ext cx="1661498" cy="824859"/>
            <a:chOff x="6459808" y="2083951"/>
            <a:chExt cx="1661498" cy="975588"/>
          </a:xfrm>
        </p:grpSpPr>
        <p:sp>
          <p:nvSpPr>
            <p:cNvPr id="1672" name="Google Shape;1672;p73"/>
            <p:cNvSpPr/>
            <p:nvPr/>
          </p:nvSpPr>
          <p:spPr>
            <a:xfrm>
              <a:off x="6459808" y="2083951"/>
              <a:ext cx="1661498" cy="975588"/>
            </a:xfrm>
            <a:custGeom>
              <a:avLst/>
              <a:gdLst/>
              <a:ahLst/>
              <a:cxnLst/>
              <a:rect l="l" t="t" r="r" b="b"/>
              <a:pathLst>
                <a:path w="60844" h="35726" extrusionOk="0">
                  <a:moveTo>
                    <a:pt x="34525" y="0"/>
                  </a:moveTo>
                  <a:lnTo>
                    <a:pt x="7206" y="4537"/>
                  </a:lnTo>
                  <a:lnTo>
                    <a:pt x="1968" y="7205"/>
                  </a:lnTo>
                  <a:lnTo>
                    <a:pt x="0" y="17046"/>
                  </a:lnTo>
                  <a:lnTo>
                    <a:pt x="3369" y="35726"/>
                  </a:lnTo>
                  <a:lnTo>
                    <a:pt x="56140" y="35726"/>
                  </a:lnTo>
                  <a:lnTo>
                    <a:pt x="60844" y="14411"/>
                  </a:lnTo>
                  <a:lnTo>
                    <a:pt x="58042" y="2802"/>
                  </a:lnTo>
                  <a:lnTo>
                    <a:pt x="57441" y="2702"/>
                  </a:lnTo>
                  <a:lnTo>
                    <a:pt x="34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3"/>
            <p:cNvSpPr/>
            <p:nvPr/>
          </p:nvSpPr>
          <p:spPr>
            <a:xfrm>
              <a:off x="6459808" y="2083951"/>
              <a:ext cx="1568597" cy="465484"/>
            </a:xfrm>
            <a:custGeom>
              <a:avLst/>
              <a:gdLst/>
              <a:ahLst/>
              <a:cxnLst/>
              <a:rect l="l" t="t" r="r" b="b"/>
              <a:pathLst>
                <a:path w="57442" h="17046" extrusionOk="0">
                  <a:moveTo>
                    <a:pt x="34525" y="0"/>
                  </a:moveTo>
                  <a:lnTo>
                    <a:pt x="7206" y="4537"/>
                  </a:lnTo>
                  <a:lnTo>
                    <a:pt x="1968" y="7205"/>
                  </a:lnTo>
                  <a:lnTo>
                    <a:pt x="0" y="17046"/>
                  </a:lnTo>
                  <a:lnTo>
                    <a:pt x="0" y="17046"/>
                  </a:lnTo>
                  <a:lnTo>
                    <a:pt x="4103" y="14711"/>
                  </a:lnTo>
                  <a:lnTo>
                    <a:pt x="7072" y="10374"/>
                  </a:lnTo>
                  <a:lnTo>
                    <a:pt x="57441" y="2702"/>
                  </a:lnTo>
                  <a:lnTo>
                    <a:pt x="34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3"/>
            <p:cNvSpPr/>
            <p:nvPr/>
          </p:nvSpPr>
          <p:spPr>
            <a:xfrm>
              <a:off x="6459808" y="2485642"/>
              <a:ext cx="280585" cy="573894"/>
            </a:xfrm>
            <a:custGeom>
              <a:avLst/>
              <a:gdLst/>
              <a:ahLst/>
              <a:cxnLst/>
              <a:rect l="l" t="t" r="r" b="b"/>
              <a:pathLst>
                <a:path w="10275" h="21016" extrusionOk="0">
                  <a:moveTo>
                    <a:pt x="4103" y="1"/>
                  </a:moveTo>
                  <a:lnTo>
                    <a:pt x="0" y="2336"/>
                  </a:lnTo>
                  <a:lnTo>
                    <a:pt x="3369" y="21016"/>
                  </a:lnTo>
                  <a:lnTo>
                    <a:pt x="10274" y="21016"/>
                  </a:lnTo>
                  <a:lnTo>
                    <a:pt x="4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3"/>
            <p:cNvSpPr/>
            <p:nvPr/>
          </p:nvSpPr>
          <p:spPr>
            <a:xfrm>
              <a:off x="7435358" y="2184141"/>
              <a:ext cx="296996" cy="588477"/>
            </a:xfrm>
            <a:custGeom>
              <a:avLst/>
              <a:gdLst/>
              <a:ahLst/>
              <a:cxnLst/>
              <a:rect l="l" t="t" r="r" b="b"/>
              <a:pathLst>
                <a:path w="10876" h="21550" extrusionOk="0">
                  <a:moveTo>
                    <a:pt x="1" y="0"/>
                  </a:moveTo>
                  <a:lnTo>
                    <a:pt x="5438" y="1301"/>
                  </a:lnTo>
                  <a:lnTo>
                    <a:pt x="8974" y="12343"/>
                  </a:lnTo>
                  <a:lnTo>
                    <a:pt x="9608" y="21549"/>
                  </a:lnTo>
                  <a:lnTo>
                    <a:pt x="10875" y="11709"/>
                  </a:lnTo>
                  <a:lnTo>
                    <a:pt x="8340" y="1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3"/>
            <p:cNvSpPr/>
            <p:nvPr/>
          </p:nvSpPr>
          <p:spPr>
            <a:xfrm>
              <a:off x="6853305" y="2257926"/>
              <a:ext cx="168542" cy="768815"/>
            </a:xfrm>
            <a:custGeom>
              <a:avLst/>
              <a:gdLst/>
              <a:ahLst/>
              <a:cxnLst/>
              <a:rect l="l" t="t" r="r" b="b"/>
              <a:pathLst>
                <a:path w="6172" h="28154" extrusionOk="0">
                  <a:moveTo>
                    <a:pt x="1" y="0"/>
                  </a:moveTo>
                  <a:lnTo>
                    <a:pt x="2336" y="2536"/>
                  </a:lnTo>
                  <a:lnTo>
                    <a:pt x="4771" y="13710"/>
                  </a:lnTo>
                  <a:lnTo>
                    <a:pt x="5438" y="28154"/>
                  </a:lnTo>
                  <a:lnTo>
                    <a:pt x="6172" y="13710"/>
                  </a:lnTo>
                  <a:lnTo>
                    <a:pt x="4771" y="2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3"/>
            <p:cNvSpPr/>
            <p:nvPr/>
          </p:nvSpPr>
          <p:spPr>
            <a:xfrm>
              <a:off x="6571849" y="2367237"/>
              <a:ext cx="241398" cy="692300"/>
            </a:xfrm>
            <a:custGeom>
              <a:avLst/>
              <a:gdLst/>
              <a:ahLst/>
              <a:cxnLst/>
              <a:rect l="l" t="t" r="r" b="b"/>
              <a:pathLst>
                <a:path w="8840" h="25352" extrusionOk="0">
                  <a:moveTo>
                    <a:pt x="2969" y="0"/>
                  </a:moveTo>
                  <a:lnTo>
                    <a:pt x="0" y="4337"/>
                  </a:lnTo>
                  <a:lnTo>
                    <a:pt x="6171" y="25352"/>
                  </a:lnTo>
                  <a:lnTo>
                    <a:pt x="8840" y="25352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3"/>
            <p:cNvSpPr/>
            <p:nvPr/>
          </p:nvSpPr>
          <p:spPr>
            <a:xfrm>
              <a:off x="7663100" y="2632309"/>
              <a:ext cx="277854" cy="427226"/>
            </a:xfrm>
            <a:custGeom>
              <a:avLst/>
              <a:gdLst/>
              <a:ahLst/>
              <a:cxnLst/>
              <a:rect l="l" t="t" r="r" b="b"/>
              <a:pathLst>
                <a:path w="10175" h="15645" extrusionOk="0">
                  <a:moveTo>
                    <a:pt x="7372" y="0"/>
                  </a:moveTo>
                  <a:lnTo>
                    <a:pt x="4603" y="10941"/>
                  </a:lnTo>
                  <a:lnTo>
                    <a:pt x="0" y="15645"/>
                  </a:lnTo>
                  <a:lnTo>
                    <a:pt x="7372" y="15645"/>
                  </a:lnTo>
                  <a:lnTo>
                    <a:pt x="10174" y="2269"/>
                  </a:lnTo>
                  <a:lnTo>
                    <a:pt x="7372" y="10508"/>
                  </a:lnTo>
                  <a:lnTo>
                    <a:pt x="7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3"/>
            <p:cNvSpPr/>
            <p:nvPr/>
          </p:nvSpPr>
          <p:spPr>
            <a:xfrm>
              <a:off x="7045520" y="2565816"/>
              <a:ext cx="133015" cy="493720"/>
            </a:xfrm>
            <a:custGeom>
              <a:avLst/>
              <a:gdLst/>
              <a:ahLst/>
              <a:cxnLst/>
              <a:rect l="l" t="t" r="r" b="b"/>
              <a:pathLst>
                <a:path w="4871" h="18080" extrusionOk="0">
                  <a:moveTo>
                    <a:pt x="3236" y="0"/>
                  </a:moveTo>
                  <a:lnTo>
                    <a:pt x="3236" y="5904"/>
                  </a:lnTo>
                  <a:lnTo>
                    <a:pt x="1568" y="15578"/>
                  </a:lnTo>
                  <a:lnTo>
                    <a:pt x="0" y="18080"/>
                  </a:lnTo>
                  <a:lnTo>
                    <a:pt x="4870" y="18080"/>
                  </a:lnTo>
                  <a:lnTo>
                    <a:pt x="4870" y="6905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3"/>
            <p:cNvSpPr/>
            <p:nvPr/>
          </p:nvSpPr>
          <p:spPr>
            <a:xfrm>
              <a:off x="7290548" y="2257926"/>
              <a:ext cx="144839" cy="514692"/>
            </a:xfrm>
            <a:custGeom>
              <a:avLst/>
              <a:gdLst/>
              <a:ahLst/>
              <a:cxnLst/>
              <a:rect l="l" t="t" r="r" b="b"/>
              <a:pathLst>
                <a:path w="5304" h="18848" extrusionOk="0">
                  <a:moveTo>
                    <a:pt x="2869" y="0"/>
                  </a:moveTo>
                  <a:lnTo>
                    <a:pt x="567" y="367"/>
                  </a:lnTo>
                  <a:lnTo>
                    <a:pt x="2869" y="7005"/>
                  </a:lnTo>
                  <a:lnTo>
                    <a:pt x="0" y="5671"/>
                  </a:lnTo>
                  <a:lnTo>
                    <a:pt x="4070" y="10675"/>
                  </a:lnTo>
                  <a:lnTo>
                    <a:pt x="5304" y="18847"/>
                  </a:lnTo>
                  <a:lnTo>
                    <a:pt x="5304" y="9641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3"/>
            <p:cNvSpPr/>
            <p:nvPr/>
          </p:nvSpPr>
          <p:spPr>
            <a:xfrm>
              <a:off x="7772410" y="2152246"/>
              <a:ext cx="132086" cy="215019"/>
            </a:xfrm>
            <a:custGeom>
              <a:avLst/>
              <a:gdLst/>
              <a:ahLst/>
              <a:cxnLst/>
              <a:rect l="l" t="t" r="r" b="b"/>
              <a:pathLst>
                <a:path w="4837" h="7874" extrusionOk="0">
                  <a:moveTo>
                    <a:pt x="0" y="1"/>
                  </a:moveTo>
                  <a:lnTo>
                    <a:pt x="3036" y="1168"/>
                  </a:lnTo>
                  <a:lnTo>
                    <a:pt x="4837" y="7873"/>
                  </a:lnTo>
                  <a:lnTo>
                    <a:pt x="4837" y="9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3"/>
            <p:cNvSpPr/>
            <p:nvPr/>
          </p:nvSpPr>
          <p:spPr>
            <a:xfrm>
              <a:off x="6652924" y="2367237"/>
              <a:ext cx="160322" cy="692300"/>
            </a:xfrm>
            <a:custGeom>
              <a:avLst/>
              <a:gdLst/>
              <a:ahLst/>
              <a:cxnLst/>
              <a:rect l="l" t="t" r="r" b="b"/>
              <a:pathLst>
                <a:path w="5871" h="25352" extrusionOk="0">
                  <a:moveTo>
                    <a:pt x="0" y="0"/>
                  </a:moveTo>
                  <a:lnTo>
                    <a:pt x="5871" y="25352"/>
                  </a:lnTo>
                  <a:lnTo>
                    <a:pt x="5137" y="11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3"/>
            <p:cNvSpPr/>
            <p:nvPr/>
          </p:nvSpPr>
          <p:spPr>
            <a:xfrm>
              <a:off x="7566541" y="2219668"/>
              <a:ext cx="131185" cy="839869"/>
            </a:xfrm>
            <a:custGeom>
              <a:avLst/>
              <a:gdLst/>
              <a:ahLst/>
              <a:cxnLst/>
              <a:rect l="l" t="t" r="r" b="b"/>
              <a:pathLst>
                <a:path w="4804" h="30756" extrusionOk="0">
                  <a:moveTo>
                    <a:pt x="634" y="0"/>
                  </a:moveTo>
                  <a:lnTo>
                    <a:pt x="0" y="5404"/>
                  </a:lnTo>
                  <a:lnTo>
                    <a:pt x="2902" y="12076"/>
                  </a:lnTo>
                  <a:lnTo>
                    <a:pt x="3536" y="20248"/>
                  </a:lnTo>
                  <a:lnTo>
                    <a:pt x="3536" y="30756"/>
                  </a:lnTo>
                  <a:lnTo>
                    <a:pt x="4804" y="20248"/>
                  </a:lnTo>
                  <a:lnTo>
                    <a:pt x="4170" y="11042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4" name="Google Shape;1684;p73"/>
          <p:cNvSpPr txBox="1">
            <a:spLocks noGrp="1"/>
          </p:cNvSpPr>
          <p:nvPr>
            <p:ph type="subTitle" idx="1"/>
          </p:nvPr>
        </p:nvSpPr>
        <p:spPr>
          <a:xfrm>
            <a:off x="817975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Accuracy </a:t>
            </a:r>
            <a:r>
              <a:rPr lang="en"/>
              <a:t>Train: 0.887 Test: 0.809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85" name="Google Shape;1685;p73"/>
          <p:cNvSpPr txBox="1">
            <a:spLocks noGrp="1"/>
          </p:cNvSpPr>
          <p:nvPr>
            <p:ph type="title" idx="3"/>
          </p:nvPr>
        </p:nvSpPr>
        <p:spPr>
          <a:xfrm>
            <a:off x="771625" y="1158950"/>
            <a:ext cx="16614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1.</a:t>
            </a:r>
            <a:endParaRPr/>
          </a:p>
        </p:txBody>
      </p:sp>
      <p:sp>
        <p:nvSpPr>
          <p:cNvPr id="1686" name="Google Shape;1686;p73"/>
          <p:cNvSpPr txBox="1">
            <a:spLocks noGrp="1"/>
          </p:cNvSpPr>
          <p:nvPr>
            <p:ph type="subTitle" idx="5"/>
          </p:nvPr>
        </p:nvSpPr>
        <p:spPr>
          <a:xfrm>
            <a:off x="2813125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0.844 Test: 0.798</a:t>
            </a:r>
            <a:endParaRPr/>
          </a:p>
        </p:txBody>
      </p:sp>
      <p:sp>
        <p:nvSpPr>
          <p:cNvPr id="1687" name="Google Shape;1687;p73"/>
          <p:cNvSpPr txBox="1">
            <a:spLocks noGrp="1"/>
          </p:cNvSpPr>
          <p:nvPr>
            <p:ph type="title" idx="6"/>
          </p:nvPr>
        </p:nvSpPr>
        <p:spPr>
          <a:xfrm>
            <a:off x="2893850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2.</a:t>
            </a:r>
            <a:endParaRPr/>
          </a:p>
        </p:txBody>
      </p:sp>
      <p:sp>
        <p:nvSpPr>
          <p:cNvPr id="1688" name="Google Shape;1688;p73"/>
          <p:cNvSpPr txBox="1">
            <a:spLocks noGrp="1"/>
          </p:cNvSpPr>
          <p:nvPr>
            <p:ph type="subTitle" idx="8"/>
          </p:nvPr>
        </p:nvSpPr>
        <p:spPr>
          <a:xfrm>
            <a:off x="4724156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0.838 Test: 0.815</a:t>
            </a:r>
            <a:endParaRPr/>
          </a:p>
        </p:txBody>
      </p:sp>
      <p:sp>
        <p:nvSpPr>
          <p:cNvPr id="1689" name="Google Shape;1689;p73"/>
          <p:cNvSpPr txBox="1">
            <a:spLocks noGrp="1"/>
          </p:cNvSpPr>
          <p:nvPr>
            <p:ph type="title" idx="9"/>
          </p:nvPr>
        </p:nvSpPr>
        <p:spPr>
          <a:xfrm>
            <a:off x="4842648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3.</a:t>
            </a:r>
            <a:endParaRPr/>
          </a:p>
        </p:txBody>
      </p:sp>
      <p:sp>
        <p:nvSpPr>
          <p:cNvPr id="1690" name="Google Shape;1690;p73"/>
          <p:cNvSpPr txBox="1">
            <a:spLocks noGrp="1"/>
          </p:cNvSpPr>
          <p:nvPr>
            <p:ph type="subTitle" idx="14"/>
          </p:nvPr>
        </p:nvSpPr>
        <p:spPr>
          <a:xfrm>
            <a:off x="6673050" y="4351000"/>
            <a:ext cx="1568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Accuracy </a:t>
            </a:r>
            <a:r>
              <a:rPr lang="en"/>
              <a:t>Train: 0.835 Test: 0.815</a:t>
            </a:r>
            <a:endParaRPr/>
          </a:p>
        </p:txBody>
      </p:sp>
      <p:sp>
        <p:nvSpPr>
          <p:cNvPr id="1691" name="Google Shape;1691;p73"/>
          <p:cNvSpPr txBox="1">
            <a:spLocks noGrp="1"/>
          </p:cNvSpPr>
          <p:nvPr>
            <p:ph type="title" idx="15"/>
          </p:nvPr>
        </p:nvSpPr>
        <p:spPr>
          <a:xfrm>
            <a:off x="6819725" y="1158950"/>
            <a:ext cx="1331700" cy="2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4.</a:t>
            </a:r>
            <a:endParaRPr/>
          </a:p>
        </p:txBody>
      </p:sp>
      <p:pic>
        <p:nvPicPr>
          <p:cNvPr id="1692" name="Google Shape;169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75" y="2539600"/>
            <a:ext cx="1568700" cy="1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000" y="2539593"/>
            <a:ext cx="1606941" cy="1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0093" y="2518493"/>
            <a:ext cx="1606950" cy="177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1225" y="2539587"/>
            <a:ext cx="1568700" cy="1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74"/>
          <p:cNvGrpSpPr/>
          <p:nvPr/>
        </p:nvGrpSpPr>
        <p:grpSpPr>
          <a:xfrm>
            <a:off x="825" y="768100"/>
            <a:ext cx="9144064" cy="6356899"/>
            <a:chOff x="825" y="768100"/>
            <a:chExt cx="9144064" cy="6356899"/>
          </a:xfrm>
        </p:grpSpPr>
        <p:grpSp>
          <p:nvGrpSpPr>
            <p:cNvPr id="1701" name="Google Shape;1701;p74"/>
            <p:cNvGrpSpPr/>
            <p:nvPr/>
          </p:nvGrpSpPr>
          <p:grpSpPr>
            <a:xfrm>
              <a:off x="4792438" y="768100"/>
              <a:ext cx="3193699" cy="4603912"/>
              <a:chOff x="4606525" y="539500"/>
              <a:chExt cx="3193699" cy="4603912"/>
            </a:xfrm>
          </p:grpSpPr>
          <p:grpSp>
            <p:nvGrpSpPr>
              <p:cNvPr id="1702" name="Google Shape;1702;p74"/>
              <p:cNvGrpSpPr/>
              <p:nvPr/>
            </p:nvGrpSpPr>
            <p:grpSpPr>
              <a:xfrm>
                <a:off x="4606525" y="539500"/>
                <a:ext cx="3193699" cy="2032294"/>
                <a:chOff x="4606525" y="539500"/>
                <a:chExt cx="3193699" cy="2032294"/>
              </a:xfrm>
            </p:grpSpPr>
            <p:sp>
              <p:nvSpPr>
                <p:cNvPr id="1703" name="Google Shape;1703;p74"/>
                <p:cNvSpPr/>
                <p:nvPr/>
              </p:nvSpPr>
              <p:spPr>
                <a:xfrm>
                  <a:off x="4606525" y="539500"/>
                  <a:ext cx="3193537" cy="203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49" h="50426" extrusionOk="0">
                      <a:moveTo>
                        <a:pt x="41824" y="1"/>
                      </a:moveTo>
                      <a:lnTo>
                        <a:pt x="37061" y="12002"/>
                      </a:lnTo>
                      <a:lnTo>
                        <a:pt x="34738" y="11272"/>
                      </a:lnTo>
                      <a:lnTo>
                        <a:pt x="32146" y="20144"/>
                      </a:lnTo>
                      <a:lnTo>
                        <a:pt x="27844" y="21392"/>
                      </a:lnTo>
                      <a:lnTo>
                        <a:pt x="17360" y="34296"/>
                      </a:lnTo>
                      <a:lnTo>
                        <a:pt x="14864" y="36716"/>
                      </a:lnTo>
                      <a:lnTo>
                        <a:pt x="11369" y="37618"/>
                      </a:lnTo>
                      <a:lnTo>
                        <a:pt x="1" y="50426"/>
                      </a:lnTo>
                      <a:lnTo>
                        <a:pt x="79249" y="50426"/>
                      </a:lnTo>
                      <a:lnTo>
                        <a:pt x="79249" y="38501"/>
                      </a:lnTo>
                      <a:lnTo>
                        <a:pt x="76657" y="32779"/>
                      </a:lnTo>
                      <a:lnTo>
                        <a:pt x="67977" y="22602"/>
                      </a:lnTo>
                      <a:lnTo>
                        <a:pt x="68861" y="15670"/>
                      </a:lnTo>
                      <a:lnTo>
                        <a:pt x="57666" y="10658"/>
                      </a:lnTo>
                      <a:lnTo>
                        <a:pt x="46125" y="2593"/>
                      </a:lnTo>
                      <a:lnTo>
                        <a:pt x="418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74"/>
                <p:cNvSpPr/>
                <p:nvPr/>
              </p:nvSpPr>
              <p:spPr>
                <a:xfrm>
                  <a:off x="5842424" y="539500"/>
                  <a:ext cx="1957733" cy="2032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82" h="50426" extrusionOk="0">
                      <a:moveTo>
                        <a:pt x="11157" y="1"/>
                      </a:moveTo>
                      <a:lnTo>
                        <a:pt x="16553" y="12501"/>
                      </a:lnTo>
                      <a:lnTo>
                        <a:pt x="9928" y="20509"/>
                      </a:lnTo>
                      <a:lnTo>
                        <a:pt x="18838" y="13385"/>
                      </a:lnTo>
                      <a:lnTo>
                        <a:pt x="18838" y="19625"/>
                      </a:lnTo>
                      <a:lnTo>
                        <a:pt x="20873" y="22160"/>
                      </a:lnTo>
                      <a:lnTo>
                        <a:pt x="18722" y="28535"/>
                      </a:lnTo>
                      <a:lnTo>
                        <a:pt x="21776" y="33240"/>
                      </a:lnTo>
                      <a:lnTo>
                        <a:pt x="24195" y="37580"/>
                      </a:lnTo>
                      <a:lnTo>
                        <a:pt x="16418" y="36427"/>
                      </a:lnTo>
                      <a:lnTo>
                        <a:pt x="18588" y="40383"/>
                      </a:lnTo>
                      <a:lnTo>
                        <a:pt x="8948" y="44569"/>
                      </a:lnTo>
                      <a:lnTo>
                        <a:pt x="0" y="50426"/>
                      </a:lnTo>
                      <a:lnTo>
                        <a:pt x="48582" y="50426"/>
                      </a:lnTo>
                      <a:lnTo>
                        <a:pt x="48582" y="38501"/>
                      </a:lnTo>
                      <a:lnTo>
                        <a:pt x="45990" y="32779"/>
                      </a:lnTo>
                      <a:lnTo>
                        <a:pt x="37310" y="22602"/>
                      </a:lnTo>
                      <a:lnTo>
                        <a:pt x="38194" y="15670"/>
                      </a:lnTo>
                      <a:lnTo>
                        <a:pt x="26999" y="10658"/>
                      </a:lnTo>
                      <a:lnTo>
                        <a:pt x="15458" y="2593"/>
                      </a:lnTo>
                      <a:lnTo>
                        <a:pt x="111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74"/>
                <p:cNvSpPr/>
                <p:nvPr/>
              </p:nvSpPr>
              <p:spPr>
                <a:xfrm>
                  <a:off x="5901988" y="993771"/>
                  <a:ext cx="301063" cy="3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1" h="8872" extrusionOk="0">
                      <a:moveTo>
                        <a:pt x="2593" y="0"/>
                      </a:moveTo>
                      <a:lnTo>
                        <a:pt x="1" y="8872"/>
                      </a:lnTo>
                      <a:lnTo>
                        <a:pt x="3745" y="2631"/>
                      </a:lnTo>
                      <a:lnTo>
                        <a:pt x="7470" y="4532"/>
                      </a:lnTo>
                      <a:lnTo>
                        <a:pt x="4916" y="730"/>
                      </a:lnTo>
                      <a:lnTo>
                        <a:pt x="259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74"/>
                <p:cNvSpPr/>
                <p:nvPr/>
              </p:nvSpPr>
              <p:spPr>
                <a:xfrm>
                  <a:off x="6708363" y="1450339"/>
                  <a:ext cx="1091861" cy="1121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5" h="27825" extrusionOk="0">
                      <a:moveTo>
                        <a:pt x="15823" y="1"/>
                      </a:moveTo>
                      <a:lnTo>
                        <a:pt x="9352" y="12828"/>
                      </a:lnTo>
                      <a:lnTo>
                        <a:pt x="13826" y="7240"/>
                      </a:lnTo>
                      <a:lnTo>
                        <a:pt x="15823" y="12828"/>
                      </a:lnTo>
                      <a:lnTo>
                        <a:pt x="11445" y="19395"/>
                      </a:lnTo>
                      <a:lnTo>
                        <a:pt x="1" y="27825"/>
                      </a:lnTo>
                      <a:lnTo>
                        <a:pt x="27095" y="27825"/>
                      </a:lnTo>
                      <a:lnTo>
                        <a:pt x="27095" y="15900"/>
                      </a:lnTo>
                      <a:lnTo>
                        <a:pt x="24503" y="10178"/>
                      </a:lnTo>
                      <a:lnTo>
                        <a:pt x="158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74"/>
                <p:cNvSpPr/>
                <p:nvPr/>
              </p:nvSpPr>
              <p:spPr>
                <a:xfrm>
                  <a:off x="5842424" y="2166969"/>
                  <a:ext cx="749050" cy="40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8" h="10043" extrusionOk="0">
                      <a:moveTo>
                        <a:pt x="18588" y="0"/>
                      </a:moveTo>
                      <a:lnTo>
                        <a:pt x="8948" y="4186"/>
                      </a:lnTo>
                      <a:lnTo>
                        <a:pt x="0" y="10043"/>
                      </a:lnTo>
                      <a:lnTo>
                        <a:pt x="11810" y="10043"/>
                      </a:lnTo>
                      <a:lnTo>
                        <a:pt x="10177" y="6068"/>
                      </a:lnTo>
                      <a:lnTo>
                        <a:pt x="185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74"/>
                <p:cNvSpPr/>
                <p:nvPr/>
              </p:nvSpPr>
              <p:spPr>
                <a:xfrm>
                  <a:off x="4606525" y="1401616"/>
                  <a:ext cx="1122084" cy="1170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5" h="29034" extrusionOk="0">
                      <a:moveTo>
                        <a:pt x="27844" y="0"/>
                      </a:moveTo>
                      <a:lnTo>
                        <a:pt x="17360" y="12904"/>
                      </a:lnTo>
                      <a:lnTo>
                        <a:pt x="14864" y="15324"/>
                      </a:lnTo>
                      <a:lnTo>
                        <a:pt x="11369" y="16226"/>
                      </a:lnTo>
                      <a:lnTo>
                        <a:pt x="1" y="29034"/>
                      </a:lnTo>
                      <a:lnTo>
                        <a:pt x="1" y="29034"/>
                      </a:lnTo>
                      <a:lnTo>
                        <a:pt x="14441" y="18991"/>
                      </a:lnTo>
                      <a:lnTo>
                        <a:pt x="20720" y="13192"/>
                      </a:lnTo>
                      <a:lnTo>
                        <a:pt x="24081" y="17801"/>
                      </a:lnTo>
                      <a:lnTo>
                        <a:pt x="24081" y="17801"/>
                      </a:lnTo>
                      <a:lnTo>
                        <a:pt x="22545" y="11656"/>
                      </a:lnTo>
                      <a:lnTo>
                        <a:pt x="27307" y="1210"/>
                      </a:lnTo>
                      <a:lnTo>
                        <a:pt x="278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74"/>
                <p:cNvSpPr/>
                <p:nvPr/>
              </p:nvSpPr>
              <p:spPr>
                <a:xfrm>
                  <a:off x="5569992" y="1957243"/>
                  <a:ext cx="332011" cy="61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9" h="15247" extrusionOk="0">
                      <a:moveTo>
                        <a:pt x="3476" y="0"/>
                      </a:moveTo>
                      <a:lnTo>
                        <a:pt x="5109" y="7854"/>
                      </a:lnTo>
                      <a:lnTo>
                        <a:pt x="1" y="15247"/>
                      </a:lnTo>
                      <a:lnTo>
                        <a:pt x="4033" y="15247"/>
                      </a:lnTo>
                      <a:lnTo>
                        <a:pt x="8239" y="7662"/>
                      </a:lnTo>
                      <a:lnTo>
                        <a:pt x="34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74"/>
                <p:cNvSpPr/>
                <p:nvPr/>
              </p:nvSpPr>
              <p:spPr>
                <a:xfrm>
                  <a:off x="4606525" y="2166969"/>
                  <a:ext cx="581976" cy="404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42" h="10043" extrusionOk="0">
                      <a:moveTo>
                        <a:pt x="14441" y="0"/>
                      </a:moveTo>
                      <a:lnTo>
                        <a:pt x="1" y="10043"/>
                      </a:lnTo>
                      <a:lnTo>
                        <a:pt x="3323" y="10043"/>
                      </a:lnTo>
                      <a:lnTo>
                        <a:pt x="144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74"/>
                <p:cNvSpPr/>
                <p:nvPr/>
              </p:nvSpPr>
              <p:spPr>
                <a:xfrm>
                  <a:off x="6708363" y="1963409"/>
                  <a:ext cx="937118" cy="608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5" h="15094" extrusionOk="0">
                      <a:moveTo>
                        <a:pt x="15823" y="1"/>
                      </a:moveTo>
                      <a:lnTo>
                        <a:pt x="11445" y="6568"/>
                      </a:lnTo>
                      <a:lnTo>
                        <a:pt x="1" y="15094"/>
                      </a:lnTo>
                      <a:lnTo>
                        <a:pt x="22026" y="15094"/>
                      </a:lnTo>
                      <a:lnTo>
                        <a:pt x="23255" y="11330"/>
                      </a:lnTo>
                      <a:lnTo>
                        <a:pt x="20432" y="6587"/>
                      </a:lnTo>
                      <a:lnTo>
                        <a:pt x="15823" y="7951"/>
                      </a:lnTo>
                      <a:lnTo>
                        <a:pt x="19760" y="4955"/>
                      </a:lnTo>
                      <a:lnTo>
                        <a:pt x="158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74"/>
                <p:cNvSpPr/>
                <p:nvPr/>
              </p:nvSpPr>
              <p:spPr>
                <a:xfrm>
                  <a:off x="6930460" y="969027"/>
                  <a:ext cx="451171" cy="316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6" h="7854" extrusionOk="0">
                      <a:moveTo>
                        <a:pt x="1" y="0"/>
                      </a:moveTo>
                      <a:lnTo>
                        <a:pt x="1" y="7854"/>
                      </a:lnTo>
                      <a:lnTo>
                        <a:pt x="1825" y="2996"/>
                      </a:lnTo>
                      <a:lnTo>
                        <a:pt x="11196" y="5012"/>
                      </a:lnTo>
                      <a:lnTo>
                        <a:pt x="11196" y="501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74"/>
                <p:cNvSpPr/>
                <p:nvPr/>
              </p:nvSpPr>
              <p:spPr>
                <a:xfrm>
                  <a:off x="6708363" y="2228105"/>
                  <a:ext cx="461245" cy="34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6" h="8526" extrusionOk="0">
                      <a:moveTo>
                        <a:pt x="11445" y="0"/>
                      </a:moveTo>
                      <a:lnTo>
                        <a:pt x="1" y="8526"/>
                      </a:lnTo>
                      <a:lnTo>
                        <a:pt x="4302" y="8526"/>
                      </a:lnTo>
                      <a:lnTo>
                        <a:pt x="1144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74"/>
                <p:cNvSpPr/>
                <p:nvPr/>
              </p:nvSpPr>
              <p:spPr>
                <a:xfrm>
                  <a:off x="6596932" y="1078887"/>
                  <a:ext cx="358325" cy="723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17955" extrusionOk="0">
                      <a:moveTo>
                        <a:pt x="116" y="1"/>
                      </a:moveTo>
                      <a:lnTo>
                        <a:pt x="116" y="6241"/>
                      </a:lnTo>
                      <a:lnTo>
                        <a:pt x="2151" y="8776"/>
                      </a:lnTo>
                      <a:lnTo>
                        <a:pt x="0" y="15151"/>
                      </a:lnTo>
                      <a:lnTo>
                        <a:pt x="1805" y="17955"/>
                      </a:lnTo>
                      <a:lnTo>
                        <a:pt x="8891" y="1100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74"/>
                <p:cNvSpPr/>
                <p:nvPr/>
              </p:nvSpPr>
              <p:spPr>
                <a:xfrm>
                  <a:off x="6242488" y="1043301"/>
                  <a:ext cx="286354" cy="32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6" h="8008" extrusionOk="0">
                      <a:moveTo>
                        <a:pt x="6626" y="0"/>
                      </a:moveTo>
                      <a:lnTo>
                        <a:pt x="1" y="8008"/>
                      </a:lnTo>
                      <a:lnTo>
                        <a:pt x="1" y="8008"/>
                      </a:lnTo>
                      <a:lnTo>
                        <a:pt x="7106" y="2324"/>
                      </a:lnTo>
                      <a:lnTo>
                        <a:pt x="66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74"/>
                <p:cNvSpPr/>
                <p:nvPr/>
              </p:nvSpPr>
              <p:spPr>
                <a:xfrm>
                  <a:off x="6596932" y="1432567"/>
                  <a:ext cx="403942" cy="62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4" h="15420" extrusionOk="0">
                      <a:moveTo>
                        <a:pt x="2151" y="0"/>
                      </a:moveTo>
                      <a:cubicBezTo>
                        <a:pt x="2151" y="0"/>
                        <a:pt x="10024" y="9313"/>
                        <a:pt x="9813" y="9179"/>
                      </a:cubicBezTo>
                      <a:cubicBezTo>
                        <a:pt x="9602" y="9044"/>
                        <a:pt x="5473" y="15420"/>
                        <a:pt x="5473" y="15420"/>
                      </a:cubicBezTo>
                      <a:lnTo>
                        <a:pt x="0" y="637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74"/>
                <p:cNvSpPr/>
                <p:nvPr/>
              </p:nvSpPr>
              <p:spPr>
                <a:xfrm>
                  <a:off x="7346040" y="2163100"/>
                  <a:ext cx="158651" cy="120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7" h="2996" extrusionOk="0">
                      <a:moveTo>
                        <a:pt x="3937" y="0"/>
                      </a:moveTo>
                      <a:lnTo>
                        <a:pt x="0" y="2996"/>
                      </a:lnTo>
                      <a:lnTo>
                        <a:pt x="2612" y="2228"/>
                      </a:lnTo>
                      <a:lnTo>
                        <a:pt x="39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74"/>
                <p:cNvSpPr/>
                <p:nvPr/>
              </p:nvSpPr>
              <p:spPr>
                <a:xfrm>
                  <a:off x="6930460" y="969027"/>
                  <a:ext cx="73543" cy="316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" h="7854" extrusionOk="0">
                      <a:moveTo>
                        <a:pt x="1" y="0"/>
                      </a:moveTo>
                      <a:lnTo>
                        <a:pt x="1" y="7854"/>
                      </a:lnTo>
                      <a:lnTo>
                        <a:pt x="1825" y="299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9" name="Google Shape;1719;p74"/>
              <p:cNvGrpSpPr/>
              <p:nvPr/>
            </p:nvGrpSpPr>
            <p:grpSpPr>
              <a:xfrm>
                <a:off x="4606525" y="2571670"/>
                <a:ext cx="3193537" cy="2571743"/>
                <a:chOff x="4606525" y="2571670"/>
                <a:chExt cx="3193537" cy="2571743"/>
              </a:xfrm>
            </p:grpSpPr>
            <p:sp>
              <p:nvSpPr>
                <p:cNvPr id="1720" name="Google Shape;1720;p74"/>
                <p:cNvSpPr/>
                <p:nvPr/>
              </p:nvSpPr>
              <p:spPr>
                <a:xfrm>
                  <a:off x="4606525" y="2571670"/>
                  <a:ext cx="3193537" cy="25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49" h="63811" extrusionOk="0">
                      <a:moveTo>
                        <a:pt x="1" y="1"/>
                      </a:moveTo>
                      <a:lnTo>
                        <a:pt x="7221" y="20720"/>
                      </a:lnTo>
                      <a:lnTo>
                        <a:pt x="20643" y="31666"/>
                      </a:lnTo>
                      <a:lnTo>
                        <a:pt x="23908" y="41958"/>
                      </a:lnTo>
                      <a:lnTo>
                        <a:pt x="30667" y="61564"/>
                      </a:lnTo>
                      <a:lnTo>
                        <a:pt x="57666" y="63810"/>
                      </a:lnTo>
                      <a:lnTo>
                        <a:pt x="63791" y="51271"/>
                      </a:lnTo>
                      <a:lnTo>
                        <a:pt x="66960" y="31896"/>
                      </a:lnTo>
                      <a:lnTo>
                        <a:pt x="70704" y="18800"/>
                      </a:lnTo>
                      <a:lnTo>
                        <a:pt x="79249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74"/>
                <p:cNvSpPr/>
                <p:nvPr/>
              </p:nvSpPr>
              <p:spPr>
                <a:xfrm>
                  <a:off x="4606525" y="2571670"/>
                  <a:ext cx="1486534" cy="247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9" h="61334" extrusionOk="0">
                      <a:moveTo>
                        <a:pt x="31301" y="35525"/>
                      </a:moveTo>
                      <a:lnTo>
                        <a:pt x="28036" y="26596"/>
                      </a:lnTo>
                      <a:lnTo>
                        <a:pt x="30667" y="18819"/>
                      </a:lnTo>
                      <a:lnTo>
                        <a:pt x="22506" y="19549"/>
                      </a:lnTo>
                      <a:lnTo>
                        <a:pt x="14441" y="13673"/>
                      </a:lnTo>
                      <a:lnTo>
                        <a:pt x="18550" y="5320"/>
                      </a:lnTo>
                      <a:lnTo>
                        <a:pt x="23908" y="1"/>
                      </a:lnTo>
                      <a:lnTo>
                        <a:pt x="1" y="1"/>
                      </a:lnTo>
                      <a:lnTo>
                        <a:pt x="7221" y="20720"/>
                      </a:lnTo>
                      <a:lnTo>
                        <a:pt x="20643" y="31666"/>
                      </a:lnTo>
                      <a:lnTo>
                        <a:pt x="23908" y="41958"/>
                      </a:lnTo>
                      <a:lnTo>
                        <a:pt x="30571" y="61295"/>
                      </a:lnTo>
                      <a:lnTo>
                        <a:pt x="30705" y="61333"/>
                      </a:lnTo>
                      <a:lnTo>
                        <a:pt x="36889" y="27172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74"/>
                <p:cNvSpPr/>
                <p:nvPr/>
              </p:nvSpPr>
              <p:spPr>
                <a:xfrm>
                  <a:off x="5611018" y="2571670"/>
                  <a:ext cx="231429" cy="40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" h="10006" extrusionOk="0">
                      <a:moveTo>
                        <a:pt x="3015" y="1"/>
                      </a:moveTo>
                      <a:lnTo>
                        <a:pt x="1" y="10005"/>
                      </a:lnTo>
                      <a:lnTo>
                        <a:pt x="5742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74"/>
                <p:cNvSpPr/>
                <p:nvPr/>
              </p:nvSpPr>
              <p:spPr>
                <a:xfrm>
                  <a:off x="6318334" y="2571670"/>
                  <a:ext cx="1277592" cy="131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04" h="32569" extrusionOk="0">
                      <a:moveTo>
                        <a:pt x="1" y="1"/>
                      </a:moveTo>
                      <a:lnTo>
                        <a:pt x="1" y="12098"/>
                      </a:lnTo>
                      <a:lnTo>
                        <a:pt x="9064" y="32568"/>
                      </a:lnTo>
                      <a:lnTo>
                        <a:pt x="7585" y="19703"/>
                      </a:lnTo>
                      <a:lnTo>
                        <a:pt x="15190" y="23370"/>
                      </a:lnTo>
                      <a:lnTo>
                        <a:pt x="13961" y="10005"/>
                      </a:lnTo>
                      <a:lnTo>
                        <a:pt x="24503" y="4994"/>
                      </a:lnTo>
                      <a:lnTo>
                        <a:pt x="31704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74"/>
                <p:cNvSpPr/>
                <p:nvPr/>
              </p:nvSpPr>
              <p:spPr>
                <a:xfrm>
                  <a:off x="6654199" y="2571670"/>
                  <a:ext cx="227520" cy="43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6" h="10870" extrusionOk="0">
                      <a:moveTo>
                        <a:pt x="1345" y="1"/>
                      </a:moveTo>
                      <a:lnTo>
                        <a:pt x="0" y="10869"/>
                      </a:lnTo>
                      <a:lnTo>
                        <a:pt x="5646" y="1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74"/>
                <p:cNvSpPr/>
                <p:nvPr/>
              </p:nvSpPr>
              <p:spPr>
                <a:xfrm>
                  <a:off x="6528824" y="3790528"/>
                  <a:ext cx="648508" cy="1352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3" h="33567" extrusionOk="0">
                      <a:moveTo>
                        <a:pt x="16092" y="21027"/>
                      </a:moveTo>
                      <a:cubicBezTo>
                        <a:pt x="16092" y="21027"/>
                        <a:pt x="10427" y="1"/>
                        <a:pt x="10619" y="423"/>
                      </a:cubicBezTo>
                      <a:cubicBezTo>
                        <a:pt x="10831" y="826"/>
                        <a:pt x="11522" y="19241"/>
                        <a:pt x="11522" y="19241"/>
                      </a:cubicBezTo>
                      <a:lnTo>
                        <a:pt x="1" y="32741"/>
                      </a:lnTo>
                      <a:lnTo>
                        <a:pt x="9967" y="33566"/>
                      </a:lnTo>
                      <a:close/>
                    </a:path>
                  </a:pathLst>
                </a:custGeom>
                <a:solidFill>
                  <a:srgbClr val="6B919E">
                    <a:alpha val="21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26" name="Google Shape;1726;p74"/>
            <p:cNvSpPr/>
            <p:nvPr/>
          </p:nvSpPr>
          <p:spPr>
            <a:xfrm>
              <a:off x="825" y="2797025"/>
              <a:ext cx="9144064" cy="4327974"/>
            </a:xfrm>
            <a:custGeom>
              <a:avLst/>
              <a:gdLst/>
              <a:ahLst/>
              <a:cxnLst/>
              <a:rect l="l" t="t" r="r" b="b"/>
              <a:pathLst>
                <a:path w="208483" h="100173" extrusionOk="0">
                  <a:moveTo>
                    <a:pt x="0" y="1"/>
                  </a:moveTo>
                  <a:lnTo>
                    <a:pt x="208482" y="1"/>
                  </a:lnTo>
                  <a:lnTo>
                    <a:pt x="208482" y="100172"/>
                  </a:lnTo>
                  <a:lnTo>
                    <a:pt x="0" y="100172"/>
                  </a:lnTo>
                  <a:close/>
                </a:path>
              </a:pathLst>
            </a:custGeom>
            <a:gradFill>
              <a:gsLst>
                <a:gs pos="0">
                  <a:srgbClr val="D0F3FF">
                    <a:alpha val="32549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27" name="Google Shape;1727;p74"/>
          <p:cNvCxnSpPr/>
          <p:nvPr/>
        </p:nvCxnSpPr>
        <p:spPr>
          <a:xfrm rot="10800000">
            <a:off x="3737163" y="1995975"/>
            <a:ext cx="1798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28" name="Google Shape;1728;p74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7463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</a:t>
            </a:r>
            <a:r>
              <a:rPr lang="en" b="1"/>
              <a:t>Analysis</a:t>
            </a:r>
            <a:r>
              <a:rPr lang="en"/>
              <a:t> —</a:t>
            </a:r>
            <a:endParaRPr/>
          </a:p>
        </p:txBody>
      </p:sp>
      <p:sp>
        <p:nvSpPr>
          <p:cNvPr id="1729" name="Google Shape;1729;p74"/>
          <p:cNvSpPr txBox="1"/>
          <p:nvPr/>
        </p:nvSpPr>
        <p:spPr>
          <a:xfrm>
            <a:off x="307925" y="1898450"/>
            <a:ext cx="3127800" cy="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Test accuracy increased with lesser variables, training accuracy increased with more variables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0" name="Google Shape;1730;p74"/>
          <p:cNvSpPr txBox="1"/>
          <p:nvPr/>
        </p:nvSpPr>
        <p:spPr>
          <a:xfrm>
            <a:off x="2211738" y="1489299"/>
            <a:ext cx="12240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Trend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1731" name="Google Shape;1731;p74"/>
          <p:cNvCxnSpPr/>
          <p:nvPr/>
        </p:nvCxnSpPr>
        <p:spPr>
          <a:xfrm flipH="1">
            <a:off x="3391650" y="3557000"/>
            <a:ext cx="1570800" cy="1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32" name="Google Shape;1732;p74"/>
          <p:cNvSpPr txBox="1"/>
          <p:nvPr/>
        </p:nvSpPr>
        <p:spPr>
          <a:xfrm>
            <a:off x="268550" y="3462675"/>
            <a:ext cx="2968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Attempt 3 and 4, using best 10 and 8 features, respectively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3" name="Google Shape;1733;p74"/>
          <p:cNvSpPr txBox="1"/>
          <p:nvPr/>
        </p:nvSpPr>
        <p:spPr>
          <a:xfrm>
            <a:off x="1378856" y="3053525"/>
            <a:ext cx="1858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Best Attempt</a:t>
            </a:r>
            <a:endParaRPr sz="2400" b="1"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75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— Analysis —</a:t>
            </a:r>
            <a:endParaRPr b="1"/>
          </a:p>
        </p:txBody>
      </p:sp>
      <p:sp>
        <p:nvSpPr>
          <p:cNvPr id="1739" name="Google Shape;1739;p75"/>
          <p:cNvSpPr txBox="1"/>
          <p:nvPr/>
        </p:nvSpPr>
        <p:spPr>
          <a:xfrm>
            <a:off x="713225" y="1134800"/>
            <a:ext cx="7486500" cy="3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Random Forest Classifier accuracy on the test data rises with reducing variables for prediction.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93BFCE"/>
              </a:buClr>
              <a:buSzPts val="1200"/>
              <a:buFont typeface="Poppins"/>
              <a:buChar char="●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However, the training accuracy rises with increase in variables using for prediction.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This is likely because we encountered the issue of over-fitting.</a:t>
            </a:r>
            <a:endParaRPr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76"/>
          <p:cNvSpPr txBox="1">
            <a:spLocks noGrp="1"/>
          </p:cNvSpPr>
          <p:nvPr>
            <p:ph type="title"/>
          </p:nvPr>
        </p:nvSpPr>
        <p:spPr>
          <a:xfrm>
            <a:off x="1954675" y="657725"/>
            <a:ext cx="67923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Over-</a:t>
            </a:r>
            <a:r>
              <a:rPr lang="en" sz="6500">
                <a:solidFill>
                  <a:schemeClr val="lt1"/>
                </a:solidFill>
              </a:rPr>
              <a:t>fitting</a:t>
            </a:r>
            <a:endParaRPr sz="6500">
              <a:solidFill>
                <a:schemeClr val="lt1"/>
              </a:solidFill>
            </a:endParaRPr>
          </a:p>
        </p:txBody>
      </p:sp>
      <p:sp>
        <p:nvSpPr>
          <p:cNvPr id="1745" name="Google Shape;1745;p76"/>
          <p:cNvSpPr/>
          <p:nvPr/>
        </p:nvSpPr>
        <p:spPr>
          <a:xfrm>
            <a:off x="1242566" y="1767958"/>
            <a:ext cx="234463" cy="398468"/>
          </a:xfrm>
          <a:custGeom>
            <a:avLst/>
            <a:gdLst/>
            <a:ahLst/>
            <a:cxnLst/>
            <a:rect l="l" t="t" r="r" b="b"/>
            <a:pathLst>
              <a:path w="3341" h="5678" extrusionOk="0">
                <a:moveTo>
                  <a:pt x="0" y="1"/>
                </a:moveTo>
                <a:lnTo>
                  <a:pt x="1732" y="1059"/>
                </a:lnTo>
                <a:lnTo>
                  <a:pt x="3340" y="5678"/>
                </a:lnTo>
                <a:lnTo>
                  <a:pt x="2296" y="963"/>
                </a:lnTo>
                <a:lnTo>
                  <a:pt x="0" y="1"/>
                </a:lnTo>
                <a:close/>
                <a:moveTo>
                  <a:pt x="3340" y="5678"/>
                </a:moveTo>
                <a:lnTo>
                  <a:pt x="3340" y="5678"/>
                </a:lnTo>
                <a:lnTo>
                  <a:pt x="3340" y="56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6"/>
          <p:cNvSpPr/>
          <p:nvPr/>
        </p:nvSpPr>
        <p:spPr>
          <a:xfrm>
            <a:off x="631879" y="1746764"/>
            <a:ext cx="426469" cy="1250282"/>
          </a:xfrm>
          <a:custGeom>
            <a:avLst/>
            <a:gdLst/>
            <a:ahLst/>
            <a:cxnLst/>
            <a:rect l="l" t="t" r="r" b="b"/>
            <a:pathLst>
              <a:path w="6077" h="17816" extrusionOk="0">
                <a:moveTo>
                  <a:pt x="6076" y="0"/>
                </a:moveTo>
                <a:lnTo>
                  <a:pt x="3038" y="1622"/>
                </a:lnTo>
                <a:lnTo>
                  <a:pt x="0" y="17816"/>
                </a:lnTo>
                <a:lnTo>
                  <a:pt x="3300" y="2035"/>
                </a:lnTo>
                <a:lnTo>
                  <a:pt x="60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76"/>
          <p:cNvSpPr txBox="1">
            <a:spLocks noGrp="1"/>
          </p:cNvSpPr>
          <p:nvPr>
            <p:ph type="subTitle" idx="1"/>
          </p:nvPr>
        </p:nvSpPr>
        <p:spPr>
          <a:xfrm>
            <a:off x="2796600" y="1879550"/>
            <a:ext cx="6145500" cy="18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bel"/>
              <a:buChar char="-"/>
            </a:pPr>
            <a:r>
              <a:rPr lang="en" sz="2300" b="1">
                <a:latin typeface="Abel"/>
                <a:ea typeface="Abel"/>
                <a:cs typeface="Abel"/>
                <a:sym typeface="Abel"/>
              </a:rPr>
              <a:t>Model is closely fitted to details of training dataset</a:t>
            </a:r>
            <a:endParaRPr sz="2300" b="1">
              <a:latin typeface="Abel"/>
              <a:ea typeface="Abel"/>
              <a:cs typeface="Abel"/>
              <a:sym typeface="Abe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bel"/>
              <a:buChar char="-"/>
            </a:pPr>
            <a:r>
              <a:rPr lang="en" sz="2300" b="1">
                <a:latin typeface="Abel"/>
                <a:ea typeface="Abel"/>
                <a:cs typeface="Abel"/>
                <a:sym typeface="Abel"/>
              </a:rPr>
              <a:t>High accuracy on train data, low on test data</a:t>
            </a:r>
            <a:endParaRPr sz="2300" b="1"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48" name="Google Shape;1748;p76"/>
          <p:cNvGrpSpPr/>
          <p:nvPr/>
        </p:nvGrpSpPr>
        <p:grpSpPr>
          <a:xfrm>
            <a:off x="-273502" y="1470053"/>
            <a:ext cx="9417506" cy="3673458"/>
            <a:chOff x="-273502" y="1470053"/>
            <a:chExt cx="9417506" cy="3673458"/>
          </a:xfrm>
        </p:grpSpPr>
        <p:sp>
          <p:nvSpPr>
            <p:cNvPr id="1749" name="Google Shape;1749;p76"/>
            <p:cNvSpPr/>
            <p:nvPr/>
          </p:nvSpPr>
          <p:spPr>
            <a:xfrm>
              <a:off x="3548661" y="3764869"/>
              <a:ext cx="5025200" cy="33826"/>
            </a:xfrm>
            <a:custGeom>
              <a:avLst/>
              <a:gdLst/>
              <a:ahLst/>
              <a:cxnLst/>
              <a:rect l="l" t="t" r="r" b="b"/>
              <a:pathLst>
                <a:path w="71607" h="482" extrusionOk="0">
                  <a:moveTo>
                    <a:pt x="35796" y="1"/>
                  </a:moveTo>
                  <a:cubicBezTo>
                    <a:pt x="16029" y="1"/>
                    <a:pt x="0" y="248"/>
                    <a:pt x="0" y="248"/>
                  </a:cubicBezTo>
                  <a:cubicBezTo>
                    <a:pt x="0" y="248"/>
                    <a:pt x="16029" y="482"/>
                    <a:pt x="35796" y="482"/>
                  </a:cubicBezTo>
                  <a:cubicBezTo>
                    <a:pt x="55578" y="482"/>
                    <a:pt x="71606" y="248"/>
                    <a:pt x="71606" y="248"/>
                  </a:cubicBezTo>
                  <a:cubicBezTo>
                    <a:pt x="71606" y="248"/>
                    <a:pt x="55578" y="1"/>
                    <a:pt x="35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6"/>
            <p:cNvSpPr/>
            <p:nvPr/>
          </p:nvSpPr>
          <p:spPr>
            <a:xfrm>
              <a:off x="-273502" y="4438226"/>
              <a:ext cx="7488992" cy="98459"/>
            </a:xfrm>
            <a:custGeom>
              <a:avLst/>
              <a:gdLst/>
              <a:ahLst/>
              <a:cxnLst/>
              <a:rect l="l" t="t" r="r" b="b"/>
              <a:pathLst>
                <a:path w="106715" h="1403" extrusionOk="0">
                  <a:moveTo>
                    <a:pt x="53365" y="1"/>
                  </a:moveTo>
                  <a:cubicBezTo>
                    <a:pt x="23892" y="1"/>
                    <a:pt x="0" y="702"/>
                    <a:pt x="0" y="702"/>
                  </a:cubicBezTo>
                  <a:cubicBezTo>
                    <a:pt x="0" y="702"/>
                    <a:pt x="23892" y="1403"/>
                    <a:pt x="53365" y="1403"/>
                  </a:cubicBezTo>
                  <a:cubicBezTo>
                    <a:pt x="82837" y="1403"/>
                    <a:pt x="106715" y="702"/>
                    <a:pt x="106715" y="702"/>
                  </a:cubicBezTo>
                  <a:cubicBezTo>
                    <a:pt x="106715" y="702"/>
                    <a:pt x="82837" y="1"/>
                    <a:pt x="5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6"/>
            <p:cNvSpPr/>
            <p:nvPr/>
          </p:nvSpPr>
          <p:spPr>
            <a:xfrm>
              <a:off x="6466863" y="3650058"/>
              <a:ext cx="2506389" cy="34808"/>
            </a:xfrm>
            <a:custGeom>
              <a:avLst/>
              <a:gdLst/>
              <a:ahLst/>
              <a:cxnLst/>
              <a:rect l="l" t="t" r="r" b="b"/>
              <a:pathLst>
                <a:path w="35715" h="496" extrusionOk="0">
                  <a:moveTo>
                    <a:pt x="17857" y="1"/>
                  </a:moveTo>
                  <a:cubicBezTo>
                    <a:pt x="7987" y="1"/>
                    <a:pt x="1" y="248"/>
                    <a:pt x="1" y="248"/>
                  </a:cubicBezTo>
                  <a:cubicBezTo>
                    <a:pt x="1" y="248"/>
                    <a:pt x="7987" y="496"/>
                    <a:pt x="17857" y="496"/>
                  </a:cubicBezTo>
                  <a:cubicBezTo>
                    <a:pt x="27727" y="496"/>
                    <a:pt x="35714" y="248"/>
                    <a:pt x="35714" y="248"/>
                  </a:cubicBezTo>
                  <a:cubicBezTo>
                    <a:pt x="35714" y="248"/>
                    <a:pt x="27727" y="1"/>
                    <a:pt x="17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2" name="Google Shape;1752;p76"/>
            <p:cNvGrpSpPr/>
            <p:nvPr/>
          </p:nvGrpSpPr>
          <p:grpSpPr>
            <a:xfrm>
              <a:off x="0" y="1470053"/>
              <a:ext cx="3163305" cy="3372383"/>
              <a:chOff x="-2" y="1715886"/>
              <a:chExt cx="2932788" cy="3126630"/>
            </a:xfrm>
          </p:grpSpPr>
          <p:sp>
            <p:nvSpPr>
              <p:cNvPr id="1753" name="Google Shape;1753;p76"/>
              <p:cNvSpPr/>
              <p:nvPr/>
            </p:nvSpPr>
            <p:spPr>
              <a:xfrm>
                <a:off x="186180" y="3950139"/>
                <a:ext cx="2561338" cy="892377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12716" extrusionOk="0">
                    <a:moveTo>
                      <a:pt x="20139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863" y="2639"/>
                    </a:lnTo>
                    <a:lnTo>
                      <a:pt x="3863" y="2639"/>
                    </a:lnTo>
                    <a:lnTo>
                      <a:pt x="5650" y="3863"/>
                    </a:lnTo>
                    <a:lnTo>
                      <a:pt x="9389" y="11630"/>
                    </a:lnTo>
                    <a:lnTo>
                      <a:pt x="13252" y="12427"/>
                    </a:lnTo>
                    <a:lnTo>
                      <a:pt x="15837" y="12014"/>
                    </a:lnTo>
                    <a:lnTo>
                      <a:pt x="16441" y="12716"/>
                    </a:lnTo>
                    <a:lnTo>
                      <a:pt x="17005" y="12056"/>
                    </a:lnTo>
                    <a:lnTo>
                      <a:pt x="17349" y="12468"/>
                    </a:lnTo>
                    <a:lnTo>
                      <a:pt x="18077" y="11602"/>
                    </a:lnTo>
                    <a:lnTo>
                      <a:pt x="20029" y="11148"/>
                    </a:lnTo>
                    <a:lnTo>
                      <a:pt x="23040" y="4591"/>
                    </a:lnTo>
                    <a:lnTo>
                      <a:pt x="29982" y="2227"/>
                    </a:lnTo>
                    <a:lnTo>
                      <a:pt x="29982" y="2227"/>
                    </a:lnTo>
                    <a:lnTo>
                      <a:pt x="36346" y="55"/>
                    </a:lnTo>
                    <a:lnTo>
                      <a:pt x="36498" y="0"/>
                    </a:lnTo>
                    <a:close/>
                  </a:path>
                </a:pathLst>
              </a:custGeom>
              <a:solidFill>
                <a:srgbClr val="6B919E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76"/>
              <p:cNvSpPr/>
              <p:nvPr/>
            </p:nvSpPr>
            <p:spPr>
              <a:xfrm>
                <a:off x="-2" y="3856030"/>
                <a:ext cx="2932788" cy="199866"/>
              </a:xfrm>
              <a:custGeom>
                <a:avLst/>
                <a:gdLst/>
                <a:ahLst/>
                <a:cxnLst/>
                <a:rect l="l" t="t" r="r" b="b"/>
                <a:pathLst>
                  <a:path w="41791" h="2848" extrusionOk="0">
                    <a:moveTo>
                      <a:pt x="20900" y="1"/>
                    </a:moveTo>
                    <a:cubicBezTo>
                      <a:pt x="13922" y="1"/>
                      <a:pt x="6942" y="448"/>
                      <a:pt x="0" y="1341"/>
                    </a:cubicBezTo>
                    <a:cubicBezTo>
                      <a:pt x="0" y="1341"/>
                      <a:pt x="1430" y="2372"/>
                      <a:pt x="4743" y="2688"/>
                    </a:cubicBezTo>
                    <a:cubicBezTo>
                      <a:pt x="6021" y="2807"/>
                      <a:pt x="7555" y="2847"/>
                      <a:pt x="9261" y="2847"/>
                    </a:cubicBezTo>
                    <a:cubicBezTo>
                      <a:pt x="12672" y="2847"/>
                      <a:pt x="16771" y="2688"/>
                      <a:pt x="20895" y="2688"/>
                    </a:cubicBezTo>
                    <a:cubicBezTo>
                      <a:pt x="27150" y="2688"/>
                      <a:pt x="33611" y="2606"/>
                      <a:pt x="37446" y="2235"/>
                    </a:cubicBezTo>
                    <a:cubicBezTo>
                      <a:pt x="40690" y="1932"/>
                      <a:pt x="41790" y="1341"/>
                      <a:pt x="41790" y="1341"/>
                    </a:cubicBezTo>
                    <a:cubicBezTo>
                      <a:pt x="34855" y="448"/>
                      <a:pt x="27878" y="1"/>
                      <a:pt x="209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76"/>
              <p:cNvSpPr/>
              <p:nvPr/>
            </p:nvSpPr>
            <p:spPr>
              <a:xfrm>
                <a:off x="186180" y="1715886"/>
                <a:ext cx="2561338" cy="2234311"/>
              </a:xfrm>
              <a:custGeom>
                <a:avLst/>
                <a:gdLst/>
                <a:ahLst/>
                <a:cxnLst/>
                <a:rect l="l" t="t" r="r" b="b"/>
                <a:pathLst>
                  <a:path w="36498" h="31838" extrusionOk="0">
                    <a:moveTo>
                      <a:pt x="1" y="31837"/>
                    </a:moveTo>
                    <a:lnTo>
                      <a:pt x="5650" y="21940"/>
                    </a:lnTo>
                    <a:lnTo>
                      <a:pt x="9389" y="2062"/>
                    </a:lnTo>
                    <a:lnTo>
                      <a:pt x="13252" y="0"/>
                    </a:lnTo>
                    <a:lnTo>
                      <a:pt x="17349" y="1705"/>
                    </a:lnTo>
                    <a:lnTo>
                      <a:pt x="20029" y="3286"/>
                    </a:lnTo>
                    <a:lnTo>
                      <a:pt x="23040" y="20098"/>
                    </a:lnTo>
                    <a:lnTo>
                      <a:pt x="36498" y="318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76"/>
              <p:cNvSpPr/>
              <p:nvPr/>
            </p:nvSpPr>
            <p:spPr>
              <a:xfrm>
                <a:off x="1403624" y="1835469"/>
                <a:ext cx="1343899" cy="2114729"/>
              </a:xfrm>
              <a:custGeom>
                <a:avLst/>
                <a:gdLst/>
                <a:ahLst/>
                <a:cxnLst/>
                <a:rect l="l" t="t" r="r" b="b"/>
                <a:pathLst>
                  <a:path w="19150" h="30134" extrusionOk="0">
                    <a:moveTo>
                      <a:pt x="1" y="1"/>
                    </a:moveTo>
                    <a:lnTo>
                      <a:pt x="2585" y="11685"/>
                    </a:lnTo>
                    <a:lnTo>
                      <a:pt x="303" y="19452"/>
                    </a:lnTo>
                    <a:lnTo>
                      <a:pt x="5692" y="23384"/>
                    </a:lnTo>
                    <a:lnTo>
                      <a:pt x="2791" y="30133"/>
                    </a:lnTo>
                    <a:lnTo>
                      <a:pt x="19150" y="30133"/>
                    </a:lnTo>
                    <a:lnTo>
                      <a:pt x="5692" y="18394"/>
                    </a:lnTo>
                    <a:lnTo>
                      <a:pt x="2681" y="15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76"/>
              <p:cNvSpPr/>
              <p:nvPr/>
            </p:nvSpPr>
            <p:spPr>
              <a:xfrm>
                <a:off x="186180" y="3387663"/>
                <a:ext cx="1616890" cy="603035"/>
              </a:xfrm>
              <a:custGeom>
                <a:avLst/>
                <a:gdLst/>
                <a:ahLst/>
                <a:cxnLst/>
                <a:rect l="l" t="t" r="r" b="b"/>
                <a:pathLst>
                  <a:path w="23040" h="8593" extrusionOk="0">
                    <a:moveTo>
                      <a:pt x="23040" y="1266"/>
                    </a:moveTo>
                    <a:lnTo>
                      <a:pt x="19892" y="8592"/>
                    </a:lnTo>
                    <a:lnTo>
                      <a:pt x="1" y="8015"/>
                    </a:lnTo>
                    <a:lnTo>
                      <a:pt x="3863" y="1266"/>
                    </a:lnTo>
                    <a:lnTo>
                      <a:pt x="12771" y="3685"/>
                    </a:lnTo>
                    <a:lnTo>
                      <a:pt x="213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76"/>
              <p:cNvSpPr/>
              <p:nvPr/>
            </p:nvSpPr>
            <p:spPr>
              <a:xfrm>
                <a:off x="1582086" y="3434963"/>
                <a:ext cx="1165438" cy="555736"/>
              </a:xfrm>
              <a:custGeom>
                <a:avLst/>
                <a:gdLst/>
                <a:ahLst/>
                <a:cxnLst/>
                <a:rect l="l" t="t" r="r" b="b"/>
                <a:pathLst>
                  <a:path w="16607" h="7919" extrusionOk="0">
                    <a:moveTo>
                      <a:pt x="1" y="7918"/>
                    </a:moveTo>
                    <a:lnTo>
                      <a:pt x="3149" y="592"/>
                    </a:lnTo>
                    <a:lnTo>
                      <a:pt x="2338" y="0"/>
                    </a:lnTo>
                    <a:lnTo>
                      <a:pt x="7850" y="2447"/>
                    </a:lnTo>
                    <a:lnTo>
                      <a:pt x="10091" y="1650"/>
                    </a:lnTo>
                    <a:lnTo>
                      <a:pt x="16607" y="734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76"/>
              <p:cNvSpPr/>
              <p:nvPr/>
            </p:nvSpPr>
            <p:spPr>
              <a:xfrm>
                <a:off x="1582086" y="3476438"/>
                <a:ext cx="577982" cy="514261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7328" extrusionOk="0">
                    <a:moveTo>
                      <a:pt x="8235" y="7039"/>
                    </a:moveTo>
                    <a:lnTo>
                      <a:pt x="1" y="7327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76"/>
              <p:cNvSpPr/>
              <p:nvPr/>
            </p:nvSpPr>
            <p:spPr>
              <a:xfrm>
                <a:off x="1424888" y="2655498"/>
                <a:ext cx="475663" cy="96087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13692" extrusionOk="0">
                    <a:moveTo>
                      <a:pt x="2282" y="0"/>
                    </a:moveTo>
                    <a:lnTo>
                      <a:pt x="6777" y="13692"/>
                    </a:lnTo>
                    <a:lnTo>
                      <a:pt x="5389" y="11699"/>
                    </a:lnTo>
                    <a:lnTo>
                      <a:pt x="0" y="776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1" name="Google Shape;1761;p76"/>
            <p:cNvGrpSpPr/>
            <p:nvPr/>
          </p:nvGrpSpPr>
          <p:grpSpPr>
            <a:xfrm>
              <a:off x="3193073" y="3203442"/>
              <a:ext cx="247025" cy="83020"/>
              <a:chOff x="2447448" y="3280642"/>
              <a:chExt cx="247025" cy="83020"/>
            </a:xfrm>
          </p:grpSpPr>
          <p:sp>
            <p:nvSpPr>
              <p:cNvPr id="1762" name="Google Shape;1762;p76"/>
              <p:cNvSpPr/>
              <p:nvPr/>
            </p:nvSpPr>
            <p:spPr>
              <a:xfrm>
                <a:off x="2447448" y="3347872"/>
                <a:ext cx="247025" cy="15790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225" extrusionOk="0">
                    <a:moveTo>
                      <a:pt x="1760" y="1"/>
                    </a:moveTo>
                    <a:cubicBezTo>
                      <a:pt x="1172" y="1"/>
                      <a:pt x="585" y="39"/>
                      <a:pt x="1" y="114"/>
                    </a:cubicBezTo>
                    <a:cubicBezTo>
                      <a:pt x="1" y="114"/>
                      <a:pt x="289" y="224"/>
                      <a:pt x="1760" y="224"/>
                    </a:cubicBezTo>
                    <a:cubicBezTo>
                      <a:pt x="3066" y="224"/>
                      <a:pt x="3520" y="114"/>
                      <a:pt x="3520" y="114"/>
                    </a:cubicBezTo>
                    <a:cubicBezTo>
                      <a:pt x="2935" y="39"/>
                      <a:pt x="2348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76"/>
              <p:cNvSpPr/>
              <p:nvPr/>
            </p:nvSpPr>
            <p:spPr>
              <a:xfrm>
                <a:off x="2472502" y="3280642"/>
                <a:ext cx="187234" cy="753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73" extrusionOk="0">
                    <a:moveTo>
                      <a:pt x="1" y="1072"/>
                    </a:moveTo>
                    <a:lnTo>
                      <a:pt x="1554" y="0"/>
                    </a:lnTo>
                    <a:lnTo>
                      <a:pt x="2668" y="10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6"/>
              <p:cNvSpPr/>
              <p:nvPr/>
            </p:nvSpPr>
            <p:spPr>
              <a:xfrm>
                <a:off x="2514959" y="3280642"/>
                <a:ext cx="79160" cy="46317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660" extrusionOk="0">
                    <a:moveTo>
                      <a:pt x="949" y="0"/>
                    </a:moveTo>
                    <a:lnTo>
                      <a:pt x="1" y="660"/>
                    </a:lnTo>
                    <a:lnTo>
                      <a:pt x="1" y="660"/>
                    </a:lnTo>
                    <a:lnTo>
                      <a:pt x="1128" y="179"/>
                    </a:lnTo>
                    <a:lnTo>
                      <a:pt x="9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76"/>
            <p:cNvGrpSpPr/>
            <p:nvPr/>
          </p:nvGrpSpPr>
          <p:grpSpPr>
            <a:xfrm>
              <a:off x="5980672" y="3203446"/>
              <a:ext cx="3163332" cy="1940064"/>
              <a:chOff x="5980672" y="3203446"/>
              <a:chExt cx="3163332" cy="1940064"/>
            </a:xfrm>
          </p:grpSpPr>
          <p:sp>
            <p:nvSpPr>
              <p:cNvPr id="1766" name="Google Shape;1766;p76"/>
              <p:cNvSpPr/>
              <p:nvPr/>
            </p:nvSpPr>
            <p:spPr>
              <a:xfrm>
                <a:off x="7992037" y="3855539"/>
                <a:ext cx="52212" cy="11586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651" extrusionOk="0">
                    <a:moveTo>
                      <a:pt x="372" y="1"/>
                    </a:moveTo>
                    <a:lnTo>
                      <a:pt x="1" y="1651"/>
                    </a:lnTo>
                    <a:lnTo>
                      <a:pt x="743" y="1651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43A0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6"/>
              <p:cNvSpPr/>
              <p:nvPr/>
            </p:nvSpPr>
            <p:spPr>
              <a:xfrm>
                <a:off x="7992037" y="3855539"/>
                <a:ext cx="52212" cy="115863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651" extrusionOk="0">
                    <a:moveTo>
                      <a:pt x="372" y="1"/>
                    </a:moveTo>
                    <a:lnTo>
                      <a:pt x="1" y="1651"/>
                    </a:lnTo>
                    <a:lnTo>
                      <a:pt x="743" y="165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6"/>
              <p:cNvSpPr/>
              <p:nvPr/>
            </p:nvSpPr>
            <p:spPr>
              <a:xfrm>
                <a:off x="6222785" y="4631215"/>
                <a:ext cx="2921209" cy="512296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7300" extrusionOk="0">
                    <a:moveTo>
                      <a:pt x="1" y="0"/>
                    </a:moveTo>
                    <a:lnTo>
                      <a:pt x="15548" y="1443"/>
                    </a:lnTo>
                    <a:lnTo>
                      <a:pt x="23686" y="4591"/>
                    </a:lnTo>
                    <a:lnTo>
                      <a:pt x="33048" y="5664"/>
                    </a:lnTo>
                    <a:lnTo>
                      <a:pt x="38134" y="7299"/>
                    </a:lnTo>
                    <a:lnTo>
                      <a:pt x="41625" y="7299"/>
                    </a:lnTo>
                    <a:lnTo>
                      <a:pt x="41625" y="0"/>
                    </a:lnTo>
                    <a:close/>
                  </a:path>
                </a:pathLst>
              </a:custGeom>
              <a:solidFill>
                <a:srgbClr val="6B919E">
                  <a:alpha val="45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6"/>
              <p:cNvSpPr/>
              <p:nvPr/>
            </p:nvSpPr>
            <p:spPr>
              <a:xfrm>
                <a:off x="5980672" y="4486719"/>
                <a:ext cx="3163321" cy="244919"/>
              </a:xfrm>
              <a:custGeom>
                <a:avLst/>
                <a:gdLst/>
                <a:ahLst/>
                <a:cxnLst/>
                <a:rect l="l" t="t" r="r" b="b"/>
                <a:pathLst>
                  <a:path w="45076" h="3490" extrusionOk="0">
                    <a:moveTo>
                      <a:pt x="25144" y="0"/>
                    </a:moveTo>
                    <a:cubicBezTo>
                      <a:pt x="11235" y="0"/>
                      <a:pt x="0" y="2334"/>
                      <a:pt x="0" y="2334"/>
                    </a:cubicBezTo>
                    <a:cubicBezTo>
                      <a:pt x="0" y="2334"/>
                      <a:pt x="2214" y="3118"/>
                      <a:pt x="8949" y="3186"/>
                    </a:cubicBezTo>
                    <a:cubicBezTo>
                      <a:pt x="15658" y="3269"/>
                      <a:pt x="18861" y="3324"/>
                      <a:pt x="26696" y="3434"/>
                    </a:cubicBezTo>
                    <a:cubicBezTo>
                      <a:pt x="29379" y="3467"/>
                      <a:pt x="32093" y="3489"/>
                      <a:pt x="34699" y="3489"/>
                    </a:cubicBezTo>
                    <a:cubicBezTo>
                      <a:pt x="38543" y="3489"/>
                      <a:pt x="42151" y="3441"/>
                      <a:pt x="45075" y="3310"/>
                    </a:cubicBezTo>
                    <a:lnTo>
                      <a:pt x="45075" y="1083"/>
                    </a:lnTo>
                    <a:cubicBezTo>
                      <a:pt x="40333" y="602"/>
                      <a:pt x="33858" y="121"/>
                      <a:pt x="26751" y="11"/>
                    </a:cubicBezTo>
                    <a:cubicBezTo>
                      <a:pt x="26212" y="4"/>
                      <a:pt x="25676" y="0"/>
                      <a:pt x="251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6"/>
              <p:cNvSpPr/>
              <p:nvPr/>
            </p:nvSpPr>
            <p:spPr>
              <a:xfrm>
                <a:off x="6222785" y="3203446"/>
                <a:ext cx="2921209" cy="1427831"/>
              </a:xfrm>
              <a:custGeom>
                <a:avLst/>
                <a:gdLst/>
                <a:ahLst/>
                <a:cxnLst/>
                <a:rect l="l" t="t" r="r" b="b"/>
                <a:pathLst>
                  <a:path w="41626" h="20346" extrusionOk="0">
                    <a:moveTo>
                      <a:pt x="1" y="20345"/>
                    </a:moveTo>
                    <a:lnTo>
                      <a:pt x="15548" y="16317"/>
                    </a:lnTo>
                    <a:lnTo>
                      <a:pt x="23686" y="7561"/>
                    </a:lnTo>
                    <a:lnTo>
                      <a:pt x="33048" y="4578"/>
                    </a:lnTo>
                    <a:lnTo>
                      <a:pt x="38134" y="0"/>
                    </a:lnTo>
                    <a:lnTo>
                      <a:pt x="41625" y="0"/>
                    </a:lnTo>
                    <a:lnTo>
                      <a:pt x="41625" y="203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6"/>
              <p:cNvSpPr/>
              <p:nvPr/>
            </p:nvSpPr>
            <p:spPr>
              <a:xfrm>
                <a:off x="8700131" y="3203446"/>
                <a:ext cx="443873" cy="1427831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20346" extrusionOk="0">
                    <a:moveTo>
                      <a:pt x="2187" y="20345"/>
                    </a:moveTo>
                    <a:cubicBezTo>
                      <a:pt x="2035" y="20345"/>
                      <a:pt x="1" y="14090"/>
                      <a:pt x="1" y="14090"/>
                    </a:cubicBezTo>
                    <a:lnTo>
                      <a:pt x="3823" y="8056"/>
                    </a:lnTo>
                    <a:lnTo>
                      <a:pt x="2833" y="0"/>
                    </a:lnTo>
                    <a:lnTo>
                      <a:pt x="6324" y="0"/>
                    </a:lnTo>
                    <a:lnTo>
                      <a:pt x="6324" y="203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6"/>
              <p:cNvSpPr/>
              <p:nvPr/>
            </p:nvSpPr>
            <p:spPr>
              <a:xfrm>
                <a:off x="6222785" y="4348538"/>
                <a:ext cx="2643376" cy="319378"/>
              </a:xfrm>
              <a:custGeom>
                <a:avLst/>
                <a:gdLst/>
                <a:ahLst/>
                <a:cxnLst/>
                <a:rect l="l" t="t" r="r" b="b"/>
                <a:pathLst>
                  <a:path w="37667" h="4551" extrusionOk="0">
                    <a:moveTo>
                      <a:pt x="36388" y="894"/>
                    </a:moveTo>
                    <a:lnTo>
                      <a:pt x="29281" y="2172"/>
                    </a:lnTo>
                    <a:lnTo>
                      <a:pt x="15548" y="0"/>
                    </a:lnTo>
                    <a:lnTo>
                      <a:pt x="1" y="4028"/>
                    </a:lnTo>
                    <a:lnTo>
                      <a:pt x="37666" y="45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76"/>
              <p:cNvSpPr/>
              <p:nvPr/>
            </p:nvSpPr>
            <p:spPr>
              <a:xfrm>
                <a:off x="8776344" y="4411207"/>
                <a:ext cx="367660" cy="256709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3658" extrusionOk="0">
                    <a:moveTo>
                      <a:pt x="1" y="1"/>
                    </a:moveTo>
                    <a:lnTo>
                      <a:pt x="5238" y="1499"/>
                    </a:lnTo>
                    <a:lnTo>
                      <a:pt x="5238" y="3135"/>
                    </a:lnTo>
                    <a:lnTo>
                      <a:pt x="1279" y="3657"/>
                    </a:lnTo>
                    <a:close/>
                  </a:path>
                </a:pathLst>
              </a:custGeom>
              <a:solidFill>
                <a:srgbClr val="F5B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76"/>
              <p:cNvSpPr/>
              <p:nvPr/>
            </p:nvSpPr>
            <p:spPr>
              <a:xfrm>
                <a:off x="8700131" y="3768729"/>
                <a:ext cx="443873" cy="899184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12813" extrusionOk="0">
                    <a:moveTo>
                      <a:pt x="3823" y="1"/>
                    </a:moveTo>
                    <a:lnTo>
                      <a:pt x="6324" y="9348"/>
                    </a:lnTo>
                    <a:lnTo>
                      <a:pt x="6324" y="12290"/>
                    </a:lnTo>
                    <a:lnTo>
                      <a:pt x="2365" y="12812"/>
                    </a:lnTo>
                    <a:lnTo>
                      <a:pt x="1" y="60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>
            <a:spLocks noGrp="1"/>
          </p:cNvSpPr>
          <p:nvPr>
            <p:ph type="title"/>
          </p:nvPr>
        </p:nvSpPr>
        <p:spPr>
          <a:xfrm>
            <a:off x="404250" y="539500"/>
            <a:ext cx="54354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44" name="Google Shape;744;p41"/>
          <p:cNvGrpSpPr/>
          <p:nvPr/>
        </p:nvGrpSpPr>
        <p:grpSpPr>
          <a:xfrm>
            <a:off x="5645110" y="641233"/>
            <a:ext cx="3422664" cy="3293021"/>
            <a:chOff x="-3259839" y="1466715"/>
            <a:chExt cx="2709304" cy="2606888"/>
          </a:xfrm>
        </p:grpSpPr>
        <p:sp>
          <p:nvSpPr>
            <p:cNvPr id="745" name="Google Shape;745;p41"/>
            <p:cNvSpPr/>
            <p:nvPr/>
          </p:nvSpPr>
          <p:spPr>
            <a:xfrm>
              <a:off x="-2096048" y="3125413"/>
              <a:ext cx="802569" cy="688326"/>
            </a:xfrm>
            <a:custGeom>
              <a:avLst/>
              <a:gdLst/>
              <a:ahLst/>
              <a:cxnLst/>
              <a:rect l="l" t="t" r="r" b="b"/>
              <a:pathLst>
                <a:path w="8950" h="7676" extrusionOk="0">
                  <a:moveTo>
                    <a:pt x="5090" y="0"/>
                  </a:moveTo>
                  <a:cubicBezTo>
                    <a:pt x="4149" y="0"/>
                    <a:pt x="3189" y="350"/>
                    <a:pt x="2406" y="1132"/>
                  </a:cubicBezTo>
                  <a:cubicBezTo>
                    <a:pt x="1" y="3538"/>
                    <a:pt x="1705" y="7676"/>
                    <a:pt x="5114" y="7676"/>
                  </a:cubicBezTo>
                  <a:cubicBezTo>
                    <a:pt x="7231" y="7676"/>
                    <a:pt x="8950" y="5957"/>
                    <a:pt x="8950" y="3840"/>
                  </a:cubicBezTo>
                  <a:cubicBezTo>
                    <a:pt x="8950" y="1533"/>
                    <a:pt x="7061" y="0"/>
                    <a:pt x="5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-2702968" y="1466715"/>
              <a:ext cx="2152433" cy="1137210"/>
            </a:xfrm>
            <a:custGeom>
              <a:avLst/>
              <a:gdLst/>
              <a:ahLst/>
              <a:cxnLst/>
              <a:rect l="l" t="t" r="r" b="b"/>
              <a:pathLst>
                <a:path w="32519" h="17181" extrusionOk="0">
                  <a:moveTo>
                    <a:pt x="3959" y="1"/>
                  </a:moveTo>
                  <a:cubicBezTo>
                    <a:pt x="1974" y="1"/>
                    <a:pt x="1953" y="1695"/>
                    <a:pt x="1953" y="1695"/>
                  </a:cubicBezTo>
                  <a:cubicBezTo>
                    <a:pt x="1953" y="1695"/>
                    <a:pt x="358" y="1970"/>
                    <a:pt x="180" y="3166"/>
                  </a:cubicBezTo>
                  <a:cubicBezTo>
                    <a:pt x="1" y="4348"/>
                    <a:pt x="1004" y="5145"/>
                    <a:pt x="1004" y="5145"/>
                  </a:cubicBezTo>
                  <a:cubicBezTo>
                    <a:pt x="1692" y="5585"/>
                    <a:pt x="2351" y="6094"/>
                    <a:pt x="2943" y="6671"/>
                  </a:cubicBezTo>
                  <a:cubicBezTo>
                    <a:pt x="3175" y="6894"/>
                    <a:pt x="3373" y="6979"/>
                    <a:pt x="3540" y="6979"/>
                  </a:cubicBezTo>
                  <a:cubicBezTo>
                    <a:pt x="3923" y="6979"/>
                    <a:pt x="4140" y="6533"/>
                    <a:pt x="4229" y="6295"/>
                  </a:cubicBezTo>
                  <a:lnTo>
                    <a:pt x="4229" y="6295"/>
                  </a:lnTo>
                  <a:cubicBezTo>
                    <a:pt x="4123" y="6840"/>
                    <a:pt x="4881" y="7166"/>
                    <a:pt x="4881" y="7166"/>
                  </a:cubicBezTo>
                  <a:cubicBezTo>
                    <a:pt x="4881" y="7166"/>
                    <a:pt x="5994" y="7207"/>
                    <a:pt x="6572" y="7881"/>
                  </a:cubicBezTo>
                  <a:cubicBezTo>
                    <a:pt x="6737" y="8074"/>
                    <a:pt x="6925" y="8143"/>
                    <a:pt x="7109" y="8143"/>
                  </a:cubicBezTo>
                  <a:cubicBezTo>
                    <a:pt x="7338" y="8143"/>
                    <a:pt x="7560" y="8037"/>
                    <a:pt x="7726" y="7930"/>
                  </a:cubicBezTo>
                  <a:lnTo>
                    <a:pt x="7726" y="7930"/>
                  </a:lnTo>
                  <a:cubicBezTo>
                    <a:pt x="7518" y="8390"/>
                    <a:pt x="8125" y="9366"/>
                    <a:pt x="8125" y="9366"/>
                  </a:cubicBezTo>
                  <a:cubicBezTo>
                    <a:pt x="8125" y="9366"/>
                    <a:pt x="9266" y="9682"/>
                    <a:pt x="9843" y="10383"/>
                  </a:cubicBezTo>
                  <a:cubicBezTo>
                    <a:pt x="9963" y="10535"/>
                    <a:pt x="10106" y="10595"/>
                    <a:pt x="10256" y="10595"/>
                  </a:cubicBezTo>
                  <a:cubicBezTo>
                    <a:pt x="10542" y="10595"/>
                    <a:pt x="10854" y="10378"/>
                    <a:pt x="11090" y="10168"/>
                  </a:cubicBezTo>
                  <a:lnTo>
                    <a:pt x="11090" y="10168"/>
                  </a:lnTo>
                  <a:cubicBezTo>
                    <a:pt x="10852" y="10759"/>
                    <a:pt x="11191" y="11716"/>
                    <a:pt x="11191" y="11716"/>
                  </a:cubicBezTo>
                  <a:cubicBezTo>
                    <a:pt x="11191" y="11716"/>
                    <a:pt x="11244" y="11696"/>
                    <a:pt x="11336" y="11696"/>
                  </a:cubicBezTo>
                  <a:cubicBezTo>
                    <a:pt x="11563" y="11696"/>
                    <a:pt x="12023" y="11821"/>
                    <a:pt x="12483" y="12692"/>
                  </a:cubicBezTo>
                  <a:cubicBezTo>
                    <a:pt x="12821" y="13340"/>
                    <a:pt x="13705" y="13494"/>
                    <a:pt x="14470" y="13494"/>
                  </a:cubicBezTo>
                  <a:cubicBezTo>
                    <a:pt x="15168" y="13494"/>
                    <a:pt x="15768" y="13366"/>
                    <a:pt x="15768" y="13366"/>
                  </a:cubicBezTo>
                  <a:lnTo>
                    <a:pt x="15768" y="13366"/>
                  </a:lnTo>
                  <a:cubicBezTo>
                    <a:pt x="15768" y="13366"/>
                    <a:pt x="15287" y="14837"/>
                    <a:pt x="19122" y="16266"/>
                  </a:cubicBezTo>
                  <a:cubicBezTo>
                    <a:pt x="20278" y="16691"/>
                    <a:pt x="21119" y="16840"/>
                    <a:pt x="21730" y="16840"/>
                  </a:cubicBezTo>
                  <a:cubicBezTo>
                    <a:pt x="23154" y="16840"/>
                    <a:pt x="23329" y="16033"/>
                    <a:pt x="23329" y="16033"/>
                  </a:cubicBezTo>
                  <a:cubicBezTo>
                    <a:pt x="23531" y="16393"/>
                    <a:pt x="23924" y="16509"/>
                    <a:pt x="24344" y="16509"/>
                  </a:cubicBezTo>
                  <a:cubicBezTo>
                    <a:pt x="25092" y="16509"/>
                    <a:pt x="25927" y="16143"/>
                    <a:pt x="25927" y="16143"/>
                  </a:cubicBezTo>
                  <a:cubicBezTo>
                    <a:pt x="26505" y="16777"/>
                    <a:pt x="26999" y="16994"/>
                    <a:pt x="27404" y="16994"/>
                  </a:cubicBezTo>
                  <a:cubicBezTo>
                    <a:pt x="28282" y="16994"/>
                    <a:pt x="28745" y="15978"/>
                    <a:pt x="28745" y="15978"/>
                  </a:cubicBezTo>
                  <a:cubicBezTo>
                    <a:pt x="28745" y="15978"/>
                    <a:pt x="30029" y="17181"/>
                    <a:pt x="31031" y="17181"/>
                  </a:cubicBezTo>
                  <a:cubicBezTo>
                    <a:pt x="31462" y="17181"/>
                    <a:pt x="31841" y="16958"/>
                    <a:pt x="32044" y="16321"/>
                  </a:cubicBezTo>
                  <a:cubicBezTo>
                    <a:pt x="32519" y="14798"/>
                    <a:pt x="31527" y="14584"/>
                    <a:pt x="30934" y="14584"/>
                  </a:cubicBezTo>
                  <a:cubicBezTo>
                    <a:pt x="30703" y="14584"/>
                    <a:pt x="30532" y="14617"/>
                    <a:pt x="30532" y="14617"/>
                  </a:cubicBezTo>
                  <a:cubicBezTo>
                    <a:pt x="30628" y="13641"/>
                    <a:pt x="29666" y="13476"/>
                    <a:pt x="29666" y="13476"/>
                  </a:cubicBezTo>
                  <a:cubicBezTo>
                    <a:pt x="31480" y="10328"/>
                    <a:pt x="27755" y="9187"/>
                    <a:pt x="27755" y="9187"/>
                  </a:cubicBezTo>
                  <a:cubicBezTo>
                    <a:pt x="27462" y="7375"/>
                    <a:pt x="26277" y="7022"/>
                    <a:pt x="25399" y="7022"/>
                  </a:cubicBezTo>
                  <a:cubicBezTo>
                    <a:pt x="24838" y="7022"/>
                    <a:pt x="24401" y="7166"/>
                    <a:pt x="24401" y="7166"/>
                  </a:cubicBezTo>
                  <a:cubicBezTo>
                    <a:pt x="24607" y="6328"/>
                    <a:pt x="24607" y="5462"/>
                    <a:pt x="24401" y="4623"/>
                  </a:cubicBezTo>
                  <a:cubicBezTo>
                    <a:pt x="24279" y="4105"/>
                    <a:pt x="23902" y="3942"/>
                    <a:pt x="23475" y="3942"/>
                  </a:cubicBezTo>
                  <a:cubicBezTo>
                    <a:pt x="22746" y="3942"/>
                    <a:pt x="21872" y="4417"/>
                    <a:pt x="21872" y="4417"/>
                  </a:cubicBezTo>
                  <a:cubicBezTo>
                    <a:pt x="21872" y="4417"/>
                    <a:pt x="21954" y="1379"/>
                    <a:pt x="19026" y="637"/>
                  </a:cubicBezTo>
                  <a:cubicBezTo>
                    <a:pt x="18670" y="546"/>
                    <a:pt x="18334" y="507"/>
                    <a:pt x="18018" y="507"/>
                  </a:cubicBezTo>
                  <a:cubicBezTo>
                    <a:pt x="15737" y="507"/>
                    <a:pt x="14517" y="2575"/>
                    <a:pt x="14517" y="2575"/>
                  </a:cubicBezTo>
                  <a:cubicBezTo>
                    <a:pt x="14517" y="2575"/>
                    <a:pt x="13857" y="939"/>
                    <a:pt x="11026" y="458"/>
                  </a:cubicBezTo>
                  <a:cubicBezTo>
                    <a:pt x="10715" y="405"/>
                    <a:pt x="10429" y="382"/>
                    <a:pt x="10164" y="382"/>
                  </a:cubicBezTo>
                  <a:cubicBezTo>
                    <a:pt x="8058" y="382"/>
                    <a:pt x="7362" y="1866"/>
                    <a:pt x="7329" y="1940"/>
                  </a:cubicBezTo>
                  <a:lnTo>
                    <a:pt x="7329" y="1940"/>
                  </a:lnTo>
                  <a:cubicBezTo>
                    <a:pt x="7357" y="1875"/>
                    <a:pt x="7808" y="729"/>
                    <a:pt x="4936" y="114"/>
                  </a:cubicBezTo>
                  <a:cubicBezTo>
                    <a:pt x="4566" y="35"/>
                    <a:pt x="4243" y="1"/>
                    <a:pt x="3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-2914980" y="3855705"/>
              <a:ext cx="472332" cy="180500"/>
            </a:xfrm>
            <a:custGeom>
              <a:avLst/>
              <a:gdLst/>
              <a:ahLst/>
              <a:cxnLst/>
              <a:rect l="l" t="t" r="r" b="b"/>
              <a:pathLst>
                <a:path w="7136" h="2727" extrusionOk="0">
                  <a:moveTo>
                    <a:pt x="1601" y="1"/>
                  </a:moveTo>
                  <a:cubicBezTo>
                    <a:pt x="956" y="1"/>
                    <a:pt x="414" y="603"/>
                    <a:pt x="276" y="973"/>
                  </a:cubicBezTo>
                  <a:cubicBezTo>
                    <a:pt x="152" y="1316"/>
                    <a:pt x="1" y="1866"/>
                    <a:pt x="454" y="2457"/>
                  </a:cubicBezTo>
                  <a:cubicBezTo>
                    <a:pt x="611" y="2652"/>
                    <a:pt x="1044" y="2727"/>
                    <a:pt x="1618" y="2727"/>
                  </a:cubicBezTo>
                  <a:cubicBezTo>
                    <a:pt x="3563" y="2727"/>
                    <a:pt x="7135" y="1866"/>
                    <a:pt x="7135" y="1866"/>
                  </a:cubicBezTo>
                  <a:cubicBezTo>
                    <a:pt x="7085" y="1374"/>
                    <a:pt x="5689" y="1307"/>
                    <a:pt x="4943" y="1307"/>
                  </a:cubicBezTo>
                  <a:cubicBezTo>
                    <a:pt x="4669" y="1307"/>
                    <a:pt x="4482" y="1316"/>
                    <a:pt x="4482" y="1316"/>
                  </a:cubicBezTo>
                  <a:cubicBezTo>
                    <a:pt x="4261" y="789"/>
                    <a:pt x="3873" y="650"/>
                    <a:pt x="3526" y="650"/>
                  </a:cubicBezTo>
                  <a:cubicBezTo>
                    <a:pt x="3140" y="650"/>
                    <a:pt x="2805" y="821"/>
                    <a:pt x="2805" y="821"/>
                  </a:cubicBezTo>
                  <a:cubicBezTo>
                    <a:pt x="2409" y="215"/>
                    <a:pt x="1987" y="1"/>
                    <a:pt x="1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8" name="Google Shape;748;p41"/>
            <p:cNvGrpSpPr/>
            <p:nvPr/>
          </p:nvGrpSpPr>
          <p:grpSpPr>
            <a:xfrm>
              <a:off x="-2637438" y="1714073"/>
              <a:ext cx="158393" cy="286142"/>
              <a:chOff x="-2637438" y="1714073"/>
              <a:chExt cx="158393" cy="286142"/>
            </a:xfrm>
          </p:grpSpPr>
          <p:sp>
            <p:nvSpPr>
              <p:cNvPr id="749" name="Google Shape;749;p41"/>
              <p:cNvSpPr/>
              <p:nvPr/>
            </p:nvSpPr>
            <p:spPr>
              <a:xfrm>
                <a:off x="-2637438" y="1714073"/>
                <a:ext cx="158393" cy="125099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1890" extrusionOk="0">
                    <a:moveTo>
                      <a:pt x="932" y="1"/>
                    </a:moveTo>
                    <a:cubicBezTo>
                      <a:pt x="196" y="1"/>
                      <a:pt x="1" y="501"/>
                      <a:pt x="1" y="501"/>
                    </a:cubicBezTo>
                    <a:lnTo>
                      <a:pt x="1" y="1601"/>
                    </a:lnTo>
                    <a:cubicBezTo>
                      <a:pt x="149" y="1452"/>
                      <a:pt x="421" y="1292"/>
                      <a:pt x="895" y="1292"/>
                    </a:cubicBezTo>
                    <a:cubicBezTo>
                      <a:pt x="947" y="1292"/>
                      <a:pt x="1002" y="1294"/>
                      <a:pt x="1059" y="1298"/>
                    </a:cubicBezTo>
                    <a:cubicBezTo>
                      <a:pt x="1554" y="1326"/>
                      <a:pt x="2021" y="1546"/>
                      <a:pt x="2392" y="1890"/>
                    </a:cubicBezTo>
                    <a:lnTo>
                      <a:pt x="2392" y="762"/>
                    </a:lnTo>
                    <a:cubicBezTo>
                      <a:pt x="2076" y="336"/>
                      <a:pt x="1595" y="61"/>
                      <a:pt x="1073" y="6"/>
                    </a:cubicBezTo>
                    <a:cubicBezTo>
                      <a:pt x="1024" y="2"/>
                      <a:pt x="977" y="1"/>
                      <a:pt x="9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1"/>
              <p:cNvSpPr/>
              <p:nvPr/>
            </p:nvSpPr>
            <p:spPr>
              <a:xfrm>
                <a:off x="-2637438" y="1799593"/>
                <a:ext cx="158393" cy="200622"/>
              </a:xfrm>
              <a:custGeom>
                <a:avLst/>
                <a:gdLst/>
                <a:ahLst/>
                <a:cxnLst/>
                <a:rect l="l" t="t" r="r" b="b"/>
                <a:pathLst>
                  <a:path w="2393" h="3031" extrusionOk="0">
                    <a:moveTo>
                      <a:pt x="895" y="0"/>
                    </a:moveTo>
                    <a:cubicBezTo>
                      <a:pt x="421" y="0"/>
                      <a:pt x="149" y="160"/>
                      <a:pt x="1" y="309"/>
                    </a:cubicBezTo>
                    <a:lnTo>
                      <a:pt x="1" y="3031"/>
                    </a:lnTo>
                    <a:lnTo>
                      <a:pt x="2392" y="3031"/>
                    </a:lnTo>
                    <a:lnTo>
                      <a:pt x="2392" y="598"/>
                    </a:lnTo>
                    <a:cubicBezTo>
                      <a:pt x="2021" y="254"/>
                      <a:pt x="1554" y="34"/>
                      <a:pt x="1059" y="6"/>
                    </a:cubicBezTo>
                    <a:cubicBezTo>
                      <a:pt x="1002" y="2"/>
                      <a:pt x="947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41"/>
            <p:cNvGrpSpPr/>
            <p:nvPr/>
          </p:nvGrpSpPr>
          <p:grpSpPr>
            <a:xfrm>
              <a:off x="-2380812" y="1848839"/>
              <a:ext cx="152899" cy="370666"/>
              <a:chOff x="-2380812" y="1848839"/>
              <a:chExt cx="152899" cy="370666"/>
            </a:xfrm>
          </p:grpSpPr>
          <p:sp>
            <p:nvSpPr>
              <p:cNvPr id="752" name="Google Shape;752;p41"/>
              <p:cNvSpPr/>
              <p:nvPr/>
            </p:nvSpPr>
            <p:spPr>
              <a:xfrm>
                <a:off x="-2380812" y="1848839"/>
                <a:ext cx="152899" cy="120466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820" extrusionOk="0">
                    <a:moveTo>
                      <a:pt x="917" y="1"/>
                    </a:moveTo>
                    <a:cubicBezTo>
                      <a:pt x="187" y="1"/>
                      <a:pt x="0" y="500"/>
                      <a:pt x="0" y="500"/>
                    </a:cubicBezTo>
                    <a:lnTo>
                      <a:pt x="0" y="1531"/>
                    </a:lnTo>
                    <a:cubicBezTo>
                      <a:pt x="160" y="1395"/>
                      <a:pt x="408" y="1249"/>
                      <a:pt x="851" y="1249"/>
                    </a:cubicBezTo>
                    <a:cubicBezTo>
                      <a:pt x="904" y="1249"/>
                      <a:pt x="959" y="1251"/>
                      <a:pt x="1017" y="1256"/>
                    </a:cubicBezTo>
                    <a:cubicBezTo>
                      <a:pt x="1498" y="1283"/>
                      <a:pt x="1952" y="1489"/>
                      <a:pt x="2310" y="1819"/>
                    </a:cubicBezTo>
                    <a:lnTo>
                      <a:pt x="2310" y="733"/>
                    </a:lnTo>
                    <a:cubicBezTo>
                      <a:pt x="1993" y="321"/>
                      <a:pt x="1540" y="60"/>
                      <a:pt x="1031" y="5"/>
                    </a:cubicBezTo>
                    <a:cubicBezTo>
                      <a:pt x="992" y="2"/>
                      <a:pt x="954" y="1"/>
                      <a:pt x="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-2380812" y="1930784"/>
                <a:ext cx="151972" cy="288721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4362" extrusionOk="0">
                    <a:moveTo>
                      <a:pt x="899" y="1"/>
                    </a:moveTo>
                    <a:cubicBezTo>
                      <a:pt x="423" y="1"/>
                      <a:pt x="153" y="153"/>
                      <a:pt x="0" y="293"/>
                    </a:cubicBezTo>
                    <a:lnTo>
                      <a:pt x="0" y="2918"/>
                    </a:lnTo>
                    <a:lnTo>
                      <a:pt x="2296" y="4362"/>
                    </a:lnTo>
                    <a:lnTo>
                      <a:pt x="2296" y="581"/>
                    </a:lnTo>
                    <a:cubicBezTo>
                      <a:pt x="1952" y="238"/>
                      <a:pt x="1498" y="45"/>
                      <a:pt x="1017" y="4"/>
                    </a:cubicBezTo>
                    <a:cubicBezTo>
                      <a:pt x="976" y="2"/>
                      <a:pt x="937" y="1"/>
                      <a:pt x="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41"/>
            <p:cNvGrpSpPr/>
            <p:nvPr/>
          </p:nvGrpSpPr>
          <p:grpSpPr>
            <a:xfrm>
              <a:off x="-2166086" y="1997175"/>
              <a:ext cx="142904" cy="347897"/>
              <a:chOff x="-2166086" y="1997175"/>
              <a:chExt cx="142904" cy="347897"/>
            </a:xfrm>
          </p:grpSpPr>
          <p:sp>
            <p:nvSpPr>
              <p:cNvPr id="755" name="Google Shape;755;p41"/>
              <p:cNvSpPr/>
              <p:nvPr/>
            </p:nvSpPr>
            <p:spPr>
              <a:xfrm>
                <a:off x="-2166086" y="1997175"/>
                <a:ext cx="142904" cy="11318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10" extrusionOk="0">
                    <a:moveTo>
                      <a:pt x="849" y="0"/>
                    </a:moveTo>
                    <a:cubicBezTo>
                      <a:pt x="174" y="0"/>
                      <a:pt x="0" y="458"/>
                      <a:pt x="0" y="458"/>
                    </a:cubicBezTo>
                    <a:lnTo>
                      <a:pt x="0" y="1448"/>
                    </a:lnTo>
                    <a:cubicBezTo>
                      <a:pt x="140" y="1321"/>
                      <a:pt x="398" y="1170"/>
                      <a:pt x="849" y="1170"/>
                    </a:cubicBezTo>
                    <a:cubicBezTo>
                      <a:pt x="886" y="1170"/>
                      <a:pt x="924" y="1171"/>
                      <a:pt x="963" y="1173"/>
                    </a:cubicBezTo>
                    <a:cubicBezTo>
                      <a:pt x="1402" y="1214"/>
                      <a:pt x="1829" y="1407"/>
                      <a:pt x="2159" y="1709"/>
                    </a:cubicBezTo>
                    <a:lnTo>
                      <a:pt x="2159" y="692"/>
                    </a:lnTo>
                    <a:cubicBezTo>
                      <a:pt x="1870" y="307"/>
                      <a:pt x="1444" y="59"/>
                      <a:pt x="963" y="4"/>
                    </a:cubicBezTo>
                    <a:cubicBezTo>
                      <a:pt x="923" y="2"/>
                      <a:pt x="885" y="0"/>
                      <a:pt x="8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1"/>
              <p:cNvSpPr/>
              <p:nvPr/>
            </p:nvSpPr>
            <p:spPr>
              <a:xfrm>
                <a:off x="-2166086" y="2074553"/>
                <a:ext cx="142904" cy="270519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4087" extrusionOk="0">
                    <a:moveTo>
                      <a:pt x="839" y="1"/>
                    </a:moveTo>
                    <a:cubicBezTo>
                      <a:pt x="398" y="1"/>
                      <a:pt x="140" y="152"/>
                      <a:pt x="0" y="279"/>
                    </a:cubicBezTo>
                    <a:lnTo>
                      <a:pt x="0" y="2739"/>
                    </a:lnTo>
                    <a:lnTo>
                      <a:pt x="2159" y="4087"/>
                    </a:lnTo>
                    <a:lnTo>
                      <a:pt x="2159" y="540"/>
                    </a:lnTo>
                    <a:cubicBezTo>
                      <a:pt x="1829" y="224"/>
                      <a:pt x="1402" y="45"/>
                      <a:pt x="949" y="4"/>
                    </a:cubicBezTo>
                    <a:cubicBezTo>
                      <a:pt x="911" y="2"/>
                      <a:pt x="874" y="1"/>
                      <a:pt x="8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41"/>
            <p:cNvGrpSpPr/>
            <p:nvPr/>
          </p:nvGrpSpPr>
          <p:grpSpPr>
            <a:xfrm>
              <a:off x="-1963208" y="2155439"/>
              <a:ext cx="130196" cy="316125"/>
              <a:chOff x="-1963208" y="2155439"/>
              <a:chExt cx="130196" cy="316125"/>
            </a:xfrm>
          </p:grpSpPr>
          <p:sp>
            <p:nvSpPr>
              <p:cNvPr id="758" name="Google Shape;758;p41"/>
              <p:cNvSpPr/>
              <p:nvPr/>
            </p:nvSpPr>
            <p:spPr>
              <a:xfrm>
                <a:off x="-1963208" y="2155439"/>
                <a:ext cx="130196" cy="102264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545" extrusionOk="0">
                    <a:moveTo>
                      <a:pt x="768" y="1"/>
                    </a:moveTo>
                    <a:cubicBezTo>
                      <a:pt x="160" y="1"/>
                      <a:pt x="1" y="418"/>
                      <a:pt x="1" y="418"/>
                    </a:cubicBezTo>
                    <a:lnTo>
                      <a:pt x="1" y="1311"/>
                    </a:lnTo>
                    <a:cubicBezTo>
                      <a:pt x="196" y="1139"/>
                      <a:pt x="448" y="1053"/>
                      <a:pt x="709" y="1053"/>
                    </a:cubicBezTo>
                    <a:cubicBezTo>
                      <a:pt x="761" y="1053"/>
                      <a:pt x="814" y="1057"/>
                      <a:pt x="867" y="1064"/>
                    </a:cubicBezTo>
                    <a:cubicBezTo>
                      <a:pt x="1265" y="1091"/>
                      <a:pt x="1664" y="1270"/>
                      <a:pt x="1967" y="1545"/>
                    </a:cubicBezTo>
                    <a:lnTo>
                      <a:pt x="1967" y="624"/>
                    </a:lnTo>
                    <a:cubicBezTo>
                      <a:pt x="1705" y="280"/>
                      <a:pt x="1307" y="47"/>
                      <a:pt x="881" y="5"/>
                    </a:cubicBezTo>
                    <a:cubicBezTo>
                      <a:pt x="842" y="2"/>
                      <a:pt x="804" y="1"/>
                      <a:pt x="7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-1963208" y="2225139"/>
                <a:ext cx="129269" cy="24642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3723" extrusionOk="0">
                    <a:moveTo>
                      <a:pt x="701" y="0"/>
                    </a:moveTo>
                    <a:cubicBezTo>
                      <a:pt x="448" y="0"/>
                      <a:pt x="196" y="86"/>
                      <a:pt x="1" y="258"/>
                    </a:cubicBezTo>
                    <a:lnTo>
                      <a:pt x="1" y="2485"/>
                    </a:lnTo>
                    <a:lnTo>
                      <a:pt x="1953" y="3722"/>
                    </a:lnTo>
                    <a:lnTo>
                      <a:pt x="1953" y="492"/>
                    </a:lnTo>
                    <a:cubicBezTo>
                      <a:pt x="1650" y="217"/>
                      <a:pt x="1265" y="38"/>
                      <a:pt x="853" y="11"/>
                    </a:cubicBezTo>
                    <a:cubicBezTo>
                      <a:pt x="803" y="4"/>
                      <a:pt x="752" y="0"/>
                      <a:pt x="7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0" name="Google Shape;760;p41"/>
            <p:cNvSpPr/>
            <p:nvPr/>
          </p:nvSpPr>
          <p:spPr>
            <a:xfrm>
              <a:off x="-2918621" y="2000153"/>
              <a:ext cx="16481" cy="16481"/>
            </a:xfrm>
            <a:custGeom>
              <a:avLst/>
              <a:gdLst/>
              <a:ahLst/>
              <a:cxnLst/>
              <a:rect l="l" t="t" r="r" b="b"/>
              <a:pathLst>
                <a:path w="249" h="249" extrusionOk="0">
                  <a:moveTo>
                    <a:pt x="125" y="1"/>
                  </a:moveTo>
                  <a:cubicBezTo>
                    <a:pt x="63" y="1"/>
                    <a:pt x="1" y="42"/>
                    <a:pt x="1" y="124"/>
                  </a:cubicBezTo>
                  <a:cubicBezTo>
                    <a:pt x="1" y="207"/>
                    <a:pt x="63" y="248"/>
                    <a:pt x="125" y="248"/>
                  </a:cubicBezTo>
                  <a:cubicBezTo>
                    <a:pt x="186" y="248"/>
                    <a:pt x="248" y="207"/>
                    <a:pt x="248" y="124"/>
                  </a:cubicBezTo>
                  <a:cubicBezTo>
                    <a:pt x="248" y="42"/>
                    <a:pt x="186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-2958600" y="1999690"/>
              <a:ext cx="16878" cy="13768"/>
            </a:xfrm>
            <a:custGeom>
              <a:avLst/>
              <a:gdLst/>
              <a:ahLst/>
              <a:cxnLst/>
              <a:rect l="l" t="t" r="r" b="b"/>
              <a:pathLst>
                <a:path w="255" h="208" extrusionOk="0">
                  <a:moveTo>
                    <a:pt x="125" y="1"/>
                  </a:moveTo>
                  <a:cubicBezTo>
                    <a:pt x="62" y="1"/>
                    <a:pt x="0" y="35"/>
                    <a:pt x="14" y="104"/>
                  </a:cubicBezTo>
                  <a:cubicBezTo>
                    <a:pt x="0" y="173"/>
                    <a:pt x="62" y="207"/>
                    <a:pt x="125" y="207"/>
                  </a:cubicBezTo>
                  <a:cubicBezTo>
                    <a:pt x="189" y="207"/>
                    <a:pt x="254" y="173"/>
                    <a:pt x="247" y="104"/>
                  </a:cubicBezTo>
                  <a:cubicBezTo>
                    <a:pt x="254" y="35"/>
                    <a:pt x="189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-2919481" y="2032918"/>
              <a:ext cx="16415" cy="16415"/>
            </a:xfrm>
            <a:custGeom>
              <a:avLst/>
              <a:gdLst/>
              <a:ahLst/>
              <a:cxnLst/>
              <a:rect l="l" t="t" r="r" b="b"/>
              <a:pathLst>
                <a:path w="248" h="248" extrusionOk="0">
                  <a:moveTo>
                    <a:pt x="124" y="1"/>
                  </a:moveTo>
                  <a:cubicBezTo>
                    <a:pt x="55" y="1"/>
                    <a:pt x="0" y="56"/>
                    <a:pt x="0" y="124"/>
                  </a:cubicBezTo>
                  <a:cubicBezTo>
                    <a:pt x="0" y="179"/>
                    <a:pt x="41" y="248"/>
                    <a:pt x="110" y="248"/>
                  </a:cubicBezTo>
                  <a:cubicBezTo>
                    <a:pt x="179" y="248"/>
                    <a:pt x="234" y="193"/>
                    <a:pt x="248" y="124"/>
                  </a:cubicBezTo>
                  <a:cubicBezTo>
                    <a:pt x="248" y="56"/>
                    <a:pt x="193" y="1"/>
                    <a:pt x="12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-2959527" y="2031131"/>
              <a:ext cx="19129" cy="16415"/>
            </a:xfrm>
            <a:custGeom>
              <a:avLst/>
              <a:gdLst/>
              <a:ahLst/>
              <a:cxnLst/>
              <a:rect l="l" t="t" r="r" b="b"/>
              <a:pathLst>
                <a:path w="289" h="248" extrusionOk="0">
                  <a:moveTo>
                    <a:pt x="124" y="0"/>
                  </a:moveTo>
                  <a:cubicBezTo>
                    <a:pt x="55" y="0"/>
                    <a:pt x="0" y="55"/>
                    <a:pt x="0" y="124"/>
                  </a:cubicBezTo>
                  <a:cubicBezTo>
                    <a:pt x="0" y="179"/>
                    <a:pt x="55" y="234"/>
                    <a:pt x="124" y="248"/>
                  </a:cubicBezTo>
                  <a:cubicBezTo>
                    <a:pt x="275" y="248"/>
                    <a:pt x="289" y="0"/>
                    <a:pt x="124" y="0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-2921070" y="2064756"/>
              <a:ext cx="18930" cy="16150"/>
            </a:xfrm>
            <a:custGeom>
              <a:avLst/>
              <a:gdLst/>
              <a:ahLst/>
              <a:cxnLst/>
              <a:rect l="l" t="t" r="r" b="b"/>
              <a:pathLst>
                <a:path w="286" h="244" extrusionOk="0">
                  <a:moveTo>
                    <a:pt x="134" y="1"/>
                  </a:moveTo>
                  <a:cubicBezTo>
                    <a:pt x="65" y="1"/>
                    <a:pt x="10" y="42"/>
                    <a:pt x="10" y="111"/>
                  </a:cubicBezTo>
                  <a:cubicBezTo>
                    <a:pt x="1" y="187"/>
                    <a:pt x="64" y="243"/>
                    <a:pt x="131" y="243"/>
                  </a:cubicBezTo>
                  <a:cubicBezTo>
                    <a:pt x="161" y="243"/>
                    <a:pt x="191" y="232"/>
                    <a:pt x="217" y="207"/>
                  </a:cubicBezTo>
                  <a:cubicBezTo>
                    <a:pt x="285" y="138"/>
                    <a:pt x="244" y="1"/>
                    <a:pt x="13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-2961381" y="2062241"/>
              <a:ext cx="17342" cy="16150"/>
            </a:xfrm>
            <a:custGeom>
              <a:avLst/>
              <a:gdLst/>
              <a:ahLst/>
              <a:cxnLst/>
              <a:rect l="l" t="t" r="r" b="b"/>
              <a:pathLst>
                <a:path w="262" h="244" extrusionOk="0">
                  <a:moveTo>
                    <a:pt x="131" y="1"/>
                  </a:moveTo>
                  <a:cubicBezTo>
                    <a:pt x="66" y="1"/>
                    <a:pt x="1" y="46"/>
                    <a:pt x="15" y="135"/>
                  </a:cubicBezTo>
                  <a:cubicBezTo>
                    <a:pt x="15" y="205"/>
                    <a:pt x="72" y="243"/>
                    <a:pt x="130" y="243"/>
                  </a:cubicBezTo>
                  <a:cubicBezTo>
                    <a:pt x="186" y="243"/>
                    <a:pt x="242" y="209"/>
                    <a:pt x="248" y="135"/>
                  </a:cubicBezTo>
                  <a:cubicBezTo>
                    <a:pt x="262" y="46"/>
                    <a:pt x="197" y="1"/>
                    <a:pt x="131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-2922261" y="2096595"/>
              <a:ext cx="16481" cy="16150"/>
            </a:xfrm>
            <a:custGeom>
              <a:avLst/>
              <a:gdLst/>
              <a:ahLst/>
              <a:cxnLst/>
              <a:rect l="l" t="t" r="r" b="b"/>
              <a:pathLst>
                <a:path w="249" h="244" extrusionOk="0">
                  <a:moveTo>
                    <a:pt x="125" y="1"/>
                  </a:moveTo>
                  <a:cubicBezTo>
                    <a:pt x="70" y="1"/>
                    <a:pt x="1" y="56"/>
                    <a:pt x="1" y="125"/>
                  </a:cubicBezTo>
                  <a:cubicBezTo>
                    <a:pt x="1" y="202"/>
                    <a:pt x="65" y="243"/>
                    <a:pt x="129" y="243"/>
                  </a:cubicBezTo>
                  <a:cubicBezTo>
                    <a:pt x="189" y="243"/>
                    <a:pt x="248" y="205"/>
                    <a:pt x="248" y="125"/>
                  </a:cubicBezTo>
                  <a:cubicBezTo>
                    <a:pt x="248" y="56"/>
                    <a:pt x="193" y="1"/>
                    <a:pt x="125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-2962241" y="2095205"/>
              <a:ext cx="16878" cy="16018"/>
            </a:xfrm>
            <a:custGeom>
              <a:avLst/>
              <a:gdLst/>
              <a:ahLst/>
              <a:cxnLst/>
              <a:rect l="l" t="t" r="r" b="b"/>
              <a:pathLst>
                <a:path w="255" h="242" extrusionOk="0">
                  <a:moveTo>
                    <a:pt x="126" y="1"/>
                  </a:moveTo>
                  <a:cubicBezTo>
                    <a:pt x="67" y="1"/>
                    <a:pt x="7" y="39"/>
                    <a:pt x="0" y="118"/>
                  </a:cubicBezTo>
                  <a:cubicBezTo>
                    <a:pt x="0" y="187"/>
                    <a:pt x="55" y="242"/>
                    <a:pt x="124" y="242"/>
                  </a:cubicBezTo>
                  <a:cubicBezTo>
                    <a:pt x="192" y="242"/>
                    <a:pt x="247" y="201"/>
                    <a:pt x="247" y="132"/>
                  </a:cubicBezTo>
                  <a:cubicBezTo>
                    <a:pt x="255" y="46"/>
                    <a:pt x="191" y="1"/>
                    <a:pt x="126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-2923122" y="2128433"/>
              <a:ext cx="16415" cy="16481"/>
            </a:xfrm>
            <a:custGeom>
              <a:avLst/>
              <a:gdLst/>
              <a:ahLst/>
              <a:cxnLst/>
              <a:rect l="l" t="t" r="r" b="b"/>
              <a:pathLst>
                <a:path w="248" h="249" extrusionOk="0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3"/>
                    <a:pt x="55" y="248"/>
                    <a:pt x="124" y="248"/>
                  </a:cubicBezTo>
                  <a:cubicBezTo>
                    <a:pt x="179" y="248"/>
                    <a:pt x="234" y="193"/>
                    <a:pt x="248" y="125"/>
                  </a:cubicBezTo>
                  <a:cubicBezTo>
                    <a:pt x="248" y="70"/>
                    <a:pt x="193" y="1"/>
                    <a:pt x="124" y="1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-2963168" y="2127440"/>
              <a:ext cx="16415" cy="16084"/>
            </a:xfrm>
            <a:custGeom>
              <a:avLst/>
              <a:gdLst/>
              <a:ahLst/>
              <a:cxnLst/>
              <a:rect l="l" t="t" r="r" b="b"/>
              <a:pathLst>
                <a:path w="248" h="243" extrusionOk="0">
                  <a:moveTo>
                    <a:pt x="106" y="0"/>
                  </a:moveTo>
                  <a:cubicBezTo>
                    <a:pt x="55" y="0"/>
                    <a:pt x="0" y="51"/>
                    <a:pt x="0" y="112"/>
                  </a:cubicBezTo>
                  <a:cubicBezTo>
                    <a:pt x="0" y="198"/>
                    <a:pt x="67" y="243"/>
                    <a:pt x="132" y="243"/>
                  </a:cubicBezTo>
                  <a:cubicBezTo>
                    <a:pt x="191" y="243"/>
                    <a:pt x="248" y="205"/>
                    <a:pt x="248" y="126"/>
                  </a:cubicBezTo>
                  <a:cubicBezTo>
                    <a:pt x="248" y="57"/>
                    <a:pt x="193" y="2"/>
                    <a:pt x="124" y="2"/>
                  </a:cubicBezTo>
                  <a:cubicBezTo>
                    <a:pt x="118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CD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0" name="Google Shape;770;p41"/>
            <p:cNvGrpSpPr/>
            <p:nvPr/>
          </p:nvGrpSpPr>
          <p:grpSpPr>
            <a:xfrm>
              <a:off x="-2985011" y="1929196"/>
              <a:ext cx="1333942" cy="687915"/>
              <a:chOff x="-2985011" y="1929196"/>
              <a:chExt cx="1333942" cy="687915"/>
            </a:xfrm>
          </p:grpSpPr>
          <p:grpSp>
            <p:nvGrpSpPr>
              <p:cNvPr id="771" name="Google Shape;771;p41"/>
              <p:cNvGrpSpPr/>
              <p:nvPr/>
            </p:nvGrpSpPr>
            <p:grpSpPr>
              <a:xfrm>
                <a:off x="-2453623" y="2025637"/>
                <a:ext cx="802554" cy="591474"/>
                <a:chOff x="-2453623" y="2025637"/>
                <a:chExt cx="802554" cy="591474"/>
              </a:xfrm>
            </p:grpSpPr>
            <p:sp>
              <p:nvSpPr>
                <p:cNvPr id="772" name="Google Shape;772;p41"/>
                <p:cNvSpPr/>
                <p:nvPr/>
              </p:nvSpPr>
              <p:spPr>
                <a:xfrm>
                  <a:off x="-2453623" y="2025637"/>
                  <a:ext cx="802554" cy="59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" h="8936" extrusionOk="0">
                      <a:moveTo>
                        <a:pt x="42" y="1"/>
                      </a:moveTo>
                      <a:lnTo>
                        <a:pt x="0" y="3231"/>
                      </a:lnTo>
                      <a:lnTo>
                        <a:pt x="12056" y="8936"/>
                      </a:lnTo>
                      <a:lnTo>
                        <a:pt x="12125" y="661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3" name="Google Shape;773;p41"/>
                <p:cNvGrpSpPr/>
                <p:nvPr/>
              </p:nvGrpSpPr>
              <p:grpSpPr>
                <a:xfrm>
                  <a:off x="-2435420" y="2080576"/>
                  <a:ext cx="774378" cy="496172"/>
                  <a:chOff x="-2435420" y="2080576"/>
                  <a:chExt cx="774378" cy="496172"/>
                </a:xfrm>
              </p:grpSpPr>
              <p:sp>
                <p:nvSpPr>
                  <p:cNvPr id="774" name="Google Shape;774;p41"/>
                  <p:cNvSpPr/>
                  <p:nvPr/>
                </p:nvSpPr>
                <p:spPr>
                  <a:xfrm>
                    <a:off x="-1675671" y="2466739"/>
                    <a:ext cx="14628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8" extrusionOk="0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55"/>
                          <a:pt x="28" y="224"/>
                          <a:pt x="97" y="251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5" y="267"/>
                          <a:pt x="221" y="232"/>
                          <a:pt x="221" y="182"/>
                        </a:cubicBezTo>
                        <a:cubicBezTo>
                          <a:pt x="221" y="114"/>
                          <a:pt x="179" y="59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41"/>
                  <p:cNvSpPr/>
                  <p:nvPr/>
                </p:nvSpPr>
                <p:spPr>
                  <a:xfrm>
                    <a:off x="-1701155" y="2454030"/>
                    <a:ext cx="15555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2" extrusionOk="0">
                        <a:moveTo>
                          <a:pt x="90" y="0"/>
                        </a:moveTo>
                        <a:cubicBezTo>
                          <a:pt x="50" y="0"/>
                          <a:pt x="15" y="32"/>
                          <a:pt x="15" y="72"/>
                        </a:cubicBezTo>
                        <a:cubicBezTo>
                          <a:pt x="1" y="154"/>
                          <a:pt x="42" y="209"/>
                          <a:pt x="111" y="251"/>
                        </a:cubicBezTo>
                        <a:cubicBezTo>
                          <a:pt x="121" y="258"/>
                          <a:pt x="135" y="261"/>
                          <a:pt x="149" y="261"/>
                        </a:cubicBezTo>
                        <a:cubicBezTo>
                          <a:pt x="189" y="261"/>
                          <a:pt x="234" y="233"/>
                          <a:pt x="234" y="182"/>
                        </a:cubicBezTo>
                        <a:cubicBezTo>
                          <a:pt x="234" y="113"/>
                          <a:pt x="193" y="44"/>
                          <a:pt x="138" y="17"/>
                        </a:cubicBezTo>
                        <a:cubicBezTo>
                          <a:pt x="123" y="5"/>
                          <a:pt x="106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41"/>
                  <p:cNvSpPr/>
                  <p:nvPr/>
                </p:nvSpPr>
                <p:spPr>
                  <a:xfrm>
                    <a:off x="-1725712" y="2441255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82" y="1"/>
                        </a:moveTo>
                        <a:cubicBezTo>
                          <a:pt x="43" y="1"/>
                          <a:pt x="1" y="33"/>
                          <a:pt x="1" y="72"/>
                        </a:cubicBezTo>
                        <a:cubicBezTo>
                          <a:pt x="1" y="141"/>
                          <a:pt x="42" y="210"/>
                          <a:pt x="97" y="251"/>
                        </a:cubicBezTo>
                        <a:cubicBezTo>
                          <a:pt x="111" y="258"/>
                          <a:pt x="126" y="262"/>
                          <a:pt x="141" y="262"/>
                        </a:cubicBezTo>
                        <a:cubicBezTo>
                          <a:pt x="183" y="262"/>
                          <a:pt x="221" y="233"/>
                          <a:pt x="221" y="182"/>
                        </a:cubicBezTo>
                        <a:cubicBezTo>
                          <a:pt x="221" y="114"/>
                          <a:pt x="193" y="45"/>
                          <a:pt x="124" y="17"/>
                        </a:cubicBezTo>
                        <a:cubicBezTo>
                          <a:pt x="113" y="6"/>
                          <a:pt x="98" y="1"/>
                          <a:pt x="8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41"/>
                  <p:cNvSpPr/>
                  <p:nvPr/>
                </p:nvSpPr>
                <p:spPr>
                  <a:xfrm>
                    <a:off x="-1750269" y="2428943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9" y="0"/>
                        </a:moveTo>
                        <a:cubicBezTo>
                          <a:pt x="37" y="0"/>
                          <a:pt x="0" y="26"/>
                          <a:pt x="0" y="66"/>
                        </a:cubicBezTo>
                        <a:cubicBezTo>
                          <a:pt x="0" y="135"/>
                          <a:pt x="28" y="217"/>
                          <a:pt x="97" y="245"/>
                        </a:cubicBezTo>
                        <a:cubicBezTo>
                          <a:pt x="112" y="256"/>
                          <a:pt x="129" y="261"/>
                          <a:pt x="145" y="261"/>
                        </a:cubicBezTo>
                        <a:cubicBezTo>
                          <a:pt x="185" y="261"/>
                          <a:pt x="220" y="229"/>
                          <a:pt x="220" y="190"/>
                        </a:cubicBezTo>
                        <a:cubicBezTo>
                          <a:pt x="220" y="107"/>
                          <a:pt x="179" y="52"/>
                          <a:pt x="124" y="11"/>
                        </a:cubicBezTo>
                        <a:cubicBezTo>
                          <a:pt x="109" y="4"/>
                          <a:pt x="94" y="0"/>
                          <a:pt x="7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41"/>
                  <p:cNvSpPr/>
                  <p:nvPr/>
                </p:nvSpPr>
                <p:spPr>
                  <a:xfrm>
                    <a:off x="-1774826" y="2415308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80" y="0"/>
                        </a:moveTo>
                        <a:cubicBezTo>
                          <a:pt x="38" y="0"/>
                          <a:pt x="0" y="29"/>
                          <a:pt x="0" y="80"/>
                        </a:cubicBezTo>
                        <a:cubicBezTo>
                          <a:pt x="0" y="148"/>
                          <a:pt x="28" y="217"/>
                          <a:pt x="97" y="258"/>
                        </a:cubicBezTo>
                        <a:cubicBezTo>
                          <a:pt x="106" y="264"/>
                          <a:pt x="117" y="267"/>
                          <a:pt x="128" y="267"/>
                        </a:cubicBezTo>
                        <a:cubicBezTo>
                          <a:pt x="170" y="267"/>
                          <a:pt x="220" y="232"/>
                          <a:pt x="220" y="190"/>
                        </a:cubicBezTo>
                        <a:cubicBezTo>
                          <a:pt x="220" y="121"/>
                          <a:pt x="179" y="52"/>
                          <a:pt x="124" y="11"/>
                        </a:cubicBezTo>
                        <a:cubicBezTo>
                          <a:pt x="110" y="4"/>
                          <a:pt x="95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41"/>
                  <p:cNvSpPr/>
                  <p:nvPr/>
                </p:nvSpPr>
                <p:spPr>
                  <a:xfrm>
                    <a:off x="-1800310" y="2402533"/>
                    <a:ext cx="15555" cy="18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6" extrusionOk="0">
                        <a:moveTo>
                          <a:pt x="92" y="1"/>
                        </a:moveTo>
                        <a:cubicBezTo>
                          <a:pt x="46" y="1"/>
                          <a:pt x="0" y="29"/>
                          <a:pt x="0" y="80"/>
                        </a:cubicBezTo>
                        <a:cubicBezTo>
                          <a:pt x="0" y="149"/>
                          <a:pt x="42" y="218"/>
                          <a:pt x="97" y="259"/>
                        </a:cubicBezTo>
                        <a:cubicBezTo>
                          <a:pt x="112" y="270"/>
                          <a:pt x="128" y="275"/>
                          <a:pt x="144" y="275"/>
                        </a:cubicBezTo>
                        <a:cubicBezTo>
                          <a:pt x="185" y="275"/>
                          <a:pt x="224" y="240"/>
                          <a:pt x="234" y="190"/>
                        </a:cubicBezTo>
                        <a:cubicBezTo>
                          <a:pt x="234" y="121"/>
                          <a:pt x="193" y="53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41"/>
                  <p:cNvSpPr/>
                  <p:nvPr/>
                </p:nvSpPr>
                <p:spPr>
                  <a:xfrm>
                    <a:off x="-1824867" y="2389427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6"/>
                        </a:cubicBezTo>
                        <a:cubicBezTo>
                          <a:pt x="0" y="154"/>
                          <a:pt x="28" y="223"/>
                          <a:pt x="96" y="264"/>
                        </a:cubicBezTo>
                        <a:cubicBezTo>
                          <a:pt x="112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5"/>
                          <a:pt x="220" y="196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09" y="6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41"/>
                  <p:cNvSpPr/>
                  <p:nvPr/>
                </p:nvSpPr>
                <p:spPr>
                  <a:xfrm>
                    <a:off x="-1850351" y="2376718"/>
                    <a:ext cx="15555" cy="18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5" extrusionOk="0">
                        <a:moveTo>
                          <a:pt x="91" y="0"/>
                        </a:moveTo>
                        <a:cubicBezTo>
                          <a:pt x="50" y="0"/>
                          <a:pt x="14" y="35"/>
                          <a:pt x="14" y="85"/>
                        </a:cubicBezTo>
                        <a:cubicBezTo>
                          <a:pt x="0" y="154"/>
                          <a:pt x="42" y="223"/>
                          <a:pt x="110" y="264"/>
                        </a:cubicBezTo>
                        <a:cubicBezTo>
                          <a:pt x="125" y="271"/>
                          <a:pt x="140" y="274"/>
                          <a:pt x="154" y="274"/>
                        </a:cubicBezTo>
                        <a:cubicBezTo>
                          <a:pt x="196" y="274"/>
                          <a:pt x="234" y="246"/>
                          <a:pt x="234" y="195"/>
                        </a:cubicBezTo>
                        <a:cubicBezTo>
                          <a:pt x="234" y="113"/>
                          <a:pt x="207" y="44"/>
                          <a:pt x="138" y="16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41"/>
                  <p:cNvSpPr/>
                  <p:nvPr/>
                </p:nvSpPr>
                <p:spPr>
                  <a:xfrm>
                    <a:off x="-1874908" y="2363943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89" y="1"/>
                        </a:moveTo>
                        <a:cubicBezTo>
                          <a:pt x="45" y="1"/>
                          <a:pt x="4" y="36"/>
                          <a:pt x="14" y="86"/>
                        </a:cubicBezTo>
                        <a:cubicBezTo>
                          <a:pt x="0" y="154"/>
                          <a:pt x="41" y="223"/>
                          <a:pt x="110" y="264"/>
                        </a:cubicBezTo>
                        <a:cubicBezTo>
                          <a:pt x="122" y="276"/>
                          <a:pt x="136" y="281"/>
                          <a:pt x="151" y="281"/>
                        </a:cubicBezTo>
                        <a:cubicBezTo>
                          <a:pt x="191" y="281"/>
                          <a:pt x="234" y="246"/>
                          <a:pt x="234" y="196"/>
                        </a:cubicBezTo>
                        <a:cubicBezTo>
                          <a:pt x="234" y="127"/>
                          <a:pt x="193" y="45"/>
                          <a:pt x="138" y="17"/>
                        </a:cubicBezTo>
                        <a:cubicBezTo>
                          <a:pt x="123" y="6"/>
                          <a:pt x="105" y="1"/>
                          <a:pt x="8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41"/>
                  <p:cNvSpPr/>
                  <p:nvPr/>
                </p:nvSpPr>
                <p:spPr>
                  <a:xfrm>
                    <a:off x="-1899465" y="2350837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87" y="0"/>
                        </a:moveTo>
                        <a:cubicBezTo>
                          <a:pt x="43" y="0"/>
                          <a:pt x="0" y="37"/>
                          <a:pt x="0" y="91"/>
                        </a:cubicBezTo>
                        <a:cubicBezTo>
                          <a:pt x="0" y="160"/>
                          <a:pt x="28" y="229"/>
                          <a:pt x="96" y="270"/>
                        </a:cubicBezTo>
                        <a:cubicBezTo>
                          <a:pt x="111" y="281"/>
                          <a:pt x="128" y="286"/>
                          <a:pt x="143" y="286"/>
                        </a:cubicBezTo>
                        <a:cubicBezTo>
                          <a:pt x="184" y="286"/>
                          <a:pt x="220" y="251"/>
                          <a:pt x="220" y="201"/>
                        </a:cubicBezTo>
                        <a:cubicBezTo>
                          <a:pt x="234" y="119"/>
                          <a:pt x="192" y="50"/>
                          <a:pt x="124" y="9"/>
                        </a:cubicBezTo>
                        <a:cubicBezTo>
                          <a:pt x="112" y="3"/>
                          <a:pt x="100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41"/>
                  <p:cNvSpPr/>
                  <p:nvPr/>
                </p:nvSpPr>
                <p:spPr>
                  <a:xfrm>
                    <a:off x="-1924949" y="2338062"/>
                    <a:ext cx="15488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0" extrusionOk="0">
                        <a:moveTo>
                          <a:pt x="101" y="1"/>
                        </a:moveTo>
                        <a:cubicBezTo>
                          <a:pt x="56" y="1"/>
                          <a:pt x="14" y="38"/>
                          <a:pt x="14" y="92"/>
                        </a:cubicBezTo>
                        <a:cubicBezTo>
                          <a:pt x="0" y="161"/>
                          <a:pt x="41" y="229"/>
                          <a:pt x="110" y="271"/>
                        </a:cubicBezTo>
                        <a:cubicBezTo>
                          <a:pt x="122" y="277"/>
                          <a:pt x="135" y="279"/>
                          <a:pt x="147" y="279"/>
                        </a:cubicBezTo>
                        <a:cubicBezTo>
                          <a:pt x="192" y="279"/>
                          <a:pt x="234" y="245"/>
                          <a:pt x="234" y="202"/>
                        </a:cubicBezTo>
                        <a:cubicBezTo>
                          <a:pt x="234" y="119"/>
                          <a:pt x="206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41"/>
                  <p:cNvSpPr/>
                  <p:nvPr/>
                </p:nvSpPr>
                <p:spPr>
                  <a:xfrm>
                    <a:off x="-1949572" y="2325353"/>
                    <a:ext cx="16481" cy="184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79" extrusionOk="0">
                        <a:moveTo>
                          <a:pt x="101" y="0"/>
                        </a:moveTo>
                        <a:cubicBezTo>
                          <a:pt x="57" y="0"/>
                          <a:pt x="15" y="35"/>
                          <a:pt x="15" y="78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3" y="276"/>
                          <a:pt x="136" y="279"/>
                          <a:pt x="148" y="279"/>
                        </a:cubicBezTo>
                        <a:cubicBezTo>
                          <a:pt x="193" y="279"/>
                          <a:pt x="235" y="244"/>
                          <a:pt x="235" y="201"/>
                        </a:cubicBezTo>
                        <a:cubicBezTo>
                          <a:pt x="248" y="119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41"/>
                  <p:cNvSpPr/>
                  <p:nvPr/>
                </p:nvSpPr>
                <p:spPr>
                  <a:xfrm>
                    <a:off x="-1974130" y="2312115"/>
                    <a:ext cx="15555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3" extrusionOk="0">
                        <a:moveTo>
                          <a:pt x="83" y="0"/>
                        </a:moveTo>
                        <a:cubicBezTo>
                          <a:pt x="37" y="0"/>
                          <a:pt x="1" y="35"/>
                          <a:pt x="1" y="85"/>
                        </a:cubicBezTo>
                        <a:cubicBezTo>
                          <a:pt x="1" y="168"/>
                          <a:pt x="28" y="236"/>
                          <a:pt x="97" y="278"/>
                        </a:cubicBezTo>
                        <a:cubicBezTo>
                          <a:pt x="110" y="288"/>
                          <a:pt x="126" y="292"/>
                          <a:pt x="140" y="292"/>
                        </a:cubicBezTo>
                        <a:cubicBezTo>
                          <a:pt x="187" y="292"/>
                          <a:pt x="231" y="250"/>
                          <a:pt x="221" y="209"/>
                        </a:cubicBezTo>
                        <a:cubicBezTo>
                          <a:pt x="235" y="126"/>
                          <a:pt x="193" y="58"/>
                          <a:pt x="138" y="16"/>
                        </a:cubicBezTo>
                        <a:cubicBezTo>
                          <a:pt x="119" y="5"/>
                          <a:pt x="100" y="0"/>
                          <a:pt x="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41"/>
                  <p:cNvSpPr/>
                  <p:nvPr/>
                </p:nvSpPr>
                <p:spPr>
                  <a:xfrm>
                    <a:off x="-1998687" y="2299340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09" y="284"/>
                          <a:pt x="121" y="287"/>
                          <a:pt x="133" y="287"/>
                        </a:cubicBezTo>
                        <a:cubicBezTo>
                          <a:pt x="178" y="287"/>
                          <a:pt x="221" y="250"/>
                          <a:pt x="221" y="196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41"/>
                  <p:cNvSpPr/>
                  <p:nvPr/>
                </p:nvSpPr>
                <p:spPr>
                  <a:xfrm>
                    <a:off x="-2024171" y="2286631"/>
                    <a:ext cx="1555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9" extrusionOk="0">
                        <a:moveTo>
                          <a:pt x="91" y="0"/>
                        </a:moveTo>
                        <a:cubicBezTo>
                          <a:pt x="51" y="0"/>
                          <a:pt x="15" y="35"/>
                          <a:pt x="15" y="85"/>
                        </a:cubicBezTo>
                        <a:cubicBezTo>
                          <a:pt x="1" y="168"/>
                          <a:pt x="42" y="237"/>
                          <a:pt x="111" y="278"/>
                        </a:cubicBezTo>
                        <a:cubicBezTo>
                          <a:pt x="124" y="285"/>
                          <a:pt x="138" y="288"/>
                          <a:pt x="151" y="288"/>
                        </a:cubicBezTo>
                        <a:cubicBezTo>
                          <a:pt x="191" y="288"/>
                          <a:pt x="224" y="257"/>
                          <a:pt x="234" y="195"/>
                        </a:cubicBezTo>
                        <a:cubicBezTo>
                          <a:pt x="234" y="127"/>
                          <a:pt x="207" y="58"/>
                          <a:pt x="138" y="17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41"/>
                  <p:cNvSpPr/>
                  <p:nvPr/>
                </p:nvSpPr>
                <p:spPr>
                  <a:xfrm>
                    <a:off x="-2048728" y="2273856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85" y="1"/>
                        </a:moveTo>
                        <a:cubicBezTo>
                          <a:pt x="43" y="1"/>
                          <a:pt x="14" y="36"/>
                          <a:pt x="14" y="86"/>
                        </a:cubicBezTo>
                        <a:cubicBezTo>
                          <a:pt x="1" y="168"/>
                          <a:pt x="42" y="237"/>
                          <a:pt x="97" y="278"/>
                        </a:cubicBezTo>
                        <a:cubicBezTo>
                          <a:pt x="112" y="284"/>
                          <a:pt x="126" y="287"/>
                          <a:pt x="140" y="287"/>
                        </a:cubicBezTo>
                        <a:cubicBezTo>
                          <a:pt x="192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45"/>
                          <a:pt x="138" y="17"/>
                        </a:cubicBezTo>
                        <a:cubicBezTo>
                          <a:pt x="119" y="6"/>
                          <a:pt x="101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41"/>
                  <p:cNvSpPr/>
                  <p:nvPr/>
                </p:nvSpPr>
                <p:spPr>
                  <a:xfrm>
                    <a:off x="-2073285" y="2260750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89" y="0"/>
                        </a:moveTo>
                        <a:cubicBezTo>
                          <a:pt x="48" y="0"/>
                          <a:pt x="11" y="37"/>
                          <a:pt x="0" y="91"/>
                        </a:cubicBezTo>
                        <a:cubicBezTo>
                          <a:pt x="0" y="160"/>
                          <a:pt x="28" y="243"/>
                          <a:pt x="97" y="284"/>
                        </a:cubicBezTo>
                        <a:cubicBezTo>
                          <a:pt x="114" y="291"/>
                          <a:pt x="130" y="294"/>
                          <a:pt x="145" y="294"/>
                        </a:cubicBezTo>
                        <a:cubicBezTo>
                          <a:pt x="189" y="294"/>
                          <a:pt x="220" y="263"/>
                          <a:pt x="220" y="201"/>
                        </a:cubicBezTo>
                        <a:cubicBezTo>
                          <a:pt x="234" y="133"/>
                          <a:pt x="193" y="50"/>
                          <a:pt x="124" y="9"/>
                        </a:cubicBezTo>
                        <a:cubicBezTo>
                          <a:pt x="112" y="3"/>
                          <a:pt x="101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" name="Google Shape;791;p41"/>
                  <p:cNvSpPr/>
                  <p:nvPr/>
                </p:nvSpPr>
                <p:spPr>
                  <a:xfrm>
                    <a:off x="-2098769" y="2247909"/>
                    <a:ext cx="15555" cy="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6" extrusionOk="0">
                        <a:moveTo>
                          <a:pt x="97" y="0"/>
                        </a:moveTo>
                        <a:cubicBezTo>
                          <a:pt x="58" y="0"/>
                          <a:pt x="25" y="31"/>
                          <a:pt x="14" y="93"/>
                        </a:cubicBezTo>
                        <a:cubicBezTo>
                          <a:pt x="1" y="162"/>
                          <a:pt x="42" y="244"/>
                          <a:pt x="111" y="285"/>
                        </a:cubicBezTo>
                        <a:cubicBezTo>
                          <a:pt x="124" y="292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34"/>
                          <a:pt x="207" y="52"/>
                          <a:pt x="138" y="10"/>
                        </a:cubicBezTo>
                        <a:cubicBezTo>
                          <a:pt x="124" y="4"/>
                          <a:pt x="111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" name="Google Shape;792;p41"/>
                  <p:cNvSpPr/>
                  <p:nvPr/>
                </p:nvSpPr>
                <p:spPr>
                  <a:xfrm>
                    <a:off x="-2123326" y="2235134"/>
                    <a:ext cx="15555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7" extrusionOk="0">
                        <a:moveTo>
                          <a:pt x="90" y="1"/>
                        </a:moveTo>
                        <a:cubicBezTo>
                          <a:pt x="45" y="1"/>
                          <a:pt x="14" y="32"/>
                          <a:pt x="14" y="93"/>
                        </a:cubicBezTo>
                        <a:cubicBezTo>
                          <a:pt x="0" y="162"/>
                          <a:pt x="42" y="245"/>
                          <a:pt x="110" y="286"/>
                        </a:cubicBezTo>
                        <a:cubicBezTo>
                          <a:pt x="124" y="293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21"/>
                          <a:pt x="207" y="52"/>
                          <a:pt x="138" y="11"/>
                        </a:cubicBezTo>
                        <a:cubicBezTo>
                          <a:pt x="121" y="4"/>
                          <a:pt x="104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" name="Google Shape;793;p41"/>
                  <p:cNvSpPr/>
                  <p:nvPr/>
                </p:nvSpPr>
                <p:spPr>
                  <a:xfrm>
                    <a:off x="-2147883" y="2222425"/>
                    <a:ext cx="15488" cy="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96" extrusionOk="0">
                        <a:moveTo>
                          <a:pt x="89" y="0"/>
                        </a:moveTo>
                        <a:cubicBezTo>
                          <a:pt x="44" y="0"/>
                          <a:pt x="11" y="31"/>
                          <a:pt x="0" y="93"/>
                        </a:cubicBezTo>
                        <a:cubicBezTo>
                          <a:pt x="0" y="162"/>
                          <a:pt x="28" y="244"/>
                          <a:pt x="96" y="285"/>
                        </a:cubicBezTo>
                        <a:cubicBezTo>
                          <a:pt x="114" y="292"/>
                          <a:pt x="130" y="296"/>
                          <a:pt x="145" y="296"/>
                        </a:cubicBezTo>
                        <a:cubicBezTo>
                          <a:pt x="189" y="296"/>
                          <a:pt x="220" y="265"/>
                          <a:pt x="220" y="203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1" y="4"/>
                          <a:pt x="104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" name="Google Shape;794;p41"/>
                  <p:cNvSpPr/>
                  <p:nvPr/>
                </p:nvSpPr>
                <p:spPr>
                  <a:xfrm>
                    <a:off x="-2173367" y="2209253"/>
                    <a:ext cx="16415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3" extrusionOk="0">
                        <a:moveTo>
                          <a:pt x="94" y="1"/>
                        </a:moveTo>
                        <a:cubicBezTo>
                          <a:pt x="56" y="1"/>
                          <a:pt x="24" y="39"/>
                          <a:pt x="14" y="100"/>
                        </a:cubicBezTo>
                        <a:cubicBezTo>
                          <a:pt x="0" y="168"/>
                          <a:pt x="42" y="251"/>
                          <a:pt x="110" y="292"/>
                        </a:cubicBezTo>
                        <a:cubicBezTo>
                          <a:pt x="124" y="299"/>
                          <a:pt x="138" y="302"/>
                          <a:pt x="151" y="302"/>
                        </a:cubicBezTo>
                        <a:cubicBezTo>
                          <a:pt x="190" y="302"/>
                          <a:pt x="224" y="271"/>
                          <a:pt x="234" y="210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3" y="6"/>
                          <a:pt x="108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" name="Google Shape;795;p41"/>
                  <p:cNvSpPr/>
                  <p:nvPr/>
                </p:nvSpPr>
                <p:spPr>
                  <a:xfrm>
                    <a:off x="-2197924" y="2196544"/>
                    <a:ext cx="15488" cy="19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2" extrusionOk="0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5"/>
                        </a:cubicBezTo>
                        <a:cubicBezTo>
                          <a:pt x="0" y="168"/>
                          <a:pt x="41" y="250"/>
                          <a:pt x="96" y="292"/>
                        </a:cubicBezTo>
                        <a:cubicBezTo>
                          <a:pt x="114" y="298"/>
                          <a:pt x="130" y="302"/>
                          <a:pt x="145" y="302"/>
                        </a:cubicBezTo>
                        <a:cubicBezTo>
                          <a:pt x="190" y="302"/>
                          <a:pt x="224" y="271"/>
                          <a:pt x="234" y="209"/>
                        </a:cubicBezTo>
                        <a:cubicBezTo>
                          <a:pt x="234" y="127"/>
                          <a:pt x="206" y="58"/>
                          <a:pt x="138" y="17"/>
                        </a:cubicBezTo>
                        <a:cubicBezTo>
                          <a:pt x="122" y="5"/>
                          <a:pt x="106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" name="Google Shape;796;p41"/>
                  <p:cNvSpPr/>
                  <p:nvPr/>
                </p:nvSpPr>
                <p:spPr>
                  <a:xfrm>
                    <a:off x="-2222481" y="2183372"/>
                    <a:ext cx="16415" cy="20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9" extrusionOk="0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4" y="305"/>
                          <a:pt x="138" y="308"/>
                          <a:pt x="153" y="308"/>
                        </a:cubicBezTo>
                        <a:cubicBezTo>
                          <a:pt x="195" y="308"/>
                          <a:pt x="234" y="278"/>
                          <a:pt x="234" y="216"/>
                        </a:cubicBezTo>
                        <a:cubicBezTo>
                          <a:pt x="247" y="133"/>
                          <a:pt x="206" y="51"/>
                          <a:pt x="137" y="9"/>
                        </a:cubicBezTo>
                        <a:cubicBezTo>
                          <a:pt x="123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" name="Google Shape;797;p41"/>
                  <p:cNvSpPr/>
                  <p:nvPr/>
                </p:nvSpPr>
                <p:spPr>
                  <a:xfrm>
                    <a:off x="-2247965" y="2170663"/>
                    <a:ext cx="16415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8" extrusionOk="0">
                        <a:moveTo>
                          <a:pt x="104" y="1"/>
                        </a:moveTo>
                        <a:cubicBezTo>
                          <a:pt x="61" y="1"/>
                          <a:pt x="25" y="40"/>
                          <a:pt x="14" y="105"/>
                        </a:cubicBezTo>
                        <a:cubicBezTo>
                          <a:pt x="0" y="174"/>
                          <a:pt x="41" y="256"/>
                          <a:pt x="110" y="298"/>
                        </a:cubicBezTo>
                        <a:cubicBezTo>
                          <a:pt x="124" y="305"/>
                          <a:pt x="138" y="308"/>
                          <a:pt x="153" y="308"/>
                        </a:cubicBezTo>
                        <a:cubicBezTo>
                          <a:pt x="195" y="308"/>
                          <a:pt x="234" y="277"/>
                          <a:pt x="234" y="215"/>
                        </a:cubicBezTo>
                        <a:cubicBezTo>
                          <a:pt x="248" y="133"/>
                          <a:pt x="206" y="50"/>
                          <a:pt x="138" y="9"/>
                        </a:cubicBezTo>
                        <a:cubicBezTo>
                          <a:pt x="126" y="3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" name="Google Shape;798;p41"/>
                  <p:cNvSpPr/>
                  <p:nvPr/>
                </p:nvSpPr>
                <p:spPr>
                  <a:xfrm>
                    <a:off x="-2272589" y="2157822"/>
                    <a:ext cx="16481" cy="205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10" extrusionOk="0">
                        <a:moveTo>
                          <a:pt x="98" y="0"/>
                        </a:moveTo>
                        <a:cubicBezTo>
                          <a:pt x="59" y="0"/>
                          <a:pt x="25" y="31"/>
                          <a:pt x="15" y="93"/>
                        </a:cubicBezTo>
                        <a:cubicBezTo>
                          <a:pt x="1" y="176"/>
                          <a:pt x="42" y="244"/>
                          <a:pt x="111" y="299"/>
                        </a:cubicBezTo>
                        <a:cubicBezTo>
                          <a:pt x="124" y="306"/>
                          <a:pt x="138" y="309"/>
                          <a:pt x="150" y="309"/>
                        </a:cubicBezTo>
                        <a:cubicBezTo>
                          <a:pt x="190" y="309"/>
                          <a:pt x="224" y="276"/>
                          <a:pt x="235" y="203"/>
                        </a:cubicBezTo>
                        <a:cubicBezTo>
                          <a:pt x="248" y="134"/>
                          <a:pt x="207" y="52"/>
                          <a:pt x="138" y="11"/>
                        </a:cubicBezTo>
                        <a:cubicBezTo>
                          <a:pt x="125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41"/>
                  <p:cNvSpPr/>
                  <p:nvPr/>
                </p:nvSpPr>
                <p:spPr>
                  <a:xfrm>
                    <a:off x="-2297146" y="2144650"/>
                    <a:ext cx="15555" cy="20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6" extrusionOk="0">
                        <a:moveTo>
                          <a:pt x="87" y="1"/>
                        </a:moveTo>
                        <a:cubicBezTo>
                          <a:pt x="44" y="1"/>
                          <a:pt x="15" y="39"/>
                          <a:pt x="15" y="100"/>
                        </a:cubicBezTo>
                        <a:cubicBezTo>
                          <a:pt x="1" y="182"/>
                          <a:pt x="28" y="251"/>
                          <a:pt x="97" y="306"/>
                        </a:cubicBezTo>
                        <a:cubicBezTo>
                          <a:pt x="114" y="312"/>
                          <a:pt x="130" y="316"/>
                          <a:pt x="144" y="316"/>
                        </a:cubicBezTo>
                        <a:cubicBezTo>
                          <a:pt x="190" y="316"/>
                          <a:pt x="224" y="282"/>
                          <a:pt x="234" y="210"/>
                        </a:cubicBezTo>
                        <a:cubicBezTo>
                          <a:pt x="234" y="141"/>
                          <a:pt x="207" y="58"/>
                          <a:pt x="138" y="17"/>
                        </a:cubicBezTo>
                        <a:cubicBezTo>
                          <a:pt x="120" y="6"/>
                          <a:pt x="102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41"/>
                  <p:cNvSpPr/>
                  <p:nvPr/>
                </p:nvSpPr>
                <p:spPr>
                  <a:xfrm>
                    <a:off x="-2321703" y="2131941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81" y="0"/>
                        </a:moveTo>
                        <a:cubicBezTo>
                          <a:pt x="43" y="0"/>
                          <a:pt x="11" y="39"/>
                          <a:pt x="1" y="99"/>
                        </a:cubicBezTo>
                        <a:cubicBezTo>
                          <a:pt x="1" y="182"/>
                          <a:pt x="28" y="250"/>
                          <a:pt x="97" y="305"/>
                        </a:cubicBezTo>
                        <a:cubicBezTo>
                          <a:pt x="111" y="311"/>
                          <a:pt x="125" y="314"/>
                          <a:pt x="138" y="314"/>
                        </a:cubicBezTo>
                        <a:cubicBezTo>
                          <a:pt x="186" y="314"/>
                          <a:pt x="221" y="274"/>
                          <a:pt x="221" y="209"/>
                        </a:cubicBezTo>
                        <a:cubicBezTo>
                          <a:pt x="234" y="127"/>
                          <a:pt x="193" y="58"/>
                          <a:pt x="124" y="17"/>
                        </a:cubicBezTo>
                        <a:cubicBezTo>
                          <a:pt x="110" y="6"/>
                          <a:pt x="95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41"/>
                  <p:cNvSpPr/>
                  <p:nvPr/>
                </p:nvSpPr>
                <p:spPr>
                  <a:xfrm>
                    <a:off x="-2347187" y="2119232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95" y="0"/>
                        </a:moveTo>
                        <a:cubicBezTo>
                          <a:pt x="57" y="0"/>
                          <a:pt x="25" y="38"/>
                          <a:pt x="14" y="99"/>
                        </a:cubicBezTo>
                        <a:cubicBezTo>
                          <a:pt x="1" y="181"/>
                          <a:pt x="28" y="250"/>
                          <a:pt x="97" y="305"/>
                        </a:cubicBezTo>
                        <a:cubicBezTo>
                          <a:pt x="111" y="311"/>
                          <a:pt x="125" y="313"/>
                          <a:pt x="138" y="313"/>
                        </a:cubicBezTo>
                        <a:cubicBezTo>
                          <a:pt x="187" y="313"/>
                          <a:pt x="224" y="274"/>
                          <a:pt x="234" y="209"/>
                        </a:cubicBezTo>
                        <a:cubicBezTo>
                          <a:pt x="234" y="126"/>
                          <a:pt x="207" y="57"/>
                          <a:pt x="138" y="16"/>
                        </a:cubicBezTo>
                        <a:cubicBezTo>
                          <a:pt x="123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41"/>
                  <p:cNvSpPr/>
                  <p:nvPr/>
                </p:nvSpPr>
                <p:spPr>
                  <a:xfrm>
                    <a:off x="-2371744" y="2106060"/>
                    <a:ext cx="15555" cy="21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22" extrusionOk="0">
                        <a:moveTo>
                          <a:pt x="103" y="1"/>
                        </a:moveTo>
                        <a:cubicBezTo>
                          <a:pt x="57" y="1"/>
                          <a:pt x="14" y="40"/>
                          <a:pt x="14" y="105"/>
                        </a:cubicBezTo>
                        <a:cubicBezTo>
                          <a:pt x="1" y="188"/>
                          <a:pt x="42" y="256"/>
                          <a:pt x="97" y="311"/>
                        </a:cubicBezTo>
                        <a:cubicBezTo>
                          <a:pt x="113" y="318"/>
                          <a:pt x="129" y="322"/>
                          <a:pt x="144" y="322"/>
                        </a:cubicBezTo>
                        <a:cubicBezTo>
                          <a:pt x="190" y="322"/>
                          <a:pt x="224" y="288"/>
                          <a:pt x="234" y="215"/>
                        </a:cubicBezTo>
                        <a:cubicBezTo>
                          <a:pt x="234" y="133"/>
                          <a:pt x="207" y="64"/>
                          <a:pt x="138" y="9"/>
                        </a:cubicBezTo>
                        <a:cubicBezTo>
                          <a:pt x="127" y="3"/>
                          <a:pt x="114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41"/>
                  <p:cNvSpPr/>
                  <p:nvPr/>
                </p:nvSpPr>
                <p:spPr>
                  <a:xfrm>
                    <a:off x="-2396301" y="2093351"/>
                    <a:ext cx="15555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20" extrusionOk="0">
                        <a:moveTo>
                          <a:pt x="97" y="0"/>
                        </a:moveTo>
                        <a:cubicBezTo>
                          <a:pt x="48" y="0"/>
                          <a:pt x="11" y="40"/>
                          <a:pt x="0" y="105"/>
                        </a:cubicBezTo>
                        <a:cubicBezTo>
                          <a:pt x="0" y="174"/>
                          <a:pt x="28" y="256"/>
                          <a:pt x="97" y="311"/>
                        </a:cubicBezTo>
                        <a:cubicBezTo>
                          <a:pt x="111" y="317"/>
                          <a:pt x="125" y="319"/>
                          <a:pt x="137" y="319"/>
                        </a:cubicBezTo>
                        <a:cubicBezTo>
                          <a:pt x="186" y="319"/>
                          <a:pt x="220" y="280"/>
                          <a:pt x="220" y="215"/>
                        </a:cubicBezTo>
                        <a:cubicBezTo>
                          <a:pt x="234" y="132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41"/>
                  <p:cNvSpPr/>
                  <p:nvPr/>
                </p:nvSpPr>
                <p:spPr>
                  <a:xfrm>
                    <a:off x="-2421785" y="2080576"/>
                    <a:ext cx="16415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1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5"/>
                        </a:cubicBezTo>
                        <a:cubicBezTo>
                          <a:pt x="1" y="174"/>
                          <a:pt x="42" y="257"/>
                          <a:pt x="110" y="312"/>
                        </a:cubicBezTo>
                        <a:cubicBezTo>
                          <a:pt x="122" y="317"/>
                          <a:pt x="133" y="320"/>
                          <a:pt x="145" y="320"/>
                        </a:cubicBezTo>
                        <a:cubicBezTo>
                          <a:pt x="187" y="320"/>
                          <a:pt x="223" y="281"/>
                          <a:pt x="234" y="215"/>
                        </a:cubicBezTo>
                        <a:cubicBezTo>
                          <a:pt x="248" y="133"/>
                          <a:pt x="207" y="50"/>
                          <a:pt x="138" y="9"/>
                        </a:cubicBezTo>
                        <a:cubicBezTo>
                          <a:pt x="126" y="3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41"/>
                  <p:cNvSpPr/>
                  <p:nvPr/>
                </p:nvSpPr>
                <p:spPr>
                  <a:xfrm>
                    <a:off x="-1679311" y="2497650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6" y="1"/>
                        </a:moveTo>
                        <a:cubicBezTo>
                          <a:pt x="36" y="1"/>
                          <a:pt x="1" y="33"/>
                          <a:pt x="1" y="73"/>
                        </a:cubicBezTo>
                        <a:cubicBezTo>
                          <a:pt x="1" y="155"/>
                          <a:pt x="28" y="210"/>
                          <a:pt x="97" y="251"/>
                        </a:cubicBezTo>
                        <a:cubicBezTo>
                          <a:pt x="111" y="259"/>
                          <a:pt x="126" y="262"/>
                          <a:pt x="141" y="262"/>
                        </a:cubicBezTo>
                        <a:cubicBezTo>
                          <a:pt x="183" y="262"/>
                          <a:pt x="221" y="234"/>
                          <a:pt x="221" y="183"/>
                        </a:cubicBezTo>
                        <a:cubicBezTo>
                          <a:pt x="221" y="114"/>
                          <a:pt x="179" y="45"/>
                          <a:pt x="124" y="18"/>
                        </a:cubicBezTo>
                        <a:cubicBezTo>
                          <a:pt x="109" y="6"/>
                          <a:pt x="92" y="1"/>
                          <a:pt x="7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41"/>
                  <p:cNvSpPr/>
                  <p:nvPr/>
                </p:nvSpPr>
                <p:spPr>
                  <a:xfrm>
                    <a:off x="-1704795" y="2484941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1" y="1"/>
                        </a:moveTo>
                        <a:cubicBezTo>
                          <a:pt x="51" y="1"/>
                          <a:pt x="15" y="36"/>
                          <a:pt x="15" y="86"/>
                        </a:cubicBezTo>
                        <a:cubicBezTo>
                          <a:pt x="1" y="155"/>
                          <a:pt x="42" y="210"/>
                          <a:pt x="111" y="251"/>
                        </a:cubicBezTo>
                        <a:cubicBezTo>
                          <a:pt x="122" y="262"/>
                          <a:pt x="137" y="267"/>
                          <a:pt x="152" y="267"/>
                        </a:cubicBezTo>
                        <a:cubicBezTo>
                          <a:pt x="191" y="267"/>
                          <a:pt x="234" y="232"/>
                          <a:pt x="234" y="182"/>
                        </a:cubicBezTo>
                        <a:cubicBezTo>
                          <a:pt x="234" y="114"/>
                          <a:pt x="193" y="45"/>
                          <a:pt x="138" y="17"/>
                        </a:cubicBezTo>
                        <a:cubicBezTo>
                          <a:pt x="123" y="6"/>
                          <a:pt x="107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41"/>
                  <p:cNvSpPr/>
                  <p:nvPr/>
                </p:nvSpPr>
                <p:spPr>
                  <a:xfrm>
                    <a:off x="-1729352" y="2472232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78" y="0"/>
                        </a:moveTo>
                        <a:cubicBezTo>
                          <a:pt x="37" y="0"/>
                          <a:pt x="1" y="36"/>
                          <a:pt x="1" y="86"/>
                        </a:cubicBezTo>
                        <a:cubicBezTo>
                          <a:pt x="1" y="154"/>
                          <a:pt x="42" y="223"/>
                          <a:pt x="97" y="251"/>
                        </a:cubicBezTo>
                        <a:cubicBezTo>
                          <a:pt x="112" y="262"/>
                          <a:pt x="129" y="267"/>
                          <a:pt x="145" y="267"/>
                        </a:cubicBezTo>
                        <a:cubicBezTo>
                          <a:pt x="185" y="267"/>
                          <a:pt x="221" y="235"/>
                          <a:pt x="221" y="196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5"/>
                          <a:pt x="93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41"/>
                  <p:cNvSpPr/>
                  <p:nvPr/>
                </p:nvSpPr>
                <p:spPr>
                  <a:xfrm>
                    <a:off x="-1753909" y="2459457"/>
                    <a:ext cx="14628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8" extrusionOk="0">
                        <a:moveTo>
                          <a:pt x="77" y="1"/>
                        </a:moveTo>
                        <a:cubicBezTo>
                          <a:pt x="37" y="1"/>
                          <a:pt x="0" y="36"/>
                          <a:pt x="0" y="86"/>
                        </a:cubicBezTo>
                        <a:cubicBezTo>
                          <a:pt x="0" y="155"/>
                          <a:pt x="28" y="224"/>
                          <a:pt x="97" y="251"/>
                        </a:cubicBezTo>
                        <a:cubicBezTo>
                          <a:pt x="112" y="263"/>
                          <a:pt x="129" y="268"/>
                          <a:pt x="145" y="268"/>
                        </a:cubicBezTo>
                        <a:cubicBezTo>
                          <a:pt x="185" y="268"/>
                          <a:pt x="220" y="235"/>
                          <a:pt x="220" y="196"/>
                        </a:cubicBezTo>
                        <a:cubicBezTo>
                          <a:pt x="220" y="114"/>
                          <a:pt x="179" y="59"/>
                          <a:pt x="124" y="17"/>
                        </a:cubicBezTo>
                        <a:cubicBezTo>
                          <a:pt x="109" y="6"/>
                          <a:pt x="93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41"/>
                  <p:cNvSpPr/>
                  <p:nvPr/>
                </p:nvSpPr>
                <p:spPr>
                  <a:xfrm>
                    <a:off x="-1779393" y="2447146"/>
                    <a:ext cx="15555" cy="18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5" extrusionOk="0">
                        <a:moveTo>
                          <a:pt x="94" y="0"/>
                        </a:moveTo>
                        <a:cubicBezTo>
                          <a:pt x="52" y="0"/>
                          <a:pt x="14" y="29"/>
                          <a:pt x="14" y="80"/>
                        </a:cubicBezTo>
                        <a:cubicBezTo>
                          <a:pt x="1" y="148"/>
                          <a:pt x="42" y="217"/>
                          <a:pt x="111" y="258"/>
                        </a:cubicBezTo>
                        <a:cubicBezTo>
                          <a:pt x="122" y="270"/>
                          <a:pt x="136" y="275"/>
                          <a:pt x="151" y="275"/>
                        </a:cubicBezTo>
                        <a:cubicBezTo>
                          <a:pt x="191" y="275"/>
                          <a:pt x="234" y="239"/>
                          <a:pt x="234" y="190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4" y="4"/>
                          <a:pt x="109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41"/>
                  <p:cNvSpPr/>
                  <p:nvPr/>
                </p:nvSpPr>
                <p:spPr>
                  <a:xfrm>
                    <a:off x="-1803950" y="2434503"/>
                    <a:ext cx="15555" cy="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4" extrusionOk="0">
                        <a:moveTo>
                          <a:pt x="87" y="1"/>
                        </a:moveTo>
                        <a:cubicBezTo>
                          <a:pt x="42" y="1"/>
                          <a:pt x="0" y="35"/>
                          <a:pt x="0" y="78"/>
                        </a:cubicBezTo>
                        <a:cubicBezTo>
                          <a:pt x="0" y="161"/>
                          <a:pt x="42" y="229"/>
                          <a:pt x="97" y="257"/>
                        </a:cubicBezTo>
                        <a:cubicBezTo>
                          <a:pt x="112" y="268"/>
                          <a:pt x="128" y="273"/>
                          <a:pt x="143" y="273"/>
                        </a:cubicBezTo>
                        <a:cubicBezTo>
                          <a:pt x="184" y="273"/>
                          <a:pt x="220" y="238"/>
                          <a:pt x="220" y="188"/>
                        </a:cubicBezTo>
                        <a:cubicBezTo>
                          <a:pt x="234" y="119"/>
                          <a:pt x="193" y="51"/>
                          <a:pt x="124" y="9"/>
                        </a:cubicBezTo>
                        <a:cubicBezTo>
                          <a:pt x="112" y="3"/>
                          <a:pt x="99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1" name="Google Shape;811;p41"/>
                  <p:cNvSpPr/>
                  <p:nvPr/>
                </p:nvSpPr>
                <p:spPr>
                  <a:xfrm>
                    <a:off x="-1828508" y="2422589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80" y="0"/>
                        </a:moveTo>
                        <a:cubicBezTo>
                          <a:pt x="38" y="0"/>
                          <a:pt x="0" y="29"/>
                          <a:pt x="0" y="80"/>
                        </a:cubicBezTo>
                        <a:cubicBezTo>
                          <a:pt x="0" y="148"/>
                          <a:pt x="28" y="217"/>
                          <a:pt x="96" y="258"/>
                        </a:cubicBezTo>
                        <a:cubicBezTo>
                          <a:pt x="109" y="264"/>
                          <a:pt x="121" y="267"/>
                          <a:pt x="134" y="267"/>
                        </a:cubicBezTo>
                        <a:cubicBezTo>
                          <a:pt x="178" y="267"/>
                          <a:pt x="220" y="232"/>
                          <a:pt x="220" y="189"/>
                        </a:cubicBezTo>
                        <a:cubicBezTo>
                          <a:pt x="220" y="107"/>
                          <a:pt x="179" y="52"/>
                          <a:pt x="124" y="11"/>
                        </a:cubicBezTo>
                        <a:cubicBezTo>
                          <a:pt x="110" y="4"/>
                          <a:pt x="95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2" name="Google Shape;812;p41"/>
                  <p:cNvSpPr/>
                  <p:nvPr/>
                </p:nvSpPr>
                <p:spPr>
                  <a:xfrm>
                    <a:off x="-1853991" y="2409417"/>
                    <a:ext cx="15555" cy="18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4" extrusionOk="0">
                        <a:moveTo>
                          <a:pt x="91" y="1"/>
                        </a:moveTo>
                        <a:cubicBezTo>
                          <a:pt x="50" y="1"/>
                          <a:pt x="14" y="36"/>
                          <a:pt x="14" y="86"/>
                        </a:cubicBezTo>
                        <a:cubicBezTo>
                          <a:pt x="0" y="155"/>
                          <a:pt x="42" y="224"/>
                          <a:pt x="110" y="265"/>
                        </a:cubicBezTo>
                        <a:cubicBezTo>
                          <a:pt x="119" y="271"/>
                          <a:pt x="130" y="274"/>
                          <a:pt x="142" y="274"/>
                        </a:cubicBezTo>
                        <a:cubicBezTo>
                          <a:pt x="184" y="274"/>
                          <a:pt x="234" y="239"/>
                          <a:pt x="234" y="196"/>
                        </a:cubicBezTo>
                        <a:cubicBezTo>
                          <a:pt x="234" y="114"/>
                          <a:pt x="193" y="45"/>
                          <a:pt x="138" y="17"/>
                        </a:cubicBezTo>
                        <a:cubicBezTo>
                          <a:pt x="123" y="6"/>
                          <a:pt x="107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41"/>
                  <p:cNvSpPr/>
                  <p:nvPr/>
                </p:nvSpPr>
                <p:spPr>
                  <a:xfrm>
                    <a:off x="-1878549" y="2396708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6"/>
                        </a:cubicBezTo>
                        <a:cubicBezTo>
                          <a:pt x="0" y="154"/>
                          <a:pt x="41" y="223"/>
                          <a:pt x="96" y="264"/>
                        </a:cubicBezTo>
                        <a:cubicBezTo>
                          <a:pt x="112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5"/>
                          <a:pt x="220" y="196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6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41"/>
                  <p:cNvSpPr/>
                  <p:nvPr/>
                </p:nvSpPr>
                <p:spPr>
                  <a:xfrm>
                    <a:off x="-1903106" y="2383933"/>
                    <a:ext cx="15488" cy="18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2" extrusionOk="0">
                        <a:moveTo>
                          <a:pt x="77" y="1"/>
                        </a:moveTo>
                        <a:cubicBezTo>
                          <a:pt x="36" y="1"/>
                          <a:pt x="0" y="36"/>
                          <a:pt x="0" y="86"/>
                        </a:cubicBezTo>
                        <a:cubicBezTo>
                          <a:pt x="0" y="155"/>
                          <a:pt x="28" y="237"/>
                          <a:pt x="96" y="265"/>
                        </a:cubicBezTo>
                        <a:cubicBezTo>
                          <a:pt x="111" y="276"/>
                          <a:pt x="128" y="281"/>
                          <a:pt x="143" y="281"/>
                        </a:cubicBezTo>
                        <a:cubicBezTo>
                          <a:pt x="184" y="281"/>
                          <a:pt x="220" y="246"/>
                          <a:pt x="220" y="196"/>
                        </a:cubicBezTo>
                        <a:cubicBezTo>
                          <a:pt x="234" y="127"/>
                          <a:pt x="192" y="59"/>
                          <a:pt x="124" y="17"/>
                        </a:cubicBezTo>
                        <a:cubicBezTo>
                          <a:pt x="109" y="6"/>
                          <a:pt x="92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41"/>
                  <p:cNvSpPr/>
                  <p:nvPr/>
                </p:nvSpPr>
                <p:spPr>
                  <a:xfrm>
                    <a:off x="-1928590" y="2371224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91" y="1"/>
                        </a:moveTo>
                        <a:cubicBezTo>
                          <a:pt x="50" y="1"/>
                          <a:pt x="14" y="36"/>
                          <a:pt x="14" y="86"/>
                        </a:cubicBezTo>
                        <a:cubicBezTo>
                          <a:pt x="0" y="168"/>
                          <a:pt x="41" y="237"/>
                          <a:pt x="110" y="278"/>
                        </a:cubicBezTo>
                        <a:cubicBezTo>
                          <a:pt x="122" y="284"/>
                          <a:pt x="134" y="287"/>
                          <a:pt x="146" y="287"/>
                        </a:cubicBezTo>
                        <a:cubicBezTo>
                          <a:pt x="191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22" y="6"/>
                          <a:pt x="106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41"/>
                  <p:cNvSpPr/>
                  <p:nvPr/>
                </p:nvSpPr>
                <p:spPr>
                  <a:xfrm>
                    <a:off x="-1953213" y="2358515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83" y="0"/>
                        </a:moveTo>
                        <a:cubicBezTo>
                          <a:pt x="37" y="0"/>
                          <a:pt x="1" y="35"/>
                          <a:pt x="1" y="85"/>
                        </a:cubicBezTo>
                        <a:cubicBezTo>
                          <a:pt x="1" y="168"/>
                          <a:pt x="28" y="236"/>
                          <a:pt x="97" y="278"/>
                        </a:cubicBezTo>
                        <a:cubicBezTo>
                          <a:pt x="109" y="284"/>
                          <a:pt x="122" y="286"/>
                          <a:pt x="134" y="286"/>
                        </a:cubicBezTo>
                        <a:cubicBezTo>
                          <a:pt x="179" y="286"/>
                          <a:pt x="221" y="252"/>
                          <a:pt x="221" y="209"/>
                        </a:cubicBezTo>
                        <a:cubicBezTo>
                          <a:pt x="235" y="127"/>
                          <a:pt x="193" y="58"/>
                          <a:pt x="138" y="17"/>
                        </a:cubicBezTo>
                        <a:cubicBezTo>
                          <a:pt x="120" y="5"/>
                          <a:pt x="101" y="0"/>
                          <a:pt x="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41"/>
                  <p:cNvSpPr/>
                  <p:nvPr/>
                </p:nvSpPr>
                <p:spPr>
                  <a:xfrm>
                    <a:off x="-1978631" y="2346270"/>
                    <a:ext cx="1641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80" extrusionOk="0">
                        <a:moveTo>
                          <a:pt x="101" y="0"/>
                        </a:moveTo>
                        <a:cubicBezTo>
                          <a:pt x="56" y="0"/>
                          <a:pt x="14" y="38"/>
                          <a:pt x="14" y="92"/>
                        </a:cubicBezTo>
                        <a:cubicBezTo>
                          <a:pt x="0" y="160"/>
                          <a:pt x="41" y="229"/>
                          <a:pt x="110" y="270"/>
                        </a:cubicBezTo>
                        <a:cubicBezTo>
                          <a:pt x="122" y="276"/>
                          <a:pt x="135" y="279"/>
                          <a:pt x="147" y="279"/>
                        </a:cubicBezTo>
                        <a:cubicBezTo>
                          <a:pt x="192" y="279"/>
                          <a:pt x="234" y="244"/>
                          <a:pt x="234" y="202"/>
                        </a:cubicBezTo>
                        <a:cubicBezTo>
                          <a:pt x="248" y="119"/>
                          <a:pt x="206" y="50"/>
                          <a:pt x="138" y="9"/>
                        </a:cubicBezTo>
                        <a:cubicBezTo>
                          <a:pt x="126" y="3"/>
                          <a:pt x="113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41"/>
                  <p:cNvSpPr/>
                  <p:nvPr/>
                </p:nvSpPr>
                <p:spPr>
                  <a:xfrm>
                    <a:off x="-2003254" y="2333561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101" y="0"/>
                        </a:moveTo>
                        <a:cubicBezTo>
                          <a:pt x="53" y="0"/>
                          <a:pt x="4" y="37"/>
                          <a:pt x="15" y="91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6" y="281"/>
                          <a:pt x="141" y="286"/>
                          <a:pt x="155" y="286"/>
                        </a:cubicBezTo>
                        <a:cubicBezTo>
                          <a:pt x="193" y="286"/>
                          <a:pt x="225" y="251"/>
                          <a:pt x="235" y="201"/>
                        </a:cubicBezTo>
                        <a:cubicBezTo>
                          <a:pt x="235" y="119"/>
                          <a:pt x="207" y="50"/>
                          <a:pt x="138" y="9"/>
                        </a:cubicBezTo>
                        <a:cubicBezTo>
                          <a:pt x="127" y="3"/>
                          <a:pt x="11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41"/>
                  <p:cNvSpPr/>
                  <p:nvPr/>
                </p:nvSpPr>
                <p:spPr>
                  <a:xfrm>
                    <a:off x="-2027811" y="2320786"/>
                    <a:ext cx="15555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3" extrusionOk="0">
                        <a:moveTo>
                          <a:pt x="96" y="1"/>
                        </a:moveTo>
                        <a:cubicBezTo>
                          <a:pt x="48" y="1"/>
                          <a:pt x="12" y="38"/>
                          <a:pt x="1" y="92"/>
                        </a:cubicBezTo>
                        <a:cubicBezTo>
                          <a:pt x="1" y="160"/>
                          <a:pt x="28" y="243"/>
                          <a:pt x="97" y="284"/>
                        </a:cubicBezTo>
                        <a:cubicBezTo>
                          <a:pt x="109" y="290"/>
                          <a:pt x="122" y="293"/>
                          <a:pt x="135" y="293"/>
                        </a:cubicBezTo>
                        <a:cubicBezTo>
                          <a:pt x="183" y="293"/>
                          <a:pt x="232" y="256"/>
                          <a:pt x="221" y="202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4" y="3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41"/>
                  <p:cNvSpPr/>
                  <p:nvPr/>
                </p:nvSpPr>
                <p:spPr>
                  <a:xfrm>
                    <a:off x="-2053295" y="2308077"/>
                    <a:ext cx="16481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85" extrusionOk="0">
                        <a:moveTo>
                          <a:pt x="103" y="0"/>
                        </a:moveTo>
                        <a:cubicBezTo>
                          <a:pt x="62" y="0"/>
                          <a:pt x="25" y="37"/>
                          <a:pt x="15" y="91"/>
                        </a:cubicBezTo>
                        <a:cubicBezTo>
                          <a:pt x="1" y="160"/>
                          <a:pt x="42" y="229"/>
                          <a:pt x="111" y="270"/>
                        </a:cubicBezTo>
                        <a:cubicBezTo>
                          <a:pt x="124" y="280"/>
                          <a:pt x="138" y="284"/>
                          <a:pt x="152" y="284"/>
                        </a:cubicBezTo>
                        <a:cubicBezTo>
                          <a:pt x="195" y="284"/>
                          <a:pt x="235" y="243"/>
                          <a:pt x="235" y="201"/>
                        </a:cubicBezTo>
                        <a:cubicBezTo>
                          <a:pt x="248" y="119"/>
                          <a:pt x="207" y="50"/>
                          <a:pt x="138" y="9"/>
                        </a:cubicBezTo>
                        <a:cubicBezTo>
                          <a:pt x="127" y="3"/>
                          <a:pt x="115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41"/>
                  <p:cNvSpPr/>
                  <p:nvPr/>
                </p:nvSpPr>
                <p:spPr>
                  <a:xfrm>
                    <a:off x="-2077852" y="2295302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4" y="291"/>
                          <a:pt x="138" y="295"/>
                          <a:pt x="151" y="295"/>
                        </a:cubicBezTo>
                        <a:cubicBezTo>
                          <a:pt x="191" y="295"/>
                          <a:pt x="224" y="264"/>
                          <a:pt x="234" y="202"/>
                        </a:cubicBezTo>
                        <a:cubicBezTo>
                          <a:pt x="234" y="133"/>
                          <a:pt x="207" y="51"/>
                          <a:pt x="138" y="9"/>
                        </a:cubicBezTo>
                        <a:cubicBezTo>
                          <a:pt x="123" y="3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41"/>
                  <p:cNvSpPr/>
                  <p:nvPr/>
                </p:nvSpPr>
                <p:spPr>
                  <a:xfrm>
                    <a:off x="-2102409" y="2282990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80" y="0"/>
                        </a:moveTo>
                        <a:cubicBezTo>
                          <a:pt x="42" y="0"/>
                          <a:pt x="11" y="35"/>
                          <a:pt x="1" y="85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16" y="289"/>
                          <a:pt x="134" y="294"/>
                          <a:pt x="150" y="294"/>
                        </a:cubicBezTo>
                        <a:cubicBezTo>
                          <a:pt x="192" y="294"/>
                          <a:pt x="220" y="259"/>
                          <a:pt x="220" y="209"/>
                        </a:cubicBezTo>
                        <a:cubicBezTo>
                          <a:pt x="234" y="127"/>
                          <a:pt x="193" y="44"/>
                          <a:pt x="124" y="17"/>
                        </a:cubicBezTo>
                        <a:cubicBezTo>
                          <a:pt x="109" y="5"/>
                          <a:pt x="94" y="0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41"/>
                  <p:cNvSpPr/>
                  <p:nvPr/>
                </p:nvSpPr>
                <p:spPr>
                  <a:xfrm>
                    <a:off x="-2127893" y="2270215"/>
                    <a:ext cx="16481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3" extrusionOk="0">
                        <a:moveTo>
                          <a:pt x="95" y="1"/>
                        </a:moveTo>
                        <a:cubicBezTo>
                          <a:pt x="57" y="1"/>
                          <a:pt x="24" y="39"/>
                          <a:pt x="14" y="100"/>
                        </a:cubicBezTo>
                        <a:cubicBezTo>
                          <a:pt x="1" y="168"/>
                          <a:pt x="42" y="251"/>
                          <a:pt x="111" y="292"/>
                        </a:cubicBezTo>
                        <a:cubicBezTo>
                          <a:pt x="124" y="299"/>
                          <a:pt x="139" y="302"/>
                          <a:pt x="153" y="302"/>
                        </a:cubicBezTo>
                        <a:cubicBezTo>
                          <a:pt x="196" y="302"/>
                          <a:pt x="234" y="271"/>
                          <a:pt x="234" y="210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3" y="6"/>
                          <a:pt x="109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41"/>
                  <p:cNvSpPr/>
                  <p:nvPr/>
                </p:nvSpPr>
                <p:spPr>
                  <a:xfrm>
                    <a:off x="-2152450" y="2257904"/>
                    <a:ext cx="15555" cy="19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6" extrusionOk="0">
                        <a:moveTo>
                          <a:pt x="95" y="0"/>
                        </a:moveTo>
                        <a:cubicBezTo>
                          <a:pt x="53" y="0"/>
                          <a:pt x="14" y="31"/>
                          <a:pt x="14" y="93"/>
                        </a:cubicBezTo>
                        <a:cubicBezTo>
                          <a:pt x="0" y="162"/>
                          <a:pt x="42" y="244"/>
                          <a:pt x="110" y="286"/>
                        </a:cubicBezTo>
                        <a:cubicBezTo>
                          <a:pt x="124" y="292"/>
                          <a:pt x="138" y="296"/>
                          <a:pt x="151" y="296"/>
                        </a:cubicBezTo>
                        <a:cubicBezTo>
                          <a:pt x="190" y="296"/>
                          <a:pt x="224" y="265"/>
                          <a:pt x="234" y="203"/>
                        </a:cubicBezTo>
                        <a:cubicBezTo>
                          <a:pt x="234" y="121"/>
                          <a:pt x="207" y="52"/>
                          <a:pt x="138" y="11"/>
                        </a:cubicBezTo>
                        <a:cubicBezTo>
                          <a:pt x="124" y="4"/>
                          <a:pt x="110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41"/>
                  <p:cNvSpPr/>
                  <p:nvPr/>
                </p:nvSpPr>
                <p:spPr>
                  <a:xfrm>
                    <a:off x="-2177008" y="2245129"/>
                    <a:ext cx="16415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97" extrusionOk="0">
                        <a:moveTo>
                          <a:pt x="89" y="1"/>
                        </a:moveTo>
                        <a:cubicBezTo>
                          <a:pt x="45" y="1"/>
                          <a:pt x="14" y="32"/>
                          <a:pt x="14" y="94"/>
                        </a:cubicBezTo>
                        <a:cubicBezTo>
                          <a:pt x="0" y="176"/>
                          <a:pt x="42" y="245"/>
                          <a:pt x="110" y="286"/>
                        </a:cubicBezTo>
                        <a:cubicBezTo>
                          <a:pt x="124" y="293"/>
                          <a:pt x="139" y="296"/>
                          <a:pt x="153" y="296"/>
                        </a:cubicBezTo>
                        <a:cubicBezTo>
                          <a:pt x="195" y="296"/>
                          <a:pt x="234" y="266"/>
                          <a:pt x="234" y="204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1" y="4"/>
                          <a:pt x="104" y="1"/>
                          <a:pt x="8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41"/>
                  <p:cNvSpPr/>
                  <p:nvPr/>
                </p:nvSpPr>
                <p:spPr>
                  <a:xfrm>
                    <a:off x="-2202491" y="2232552"/>
                    <a:ext cx="16415" cy="19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0" extrusionOk="0">
                        <a:moveTo>
                          <a:pt x="103" y="0"/>
                        </a:moveTo>
                        <a:cubicBezTo>
                          <a:pt x="61" y="0"/>
                          <a:pt x="25" y="37"/>
                          <a:pt x="14" y="91"/>
                        </a:cubicBezTo>
                        <a:cubicBezTo>
                          <a:pt x="0" y="174"/>
                          <a:pt x="42" y="242"/>
                          <a:pt x="110" y="284"/>
                        </a:cubicBezTo>
                        <a:cubicBezTo>
                          <a:pt x="125" y="295"/>
                          <a:pt x="141" y="300"/>
                          <a:pt x="156" y="300"/>
                        </a:cubicBezTo>
                        <a:cubicBezTo>
                          <a:pt x="197" y="300"/>
                          <a:pt x="234" y="262"/>
                          <a:pt x="234" y="201"/>
                        </a:cubicBezTo>
                        <a:cubicBezTo>
                          <a:pt x="248" y="132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41"/>
                  <p:cNvSpPr/>
                  <p:nvPr/>
                </p:nvSpPr>
                <p:spPr>
                  <a:xfrm>
                    <a:off x="-2227049" y="2219777"/>
                    <a:ext cx="15488" cy="20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9" extrusionOk="0">
                        <a:moveTo>
                          <a:pt x="101" y="1"/>
                        </a:moveTo>
                        <a:cubicBezTo>
                          <a:pt x="57" y="1"/>
                          <a:pt x="14" y="38"/>
                          <a:pt x="14" y="92"/>
                        </a:cubicBezTo>
                        <a:cubicBezTo>
                          <a:pt x="0" y="174"/>
                          <a:pt x="42" y="257"/>
                          <a:pt x="110" y="298"/>
                        </a:cubicBezTo>
                        <a:cubicBezTo>
                          <a:pt x="124" y="305"/>
                          <a:pt x="137" y="308"/>
                          <a:pt x="150" y="308"/>
                        </a:cubicBezTo>
                        <a:cubicBezTo>
                          <a:pt x="189" y="308"/>
                          <a:pt x="224" y="275"/>
                          <a:pt x="234" y="202"/>
                        </a:cubicBezTo>
                        <a:cubicBezTo>
                          <a:pt x="234" y="133"/>
                          <a:pt x="206" y="51"/>
                          <a:pt x="138" y="9"/>
                        </a:cubicBezTo>
                        <a:cubicBezTo>
                          <a:pt x="126" y="3"/>
                          <a:pt x="114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828;p41"/>
                  <p:cNvSpPr/>
                  <p:nvPr/>
                </p:nvSpPr>
                <p:spPr>
                  <a:xfrm>
                    <a:off x="-2251606" y="2207069"/>
                    <a:ext cx="15488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8" extrusionOk="0">
                        <a:moveTo>
                          <a:pt x="96" y="0"/>
                        </a:moveTo>
                        <a:cubicBezTo>
                          <a:pt x="47" y="0"/>
                          <a:pt x="11" y="37"/>
                          <a:pt x="0" y="91"/>
                        </a:cubicBezTo>
                        <a:cubicBezTo>
                          <a:pt x="0" y="174"/>
                          <a:pt x="28" y="256"/>
                          <a:pt x="96" y="298"/>
                        </a:cubicBezTo>
                        <a:cubicBezTo>
                          <a:pt x="114" y="304"/>
                          <a:pt x="130" y="308"/>
                          <a:pt x="145" y="308"/>
                        </a:cubicBezTo>
                        <a:cubicBezTo>
                          <a:pt x="190" y="308"/>
                          <a:pt x="223" y="277"/>
                          <a:pt x="234" y="215"/>
                        </a:cubicBezTo>
                        <a:cubicBezTo>
                          <a:pt x="234" y="133"/>
                          <a:pt x="206" y="50"/>
                          <a:pt x="138" y="9"/>
                        </a:cubicBezTo>
                        <a:cubicBezTo>
                          <a:pt x="123" y="3"/>
                          <a:pt x="109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829;p41"/>
                  <p:cNvSpPr/>
                  <p:nvPr/>
                </p:nvSpPr>
                <p:spPr>
                  <a:xfrm>
                    <a:off x="-2277090" y="2194294"/>
                    <a:ext cx="1641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7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2" y="304"/>
                          <a:pt x="134" y="307"/>
                          <a:pt x="147" y="307"/>
                        </a:cubicBezTo>
                        <a:cubicBezTo>
                          <a:pt x="191" y="307"/>
                          <a:pt x="234" y="270"/>
                          <a:pt x="234" y="216"/>
                        </a:cubicBezTo>
                        <a:cubicBezTo>
                          <a:pt x="248" y="133"/>
                          <a:pt x="206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41"/>
                  <p:cNvSpPr/>
                  <p:nvPr/>
                </p:nvSpPr>
                <p:spPr>
                  <a:xfrm>
                    <a:off x="-2301647" y="2181982"/>
                    <a:ext cx="15488" cy="20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16" extrusionOk="0">
                        <a:moveTo>
                          <a:pt x="92" y="1"/>
                        </a:moveTo>
                        <a:cubicBezTo>
                          <a:pt x="51" y="1"/>
                          <a:pt x="14" y="39"/>
                          <a:pt x="14" y="99"/>
                        </a:cubicBezTo>
                        <a:cubicBezTo>
                          <a:pt x="0" y="182"/>
                          <a:pt x="28" y="250"/>
                          <a:pt x="96" y="305"/>
                        </a:cubicBezTo>
                        <a:cubicBezTo>
                          <a:pt x="113" y="312"/>
                          <a:pt x="129" y="316"/>
                          <a:pt x="143" y="316"/>
                        </a:cubicBezTo>
                        <a:cubicBezTo>
                          <a:pt x="189" y="316"/>
                          <a:pt x="223" y="282"/>
                          <a:pt x="234" y="209"/>
                        </a:cubicBezTo>
                        <a:cubicBezTo>
                          <a:pt x="234" y="127"/>
                          <a:pt x="206" y="58"/>
                          <a:pt x="138" y="17"/>
                        </a:cubicBezTo>
                        <a:cubicBezTo>
                          <a:pt x="123" y="6"/>
                          <a:pt x="107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41"/>
                  <p:cNvSpPr/>
                  <p:nvPr/>
                </p:nvSpPr>
                <p:spPr>
                  <a:xfrm>
                    <a:off x="-2326270" y="2169273"/>
                    <a:ext cx="15555" cy="209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6" extrusionOk="0">
                        <a:moveTo>
                          <a:pt x="87" y="0"/>
                        </a:moveTo>
                        <a:cubicBezTo>
                          <a:pt x="43" y="0"/>
                          <a:pt x="11" y="38"/>
                          <a:pt x="1" y="99"/>
                        </a:cubicBezTo>
                        <a:cubicBezTo>
                          <a:pt x="1" y="181"/>
                          <a:pt x="28" y="250"/>
                          <a:pt x="97" y="305"/>
                        </a:cubicBezTo>
                        <a:cubicBezTo>
                          <a:pt x="114" y="312"/>
                          <a:pt x="130" y="315"/>
                          <a:pt x="144" y="315"/>
                        </a:cubicBezTo>
                        <a:cubicBezTo>
                          <a:pt x="190" y="315"/>
                          <a:pt x="224" y="282"/>
                          <a:pt x="235" y="209"/>
                        </a:cubicBezTo>
                        <a:cubicBezTo>
                          <a:pt x="235" y="126"/>
                          <a:pt x="207" y="58"/>
                          <a:pt x="138" y="16"/>
                        </a:cubicBezTo>
                        <a:cubicBezTo>
                          <a:pt x="120" y="5"/>
                          <a:pt x="103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41"/>
                  <p:cNvSpPr/>
                  <p:nvPr/>
                </p:nvSpPr>
                <p:spPr>
                  <a:xfrm>
                    <a:off x="-2351754" y="2156498"/>
                    <a:ext cx="16481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14" extrusionOk="0">
                        <a:moveTo>
                          <a:pt x="95" y="1"/>
                        </a:moveTo>
                        <a:cubicBezTo>
                          <a:pt x="57" y="1"/>
                          <a:pt x="25" y="39"/>
                          <a:pt x="15" y="99"/>
                        </a:cubicBezTo>
                        <a:cubicBezTo>
                          <a:pt x="1" y="182"/>
                          <a:pt x="42" y="264"/>
                          <a:pt x="111" y="306"/>
                        </a:cubicBezTo>
                        <a:cubicBezTo>
                          <a:pt x="122" y="311"/>
                          <a:pt x="135" y="314"/>
                          <a:pt x="146" y="314"/>
                        </a:cubicBezTo>
                        <a:cubicBezTo>
                          <a:pt x="192" y="314"/>
                          <a:pt x="235" y="275"/>
                          <a:pt x="235" y="209"/>
                        </a:cubicBezTo>
                        <a:cubicBezTo>
                          <a:pt x="248" y="127"/>
                          <a:pt x="207" y="58"/>
                          <a:pt x="138" y="17"/>
                        </a:cubicBezTo>
                        <a:cubicBezTo>
                          <a:pt x="124" y="6"/>
                          <a:pt x="109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41"/>
                  <p:cNvSpPr/>
                  <p:nvPr/>
                </p:nvSpPr>
                <p:spPr>
                  <a:xfrm>
                    <a:off x="-2376311" y="2144186"/>
                    <a:ext cx="16481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8" extrusionOk="0">
                        <a:moveTo>
                          <a:pt x="98" y="0"/>
                        </a:moveTo>
                        <a:cubicBezTo>
                          <a:pt x="58" y="0"/>
                          <a:pt x="25" y="31"/>
                          <a:pt x="15" y="93"/>
                        </a:cubicBezTo>
                        <a:cubicBezTo>
                          <a:pt x="1" y="175"/>
                          <a:pt x="42" y="258"/>
                          <a:pt x="111" y="299"/>
                        </a:cubicBezTo>
                        <a:cubicBezTo>
                          <a:pt x="122" y="305"/>
                          <a:pt x="134" y="308"/>
                          <a:pt x="145" y="308"/>
                        </a:cubicBezTo>
                        <a:cubicBezTo>
                          <a:pt x="187" y="308"/>
                          <a:pt x="224" y="268"/>
                          <a:pt x="235" y="203"/>
                        </a:cubicBezTo>
                        <a:cubicBezTo>
                          <a:pt x="248" y="134"/>
                          <a:pt x="207" y="52"/>
                          <a:pt x="138" y="10"/>
                        </a:cubicBezTo>
                        <a:cubicBezTo>
                          <a:pt x="125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41"/>
                  <p:cNvSpPr/>
                  <p:nvPr/>
                </p:nvSpPr>
                <p:spPr>
                  <a:xfrm>
                    <a:off x="-2400868" y="2131544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97" y="0"/>
                        </a:moveTo>
                        <a:cubicBezTo>
                          <a:pt x="49" y="0"/>
                          <a:pt x="14" y="40"/>
                          <a:pt x="14" y="105"/>
                        </a:cubicBezTo>
                        <a:cubicBezTo>
                          <a:pt x="1" y="174"/>
                          <a:pt x="28" y="256"/>
                          <a:pt x="97" y="298"/>
                        </a:cubicBezTo>
                        <a:cubicBezTo>
                          <a:pt x="115" y="309"/>
                          <a:pt x="133" y="314"/>
                          <a:pt x="149" y="314"/>
                        </a:cubicBezTo>
                        <a:cubicBezTo>
                          <a:pt x="192" y="314"/>
                          <a:pt x="224" y="276"/>
                          <a:pt x="234" y="215"/>
                        </a:cubicBezTo>
                        <a:cubicBezTo>
                          <a:pt x="234" y="133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41"/>
                  <p:cNvSpPr/>
                  <p:nvPr/>
                </p:nvSpPr>
                <p:spPr>
                  <a:xfrm>
                    <a:off x="-2426352" y="2118769"/>
                    <a:ext cx="16481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21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5" y="106"/>
                        </a:cubicBezTo>
                        <a:cubicBezTo>
                          <a:pt x="1" y="188"/>
                          <a:pt x="42" y="257"/>
                          <a:pt x="111" y="312"/>
                        </a:cubicBezTo>
                        <a:cubicBezTo>
                          <a:pt x="122" y="318"/>
                          <a:pt x="134" y="320"/>
                          <a:pt x="146" y="320"/>
                        </a:cubicBezTo>
                        <a:cubicBezTo>
                          <a:pt x="191" y="320"/>
                          <a:pt x="234" y="281"/>
                          <a:pt x="234" y="216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7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41"/>
                  <p:cNvSpPr/>
                  <p:nvPr/>
                </p:nvSpPr>
                <p:spPr>
                  <a:xfrm>
                    <a:off x="-1682952" y="2528628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6" y="0"/>
                        </a:moveTo>
                        <a:cubicBezTo>
                          <a:pt x="36" y="0"/>
                          <a:pt x="1" y="33"/>
                          <a:pt x="1" y="72"/>
                        </a:cubicBezTo>
                        <a:cubicBezTo>
                          <a:pt x="1" y="141"/>
                          <a:pt x="28" y="210"/>
                          <a:pt x="97" y="251"/>
                        </a:cubicBezTo>
                        <a:cubicBezTo>
                          <a:pt x="111" y="258"/>
                          <a:pt x="126" y="261"/>
                          <a:pt x="141" y="261"/>
                        </a:cubicBezTo>
                        <a:cubicBezTo>
                          <a:pt x="183" y="261"/>
                          <a:pt x="221" y="233"/>
                          <a:pt x="221" y="182"/>
                        </a:cubicBezTo>
                        <a:cubicBezTo>
                          <a:pt x="221" y="113"/>
                          <a:pt x="193" y="45"/>
                          <a:pt x="124" y="17"/>
                        </a:cubicBezTo>
                        <a:cubicBezTo>
                          <a:pt x="109" y="5"/>
                          <a:pt x="92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41"/>
                  <p:cNvSpPr/>
                  <p:nvPr/>
                </p:nvSpPr>
                <p:spPr>
                  <a:xfrm>
                    <a:off x="-1708436" y="2516316"/>
                    <a:ext cx="15555" cy="172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1" extrusionOk="0">
                        <a:moveTo>
                          <a:pt x="94" y="0"/>
                        </a:moveTo>
                        <a:cubicBezTo>
                          <a:pt x="52" y="0"/>
                          <a:pt x="15" y="28"/>
                          <a:pt x="15" y="79"/>
                        </a:cubicBezTo>
                        <a:cubicBezTo>
                          <a:pt x="1" y="148"/>
                          <a:pt x="42" y="217"/>
                          <a:pt x="111" y="244"/>
                        </a:cubicBezTo>
                        <a:cubicBezTo>
                          <a:pt x="122" y="256"/>
                          <a:pt x="137" y="261"/>
                          <a:pt x="152" y="261"/>
                        </a:cubicBezTo>
                        <a:cubicBezTo>
                          <a:pt x="191" y="261"/>
                          <a:pt x="235" y="225"/>
                          <a:pt x="235" y="176"/>
                        </a:cubicBezTo>
                        <a:cubicBezTo>
                          <a:pt x="235" y="107"/>
                          <a:pt x="193" y="38"/>
                          <a:pt x="138" y="11"/>
                        </a:cubicBezTo>
                        <a:cubicBezTo>
                          <a:pt x="124" y="4"/>
                          <a:pt x="109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41"/>
                  <p:cNvSpPr/>
                  <p:nvPr/>
                </p:nvSpPr>
                <p:spPr>
                  <a:xfrm>
                    <a:off x="-1732993" y="2503541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2" y="1"/>
                        </a:moveTo>
                        <a:cubicBezTo>
                          <a:pt x="47" y="1"/>
                          <a:pt x="4" y="29"/>
                          <a:pt x="14" y="80"/>
                        </a:cubicBezTo>
                        <a:cubicBezTo>
                          <a:pt x="1" y="149"/>
                          <a:pt x="42" y="217"/>
                          <a:pt x="97" y="259"/>
                        </a:cubicBezTo>
                        <a:cubicBezTo>
                          <a:pt x="109" y="265"/>
                          <a:pt x="122" y="267"/>
                          <a:pt x="134" y="267"/>
                        </a:cubicBezTo>
                        <a:cubicBezTo>
                          <a:pt x="179" y="267"/>
                          <a:pt x="224" y="233"/>
                          <a:pt x="234" y="190"/>
                        </a:cubicBezTo>
                        <a:cubicBezTo>
                          <a:pt x="234" y="121"/>
                          <a:pt x="193" y="52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839;p41"/>
                  <p:cNvSpPr/>
                  <p:nvPr/>
                </p:nvSpPr>
                <p:spPr>
                  <a:xfrm>
                    <a:off x="-1757550" y="2491362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77" y="0"/>
                        </a:moveTo>
                        <a:cubicBezTo>
                          <a:pt x="37" y="0"/>
                          <a:pt x="0" y="35"/>
                          <a:pt x="0" y="85"/>
                        </a:cubicBezTo>
                        <a:cubicBezTo>
                          <a:pt x="0" y="154"/>
                          <a:pt x="28" y="223"/>
                          <a:pt x="97" y="250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4" y="267"/>
                          <a:pt x="220" y="231"/>
                          <a:pt x="220" y="181"/>
                        </a:cubicBezTo>
                        <a:cubicBezTo>
                          <a:pt x="220" y="113"/>
                          <a:pt x="179" y="44"/>
                          <a:pt x="124" y="17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41"/>
                  <p:cNvSpPr/>
                  <p:nvPr/>
                </p:nvSpPr>
                <p:spPr>
                  <a:xfrm>
                    <a:off x="-1783034" y="2478984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2" y="1"/>
                        </a:moveTo>
                        <a:cubicBezTo>
                          <a:pt x="47" y="1"/>
                          <a:pt x="4" y="29"/>
                          <a:pt x="14" y="80"/>
                        </a:cubicBezTo>
                        <a:cubicBezTo>
                          <a:pt x="1" y="149"/>
                          <a:pt x="42" y="217"/>
                          <a:pt x="111" y="258"/>
                        </a:cubicBezTo>
                        <a:cubicBezTo>
                          <a:pt x="120" y="265"/>
                          <a:pt x="131" y="267"/>
                          <a:pt x="142" y="267"/>
                        </a:cubicBezTo>
                        <a:cubicBezTo>
                          <a:pt x="184" y="267"/>
                          <a:pt x="234" y="233"/>
                          <a:pt x="234" y="190"/>
                        </a:cubicBezTo>
                        <a:cubicBezTo>
                          <a:pt x="234" y="107"/>
                          <a:pt x="193" y="39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41"/>
                  <p:cNvSpPr/>
                  <p:nvPr/>
                </p:nvSpPr>
                <p:spPr>
                  <a:xfrm>
                    <a:off x="-1807591" y="2466739"/>
                    <a:ext cx="14628" cy="17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2" extrusionOk="0">
                        <a:moveTo>
                          <a:pt x="77" y="1"/>
                        </a:moveTo>
                        <a:cubicBezTo>
                          <a:pt x="37" y="1"/>
                          <a:pt x="0" y="36"/>
                          <a:pt x="0" y="86"/>
                        </a:cubicBezTo>
                        <a:cubicBezTo>
                          <a:pt x="0" y="155"/>
                          <a:pt x="42" y="224"/>
                          <a:pt x="97" y="251"/>
                        </a:cubicBezTo>
                        <a:cubicBezTo>
                          <a:pt x="111" y="258"/>
                          <a:pt x="126" y="262"/>
                          <a:pt x="141" y="262"/>
                        </a:cubicBezTo>
                        <a:cubicBezTo>
                          <a:pt x="183" y="262"/>
                          <a:pt x="220" y="233"/>
                          <a:pt x="220" y="182"/>
                        </a:cubicBezTo>
                        <a:cubicBezTo>
                          <a:pt x="220" y="114"/>
                          <a:pt x="193" y="45"/>
                          <a:pt x="124" y="17"/>
                        </a:cubicBezTo>
                        <a:cubicBezTo>
                          <a:pt x="109" y="6"/>
                          <a:pt x="93" y="1"/>
                          <a:pt x="7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41"/>
                  <p:cNvSpPr/>
                  <p:nvPr/>
                </p:nvSpPr>
                <p:spPr>
                  <a:xfrm>
                    <a:off x="-1833075" y="2454030"/>
                    <a:ext cx="15555" cy="18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3" extrusionOk="0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6"/>
                        </a:cubicBezTo>
                        <a:cubicBezTo>
                          <a:pt x="1" y="154"/>
                          <a:pt x="42" y="223"/>
                          <a:pt x="111" y="264"/>
                        </a:cubicBezTo>
                        <a:cubicBezTo>
                          <a:pt x="122" y="270"/>
                          <a:pt x="135" y="273"/>
                          <a:pt x="147" y="273"/>
                        </a:cubicBezTo>
                        <a:cubicBezTo>
                          <a:pt x="192" y="273"/>
                          <a:pt x="234" y="236"/>
                          <a:pt x="234" y="182"/>
                        </a:cubicBezTo>
                        <a:cubicBezTo>
                          <a:pt x="234" y="113"/>
                          <a:pt x="193" y="44"/>
                          <a:pt x="138" y="17"/>
                        </a:cubicBezTo>
                        <a:cubicBezTo>
                          <a:pt x="123" y="6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41"/>
                  <p:cNvSpPr/>
                  <p:nvPr/>
                </p:nvSpPr>
                <p:spPr>
                  <a:xfrm>
                    <a:off x="-1858559" y="2442579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3" y="0"/>
                        </a:moveTo>
                        <a:cubicBezTo>
                          <a:pt x="51" y="0"/>
                          <a:pt x="14" y="26"/>
                          <a:pt x="14" y="66"/>
                        </a:cubicBezTo>
                        <a:cubicBezTo>
                          <a:pt x="1" y="149"/>
                          <a:pt x="42" y="217"/>
                          <a:pt x="111" y="259"/>
                        </a:cubicBezTo>
                        <a:cubicBezTo>
                          <a:pt x="122" y="265"/>
                          <a:pt x="135" y="267"/>
                          <a:pt x="147" y="267"/>
                        </a:cubicBezTo>
                        <a:cubicBezTo>
                          <a:pt x="192" y="267"/>
                          <a:pt x="234" y="230"/>
                          <a:pt x="234" y="176"/>
                        </a:cubicBezTo>
                        <a:cubicBezTo>
                          <a:pt x="234" y="107"/>
                          <a:pt x="207" y="39"/>
                          <a:pt x="138" y="11"/>
                        </a:cubicBezTo>
                        <a:cubicBezTo>
                          <a:pt x="123" y="4"/>
                          <a:pt x="108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41"/>
                  <p:cNvSpPr/>
                  <p:nvPr/>
                </p:nvSpPr>
                <p:spPr>
                  <a:xfrm>
                    <a:off x="-1882189" y="2429473"/>
                    <a:ext cx="15488" cy="18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75" extrusionOk="0">
                        <a:moveTo>
                          <a:pt x="77" y="0"/>
                        </a:moveTo>
                        <a:cubicBezTo>
                          <a:pt x="36" y="0"/>
                          <a:pt x="0" y="36"/>
                          <a:pt x="0" y="85"/>
                        </a:cubicBezTo>
                        <a:cubicBezTo>
                          <a:pt x="0" y="154"/>
                          <a:pt x="28" y="223"/>
                          <a:pt x="96" y="264"/>
                        </a:cubicBezTo>
                        <a:cubicBezTo>
                          <a:pt x="111" y="271"/>
                          <a:pt x="126" y="275"/>
                          <a:pt x="140" y="275"/>
                        </a:cubicBezTo>
                        <a:cubicBezTo>
                          <a:pt x="182" y="275"/>
                          <a:pt x="220" y="246"/>
                          <a:pt x="220" y="195"/>
                        </a:cubicBezTo>
                        <a:cubicBezTo>
                          <a:pt x="234" y="113"/>
                          <a:pt x="193" y="44"/>
                          <a:pt x="124" y="17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5" name="Google Shape;845;p41"/>
                  <p:cNvSpPr/>
                  <p:nvPr/>
                </p:nvSpPr>
                <p:spPr>
                  <a:xfrm>
                    <a:off x="-1907673" y="2417227"/>
                    <a:ext cx="1555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0" extrusionOk="0">
                        <a:moveTo>
                          <a:pt x="101" y="1"/>
                        </a:moveTo>
                        <a:cubicBezTo>
                          <a:pt x="56" y="1"/>
                          <a:pt x="14" y="35"/>
                          <a:pt x="14" y="78"/>
                        </a:cubicBezTo>
                        <a:cubicBezTo>
                          <a:pt x="0" y="161"/>
                          <a:pt x="42" y="229"/>
                          <a:pt x="110" y="270"/>
                        </a:cubicBezTo>
                        <a:cubicBezTo>
                          <a:pt x="122" y="276"/>
                          <a:pt x="134" y="279"/>
                          <a:pt x="147" y="279"/>
                        </a:cubicBezTo>
                        <a:cubicBezTo>
                          <a:pt x="192" y="279"/>
                          <a:pt x="234" y="242"/>
                          <a:pt x="234" y="188"/>
                        </a:cubicBezTo>
                        <a:cubicBezTo>
                          <a:pt x="234" y="119"/>
                          <a:pt x="207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6" name="Google Shape;846;p41"/>
                  <p:cNvSpPr/>
                  <p:nvPr/>
                </p:nvSpPr>
                <p:spPr>
                  <a:xfrm>
                    <a:off x="-1932230" y="2404518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94" y="0"/>
                        </a:moveTo>
                        <a:cubicBezTo>
                          <a:pt x="43" y="0"/>
                          <a:pt x="0" y="37"/>
                          <a:pt x="0" y="91"/>
                        </a:cubicBezTo>
                        <a:cubicBezTo>
                          <a:pt x="0" y="160"/>
                          <a:pt x="41" y="229"/>
                          <a:pt x="96" y="270"/>
                        </a:cubicBezTo>
                        <a:cubicBezTo>
                          <a:pt x="112" y="281"/>
                          <a:pt x="129" y="286"/>
                          <a:pt x="145" y="286"/>
                        </a:cubicBezTo>
                        <a:cubicBezTo>
                          <a:pt x="189" y="286"/>
                          <a:pt x="230" y="251"/>
                          <a:pt x="220" y="201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3" y="3"/>
                          <a:pt x="108" y="0"/>
                          <a:pt x="9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7" name="Google Shape;847;p41"/>
                  <p:cNvSpPr/>
                  <p:nvPr/>
                </p:nvSpPr>
                <p:spPr>
                  <a:xfrm>
                    <a:off x="-1957714" y="2392538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96" y="1"/>
                        </a:moveTo>
                        <a:cubicBezTo>
                          <a:pt x="57" y="1"/>
                          <a:pt x="24" y="29"/>
                          <a:pt x="14" y="80"/>
                        </a:cubicBezTo>
                        <a:cubicBezTo>
                          <a:pt x="0" y="162"/>
                          <a:pt x="41" y="231"/>
                          <a:pt x="110" y="272"/>
                        </a:cubicBezTo>
                        <a:cubicBezTo>
                          <a:pt x="122" y="278"/>
                          <a:pt x="134" y="281"/>
                          <a:pt x="147" y="281"/>
                        </a:cubicBezTo>
                        <a:cubicBezTo>
                          <a:pt x="191" y="281"/>
                          <a:pt x="234" y="244"/>
                          <a:pt x="234" y="190"/>
                        </a:cubicBezTo>
                        <a:cubicBezTo>
                          <a:pt x="234" y="121"/>
                          <a:pt x="206" y="52"/>
                          <a:pt x="138" y="11"/>
                        </a:cubicBezTo>
                        <a:cubicBezTo>
                          <a:pt x="124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8" name="Google Shape;848;p41"/>
                  <p:cNvSpPr/>
                  <p:nvPr/>
                </p:nvSpPr>
                <p:spPr>
                  <a:xfrm>
                    <a:off x="-1982271" y="2379961"/>
                    <a:ext cx="15488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5" extrusionOk="0">
                        <a:moveTo>
                          <a:pt x="100" y="0"/>
                        </a:moveTo>
                        <a:cubicBezTo>
                          <a:pt x="52" y="0"/>
                          <a:pt x="3" y="37"/>
                          <a:pt x="14" y="91"/>
                        </a:cubicBezTo>
                        <a:cubicBezTo>
                          <a:pt x="0" y="160"/>
                          <a:pt x="41" y="229"/>
                          <a:pt x="110" y="270"/>
                        </a:cubicBezTo>
                        <a:cubicBezTo>
                          <a:pt x="123" y="280"/>
                          <a:pt x="138" y="284"/>
                          <a:pt x="152" y="284"/>
                        </a:cubicBezTo>
                        <a:cubicBezTo>
                          <a:pt x="195" y="284"/>
                          <a:pt x="234" y="243"/>
                          <a:pt x="234" y="201"/>
                        </a:cubicBezTo>
                        <a:cubicBezTo>
                          <a:pt x="234" y="119"/>
                          <a:pt x="206" y="50"/>
                          <a:pt x="138" y="9"/>
                        </a:cubicBezTo>
                        <a:cubicBezTo>
                          <a:pt x="126" y="3"/>
                          <a:pt x="113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9" name="Google Shape;849;p41"/>
                  <p:cNvSpPr/>
                  <p:nvPr/>
                </p:nvSpPr>
                <p:spPr>
                  <a:xfrm>
                    <a:off x="-2006895" y="2367583"/>
                    <a:ext cx="15555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7" extrusionOk="0">
                        <a:moveTo>
                          <a:pt x="82" y="1"/>
                        </a:moveTo>
                        <a:cubicBezTo>
                          <a:pt x="48" y="1"/>
                          <a:pt x="21" y="36"/>
                          <a:pt x="1" y="86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09" y="284"/>
                          <a:pt x="122" y="287"/>
                          <a:pt x="135" y="287"/>
                        </a:cubicBezTo>
                        <a:cubicBezTo>
                          <a:pt x="183" y="287"/>
                          <a:pt x="232" y="250"/>
                          <a:pt x="221" y="196"/>
                        </a:cubicBezTo>
                        <a:cubicBezTo>
                          <a:pt x="235" y="127"/>
                          <a:pt x="193" y="44"/>
                          <a:pt x="125" y="17"/>
                        </a:cubicBezTo>
                        <a:cubicBezTo>
                          <a:pt x="110" y="6"/>
                          <a:pt x="95" y="1"/>
                          <a:pt x="8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0" name="Google Shape;850;p41"/>
                  <p:cNvSpPr/>
                  <p:nvPr/>
                </p:nvSpPr>
                <p:spPr>
                  <a:xfrm>
                    <a:off x="-2032312" y="2355272"/>
                    <a:ext cx="16415" cy="18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83" extrusionOk="0">
                        <a:moveTo>
                          <a:pt x="97" y="0"/>
                        </a:moveTo>
                        <a:cubicBezTo>
                          <a:pt x="58" y="0"/>
                          <a:pt x="24" y="31"/>
                          <a:pt x="14" y="93"/>
                        </a:cubicBezTo>
                        <a:cubicBezTo>
                          <a:pt x="0" y="162"/>
                          <a:pt x="41" y="230"/>
                          <a:pt x="110" y="272"/>
                        </a:cubicBezTo>
                        <a:cubicBezTo>
                          <a:pt x="124" y="279"/>
                          <a:pt x="138" y="282"/>
                          <a:pt x="152" y="282"/>
                        </a:cubicBezTo>
                        <a:cubicBezTo>
                          <a:pt x="191" y="282"/>
                          <a:pt x="224" y="254"/>
                          <a:pt x="234" y="203"/>
                        </a:cubicBezTo>
                        <a:cubicBezTo>
                          <a:pt x="247" y="121"/>
                          <a:pt x="206" y="52"/>
                          <a:pt x="138" y="11"/>
                        </a:cubicBezTo>
                        <a:cubicBezTo>
                          <a:pt x="124" y="4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1" name="Google Shape;851;p41"/>
                  <p:cNvSpPr/>
                  <p:nvPr/>
                </p:nvSpPr>
                <p:spPr>
                  <a:xfrm>
                    <a:off x="-2056936" y="2342629"/>
                    <a:ext cx="15555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3" extrusionOk="0">
                        <a:moveTo>
                          <a:pt x="95" y="0"/>
                        </a:moveTo>
                        <a:cubicBezTo>
                          <a:pt x="44" y="0"/>
                          <a:pt x="4" y="38"/>
                          <a:pt x="15" y="92"/>
                        </a:cubicBezTo>
                        <a:cubicBezTo>
                          <a:pt x="1" y="174"/>
                          <a:pt x="42" y="243"/>
                          <a:pt x="97" y="284"/>
                        </a:cubicBezTo>
                        <a:cubicBezTo>
                          <a:pt x="112" y="290"/>
                          <a:pt x="126" y="293"/>
                          <a:pt x="140" y="293"/>
                        </a:cubicBezTo>
                        <a:cubicBezTo>
                          <a:pt x="192" y="293"/>
                          <a:pt x="235" y="256"/>
                          <a:pt x="235" y="202"/>
                        </a:cubicBezTo>
                        <a:cubicBezTo>
                          <a:pt x="235" y="119"/>
                          <a:pt x="193" y="50"/>
                          <a:pt x="138" y="9"/>
                        </a:cubicBezTo>
                        <a:cubicBezTo>
                          <a:pt x="124" y="3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2" name="Google Shape;852;p41"/>
                  <p:cNvSpPr/>
                  <p:nvPr/>
                </p:nvSpPr>
                <p:spPr>
                  <a:xfrm>
                    <a:off x="-2081493" y="2330715"/>
                    <a:ext cx="1555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9" extrusionOk="0">
                        <a:moveTo>
                          <a:pt x="84" y="0"/>
                        </a:moveTo>
                        <a:cubicBezTo>
                          <a:pt x="45" y="0"/>
                          <a:pt x="11" y="31"/>
                          <a:pt x="1" y="93"/>
                        </a:cubicBezTo>
                        <a:cubicBezTo>
                          <a:pt x="1" y="162"/>
                          <a:pt x="28" y="230"/>
                          <a:pt x="97" y="272"/>
                        </a:cubicBezTo>
                        <a:cubicBezTo>
                          <a:pt x="116" y="283"/>
                          <a:pt x="134" y="288"/>
                          <a:pt x="150" y="288"/>
                        </a:cubicBezTo>
                        <a:cubicBezTo>
                          <a:pt x="192" y="288"/>
                          <a:pt x="221" y="253"/>
                          <a:pt x="221" y="203"/>
                        </a:cubicBezTo>
                        <a:cubicBezTo>
                          <a:pt x="234" y="120"/>
                          <a:pt x="193" y="52"/>
                          <a:pt x="124" y="10"/>
                        </a:cubicBezTo>
                        <a:cubicBezTo>
                          <a:pt x="111" y="4"/>
                          <a:pt x="97" y="0"/>
                          <a:pt x="8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3" name="Google Shape;853;p41"/>
                  <p:cNvSpPr/>
                  <p:nvPr/>
                </p:nvSpPr>
                <p:spPr>
                  <a:xfrm>
                    <a:off x="-2106977" y="2317940"/>
                    <a:ext cx="16481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7" extrusionOk="0">
                        <a:moveTo>
                          <a:pt x="98" y="1"/>
                        </a:moveTo>
                        <a:cubicBezTo>
                          <a:pt x="58" y="1"/>
                          <a:pt x="25" y="32"/>
                          <a:pt x="15" y="93"/>
                        </a:cubicBezTo>
                        <a:cubicBezTo>
                          <a:pt x="1" y="162"/>
                          <a:pt x="42" y="245"/>
                          <a:pt x="111" y="286"/>
                        </a:cubicBezTo>
                        <a:cubicBezTo>
                          <a:pt x="125" y="293"/>
                          <a:pt x="138" y="296"/>
                          <a:pt x="151" y="296"/>
                        </a:cubicBezTo>
                        <a:cubicBezTo>
                          <a:pt x="191" y="296"/>
                          <a:pt x="224" y="265"/>
                          <a:pt x="235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5" y="4"/>
                          <a:pt x="111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4" name="Google Shape;854;p41"/>
                  <p:cNvSpPr/>
                  <p:nvPr/>
                </p:nvSpPr>
                <p:spPr>
                  <a:xfrm>
                    <a:off x="-2131534" y="2305297"/>
                    <a:ext cx="16481" cy="19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1" extrusionOk="0">
                        <a:moveTo>
                          <a:pt x="96" y="1"/>
                        </a:moveTo>
                        <a:cubicBezTo>
                          <a:pt x="48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5" y="295"/>
                          <a:pt x="141" y="301"/>
                          <a:pt x="156" y="301"/>
                        </a:cubicBezTo>
                        <a:cubicBezTo>
                          <a:pt x="198" y="301"/>
                          <a:pt x="234" y="262"/>
                          <a:pt x="234" y="202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3" y="4"/>
                          <a:pt x="109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5" name="Google Shape;855;p41"/>
                  <p:cNvSpPr/>
                  <p:nvPr/>
                </p:nvSpPr>
                <p:spPr>
                  <a:xfrm>
                    <a:off x="-2157018" y="2293382"/>
                    <a:ext cx="16481" cy="19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7" extrusionOk="0">
                        <a:moveTo>
                          <a:pt x="98" y="0"/>
                        </a:moveTo>
                        <a:cubicBezTo>
                          <a:pt x="58" y="0"/>
                          <a:pt x="25" y="31"/>
                          <a:pt x="15" y="93"/>
                        </a:cubicBezTo>
                        <a:cubicBezTo>
                          <a:pt x="1" y="162"/>
                          <a:pt x="42" y="244"/>
                          <a:pt x="111" y="286"/>
                        </a:cubicBezTo>
                        <a:cubicBezTo>
                          <a:pt x="124" y="293"/>
                          <a:pt x="139" y="296"/>
                          <a:pt x="153" y="296"/>
                        </a:cubicBezTo>
                        <a:cubicBezTo>
                          <a:pt x="196" y="296"/>
                          <a:pt x="234" y="265"/>
                          <a:pt x="234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4" y="4"/>
                          <a:pt x="111" y="0"/>
                          <a:pt x="9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41"/>
                  <p:cNvSpPr/>
                  <p:nvPr/>
                </p:nvSpPr>
                <p:spPr>
                  <a:xfrm>
                    <a:off x="-2181575" y="2280740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102" y="1"/>
                        </a:moveTo>
                        <a:cubicBezTo>
                          <a:pt x="57" y="1"/>
                          <a:pt x="14" y="38"/>
                          <a:pt x="14" y="92"/>
                        </a:cubicBezTo>
                        <a:cubicBezTo>
                          <a:pt x="1" y="174"/>
                          <a:pt x="42" y="243"/>
                          <a:pt x="111" y="284"/>
                        </a:cubicBezTo>
                        <a:cubicBezTo>
                          <a:pt x="124" y="291"/>
                          <a:pt x="138" y="295"/>
                          <a:pt x="151" y="295"/>
                        </a:cubicBezTo>
                        <a:cubicBezTo>
                          <a:pt x="190" y="295"/>
                          <a:pt x="224" y="264"/>
                          <a:pt x="234" y="202"/>
                        </a:cubicBezTo>
                        <a:cubicBezTo>
                          <a:pt x="234" y="133"/>
                          <a:pt x="207" y="51"/>
                          <a:pt x="138" y="9"/>
                        </a:cubicBezTo>
                        <a:cubicBezTo>
                          <a:pt x="126" y="3"/>
                          <a:pt x="114" y="1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41"/>
                  <p:cNvSpPr/>
                  <p:nvPr/>
                </p:nvSpPr>
                <p:spPr>
                  <a:xfrm>
                    <a:off x="-2206132" y="2268428"/>
                    <a:ext cx="15555" cy="19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2" extrusionOk="0">
                        <a:moveTo>
                          <a:pt x="86" y="0"/>
                        </a:moveTo>
                        <a:cubicBezTo>
                          <a:pt x="43" y="0"/>
                          <a:pt x="11" y="39"/>
                          <a:pt x="0" y="99"/>
                        </a:cubicBezTo>
                        <a:cubicBezTo>
                          <a:pt x="0" y="168"/>
                          <a:pt x="28" y="250"/>
                          <a:pt x="97" y="292"/>
                        </a:cubicBezTo>
                        <a:cubicBezTo>
                          <a:pt x="114" y="298"/>
                          <a:pt x="130" y="302"/>
                          <a:pt x="145" y="302"/>
                        </a:cubicBezTo>
                        <a:cubicBezTo>
                          <a:pt x="190" y="302"/>
                          <a:pt x="224" y="271"/>
                          <a:pt x="234" y="209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19" y="6"/>
                          <a:pt x="102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41"/>
                  <p:cNvSpPr/>
                  <p:nvPr/>
                </p:nvSpPr>
                <p:spPr>
                  <a:xfrm>
                    <a:off x="-2231616" y="2256050"/>
                    <a:ext cx="16415" cy="20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3" extrusionOk="0">
                        <a:moveTo>
                          <a:pt x="97" y="1"/>
                        </a:moveTo>
                        <a:cubicBezTo>
                          <a:pt x="58" y="1"/>
                          <a:pt x="25" y="32"/>
                          <a:pt x="14" y="94"/>
                        </a:cubicBezTo>
                        <a:cubicBezTo>
                          <a:pt x="1" y="176"/>
                          <a:pt x="42" y="245"/>
                          <a:pt x="111" y="286"/>
                        </a:cubicBezTo>
                        <a:cubicBezTo>
                          <a:pt x="125" y="297"/>
                          <a:pt x="141" y="302"/>
                          <a:pt x="156" y="302"/>
                        </a:cubicBezTo>
                        <a:cubicBezTo>
                          <a:pt x="197" y="302"/>
                          <a:pt x="234" y="264"/>
                          <a:pt x="234" y="204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4" y="4"/>
                          <a:pt x="111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9" name="Google Shape;859;p41"/>
                  <p:cNvSpPr/>
                  <p:nvPr/>
                </p:nvSpPr>
                <p:spPr>
                  <a:xfrm>
                    <a:off x="-2256173" y="2243540"/>
                    <a:ext cx="15555" cy="20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6" extrusionOk="0">
                        <a:moveTo>
                          <a:pt x="107" y="1"/>
                        </a:moveTo>
                        <a:cubicBezTo>
                          <a:pt x="60" y="1"/>
                          <a:pt x="14" y="48"/>
                          <a:pt x="14" y="104"/>
                        </a:cubicBezTo>
                        <a:cubicBezTo>
                          <a:pt x="0" y="173"/>
                          <a:pt x="42" y="255"/>
                          <a:pt x="97" y="296"/>
                        </a:cubicBezTo>
                        <a:cubicBezTo>
                          <a:pt x="111" y="302"/>
                          <a:pt x="125" y="305"/>
                          <a:pt x="139" y="305"/>
                        </a:cubicBezTo>
                        <a:cubicBezTo>
                          <a:pt x="187" y="305"/>
                          <a:pt x="223" y="268"/>
                          <a:pt x="234" y="214"/>
                        </a:cubicBezTo>
                        <a:cubicBezTo>
                          <a:pt x="234" y="131"/>
                          <a:pt x="207" y="49"/>
                          <a:pt x="138" y="8"/>
                        </a:cubicBezTo>
                        <a:cubicBezTo>
                          <a:pt x="128" y="3"/>
                          <a:pt x="118" y="1"/>
                          <a:pt x="10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0" name="Google Shape;860;p41"/>
                  <p:cNvSpPr/>
                  <p:nvPr/>
                </p:nvSpPr>
                <p:spPr>
                  <a:xfrm>
                    <a:off x="-2280730" y="2231096"/>
                    <a:ext cx="15488" cy="2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15" extrusionOk="0">
                        <a:moveTo>
                          <a:pt x="86" y="1"/>
                        </a:moveTo>
                        <a:cubicBezTo>
                          <a:pt x="42" y="1"/>
                          <a:pt x="10" y="39"/>
                          <a:pt x="0" y="100"/>
                        </a:cubicBezTo>
                        <a:cubicBezTo>
                          <a:pt x="0" y="182"/>
                          <a:pt x="28" y="251"/>
                          <a:pt x="96" y="306"/>
                        </a:cubicBezTo>
                        <a:cubicBezTo>
                          <a:pt x="111" y="311"/>
                          <a:pt x="125" y="314"/>
                          <a:pt x="137" y="314"/>
                        </a:cubicBezTo>
                        <a:cubicBezTo>
                          <a:pt x="186" y="314"/>
                          <a:pt x="220" y="275"/>
                          <a:pt x="220" y="209"/>
                        </a:cubicBezTo>
                        <a:cubicBezTo>
                          <a:pt x="234" y="127"/>
                          <a:pt x="193" y="58"/>
                          <a:pt x="138" y="17"/>
                        </a:cubicBezTo>
                        <a:cubicBezTo>
                          <a:pt x="119" y="6"/>
                          <a:pt x="102" y="1"/>
                          <a:pt x="8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1" name="Google Shape;861;p41"/>
                  <p:cNvSpPr/>
                  <p:nvPr/>
                </p:nvSpPr>
                <p:spPr>
                  <a:xfrm>
                    <a:off x="-2306214" y="2218917"/>
                    <a:ext cx="16415" cy="20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6" extrusionOk="0">
                        <a:moveTo>
                          <a:pt x="104" y="0"/>
                        </a:moveTo>
                        <a:cubicBezTo>
                          <a:pt x="62" y="0"/>
                          <a:pt x="25" y="40"/>
                          <a:pt x="14" y="105"/>
                        </a:cubicBezTo>
                        <a:cubicBezTo>
                          <a:pt x="0" y="174"/>
                          <a:pt x="42" y="256"/>
                          <a:pt x="110" y="297"/>
                        </a:cubicBezTo>
                        <a:cubicBezTo>
                          <a:pt x="122" y="303"/>
                          <a:pt x="134" y="306"/>
                          <a:pt x="145" y="306"/>
                        </a:cubicBezTo>
                        <a:cubicBezTo>
                          <a:pt x="187" y="306"/>
                          <a:pt x="223" y="269"/>
                          <a:pt x="234" y="215"/>
                        </a:cubicBezTo>
                        <a:cubicBezTo>
                          <a:pt x="248" y="132"/>
                          <a:pt x="207" y="50"/>
                          <a:pt x="138" y="9"/>
                        </a:cubicBezTo>
                        <a:cubicBezTo>
                          <a:pt x="126" y="3"/>
                          <a:pt x="115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2" name="Google Shape;862;p41"/>
                  <p:cNvSpPr/>
                  <p:nvPr/>
                </p:nvSpPr>
                <p:spPr>
                  <a:xfrm>
                    <a:off x="-2330771" y="2206142"/>
                    <a:ext cx="15488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21" extrusionOk="0">
                        <a:moveTo>
                          <a:pt x="102" y="1"/>
                        </a:moveTo>
                        <a:cubicBezTo>
                          <a:pt x="57" y="1"/>
                          <a:pt x="14" y="40"/>
                          <a:pt x="14" y="105"/>
                        </a:cubicBezTo>
                        <a:cubicBezTo>
                          <a:pt x="0" y="188"/>
                          <a:pt x="28" y="257"/>
                          <a:pt x="96" y="312"/>
                        </a:cubicBezTo>
                        <a:cubicBezTo>
                          <a:pt x="111" y="317"/>
                          <a:pt x="124" y="320"/>
                          <a:pt x="137" y="320"/>
                        </a:cubicBezTo>
                        <a:cubicBezTo>
                          <a:pt x="186" y="320"/>
                          <a:pt x="223" y="281"/>
                          <a:pt x="234" y="215"/>
                        </a:cubicBezTo>
                        <a:cubicBezTo>
                          <a:pt x="234" y="133"/>
                          <a:pt x="206" y="64"/>
                          <a:pt x="138" y="9"/>
                        </a:cubicBezTo>
                        <a:cubicBezTo>
                          <a:pt x="126" y="3"/>
                          <a:pt x="114" y="1"/>
                          <a:pt x="1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3" name="Google Shape;863;p41"/>
                  <p:cNvSpPr/>
                  <p:nvPr/>
                </p:nvSpPr>
                <p:spPr>
                  <a:xfrm>
                    <a:off x="-2356255" y="2194294"/>
                    <a:ext cx="1641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7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1" y="257"/>
                          <a:pt x="110" y="298"/>
                        </a:cubicBezTo>
                        <a:cubicBezTo>
                          <a:pt x="125" y="304"/>
                          <a:pt x="138" y="307"/>
                          <a:pt x="151" y="307"/>
                        </a:cubicBezTo>
                        <a:cubicBezTo>
                          <a:pt x="200" y="307"/>
                          <a:pt x="234" y="267"/>
                          <a:pt x="234" y="202"/>
                        </a:cubicBezTo>
                        <a:cubicBezTo>
                          <a:pt x="248" y="133"/>
                          <a:pt x="206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4" name="Google Shape;864;p41"/>
                  <p:cNvSpPr/>
                  <p:nvPr/>
                </p:nvSpPr>
                <p:spPr>
                  <a:xfrm>
                    <a:off x="-2380812" y="2181585"/>
                    <a:ext cx="16415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0" extrusionOk="0">
                        <a:moveTo>
                          <a:pt x="104" y="0"/>
                        </a:moveTo>
                        <a:cubicBezTo>
                          <a:pt x="61" y="0"/>
                          <a:pt x="25" y="40"/>
                          <a:pt x="14" y="105"/>
                        </a:cubicBezTo>
                        <a:cubicBezTo>
                          <a:pt x="0" y="188"/>
                          <a:pt x="41" y="256"/>
                          <a:pt x="110" y="311"/>
                        </a:cubicBezTo>
                        <a:cubicBezTo>
                          <a:pt x="122" y="317"/>
                          <a:pt x="133" y="320"/>
                          <a:pt x="144" y="320"/>
                        </a:cubicBezTo>
                        <a:cubicBezTo>
                          <a:pt x="186" y="320"/>
                          <a:pt x="223" y="280"/>
                          <a:pt x="234" y="215"/>
                        </a:cubicBezTo>
                        <a:cubicBezTo>
                          <a:pt x="248" y="133"/>
                          <a:pt x="206" y="64"/>
                          <a:pt x="138" y="9"/>
                        </a:cubicBezTo>
                        <a:cubicBezTo>
                          <a:pt x="126" y="3"/>
                          <a:pt x="115" y="0"/>
                          <a:pt x="10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5" name="Google Shape;865;p41"/>
                  <p:cNvSpPr/>
                  <p:nvPr/>
                </p:nvSpPr>
                <p:spPr>
                  <a:xfrm>
                    <a:off x="-2405435" y="2169273"/>
                    <a:ext cx="15555" cy="20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14" extrusionOk="0">
                        <a:moveTo>
                          <a:pt x="87" y="0"/>
                        </a:moveTo>
                        <a:cubicBezTo>
                          <a:pt x="44" y="0"/>
                          <a:pt x="15" y="38"/>
                          <a:pt x="15" y="99"/>
                        </a:cubicBezTo>
                        <a:cubicBezTo>
                          <a:pt x="1" y="181"/>
                          <a:pt x="28" y="264"/>
                          <a:pt x="97" y="305"/>
                        </a:cubicBezTo>
                        <a:cubicBezTo>
                          <a:pt x="112" y="311"/>
                          <a:pt x="125" y="313"/>
                          <a:pt x="138" y="313"/>
                        </a:cubicBezTo>
                        <a:cubicBezTo>
                          <a:pt x="187" y="313"/>
                          <a:pt x="224" y="274"/>
                          <a:pt x="235" y="209"/>
                        </a:cubicBezTo>
                        <a:cubicBezTo>
                          <a:pt x="235" y="140"/>
                          <a:pt x="207" y="58"/>
                          <a:pt x="138" y="16"/>
                        </a:cubicBezTo>
                        <a:cubicBezTo>
                          <a:pt x="120" y="5"/>
                          <a:pt x="103" y="0"/>
                          <a:pt x="8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6" name="Google Shape;866;p41"/>
                  <p:cNvSpPr/>
                  <p:nvPr/>
                </p:nvSpPr>
                <p:spPr>
                  <a:xfrm>
                    <a:off x="-2430853" y="2157028"/>
                    <a:ext cx="16415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0" extrusionOk="0">
                        <a:moveTo>
                          <a:pt x="110" y="0"/>
                        </a:moveTo>
                        <a:cubicBezTo>
                          <a:pt x="61" y="0"/>
                          <a:pt x="25" y="40"/>
                          <a:pt x="14" y="105"/>
                        </a:cubicBezTo>
                        <a:cubicBezTo>
                          <a:pt x="0" y="188"/>
                          <a:pt x="41" y="256"/>
                          <a:pt x="110" y="311"/>
                        </a:cubicBezTo>
                        <a:cubicBezTo>
                          <a:pt x="121" y="317"/>
                          <a:pt x="134" y="320"/>
                          <a:pt x="145" y="320"/>
                        </a:cubicBezTo>
                        <a:cubicBezTo>
                          <a:pt x="191" y="320"/>
                          <a:pt x="234" y="280"/>
                          <a:pt x="234" y="215"/>
                        </a:cubicBezTo>
                        <a:cubicBezTo>
                          <a:pt x="247" y="133"/>
                          <a:pt x="206" y="50"/>
                          <a:pt x="151" y="9"/>
                        </a:cubicBezTo>
                        <a:cubicBezTo>
                          <a:pt x="137" y="3"/>
                          <a:pt x="123" y="0"/>
                          <a:pt x="11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7" name="Google Shape;867;p41"/>
                  <p:cNvSpPr/>
                  <p:nvPr/>
                </p:nvSpPr>
                <p:spPr>
                  <a:xfrm>
                    <a:off x="-1687519" y="2559142"/>
                    <a:ext cx="15555" cy="1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6" extrusionOk="0">
                        <a:moveTo>
                          <a:pt x="101" y="1"/>
                        </a:moveTo>
                        <a:cubicBezTo>
                          <a:pt x="57" y="1"/>
                          <a:pt x="15" y="36"/>
                          <a:pt x="15" y="78"/>
                        </a:cubicBezTo>
                        <a:cubicBezTo>
                          <a:pt x="1" y="147"/>
                          <a:pt x="42" y="216"/>
                          <a:pt x="111" y="257"/>
                        </a:cubicBezTo>
                        <a:cubicBezTo>
                          <a:pt x="120" y="263"/>
                          <a:pt x="130" y="266"/>
                          <a:pt x="141" y="266"/>
                        </a:cubicBezTo>
                        <a:cubicBezTo>
                          <a:pt x="180" y="266"/>
                          <a:pt x="224" y="231"/>
                          <a:pt x="235" y="188"/>
                        </a:cubicBezTo>
                        <a:cubicBezTo>
                          <a:pt x="235" y="120"/>
                          <a:pt x="193" y="51"/>
                          <a:pt x="138" y="10"/>
                        </a:cubicBezTo>
                        <a:cubicBezTo>
                          <a:pt x="126" y="4"/>
                          <a:pt x="114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8" name="Google Shape;868;p41"/>
                  <p:cNvSpPr/>
                  <p:nvPr/>
                </p:nvSpPr>
                <p:spPr>
                  <a:xfrm>
                    <a:off x="-1712076" y="2547228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4" y="1"/>
                        </a:moveTo>
                        <a:cubicBezTo>
                          <a:pt x="51" y="1"/>
                          <a:pt x="11" y="29"/>
                          <a:pt x="1" y="80"/>
                        </a:cubicBezTo>
                        <a:cubicBezTo>
                          <a:pt x="1" y="149"/>
                          <a:pt x="42" y="217"/>
                          <a:pt x="97" y="258"/>
                        </a:cubicBezTo>
                        <a:cubicBezTo>
                          <a:pt x="109" y="265"/>
                          <a:pt x="122" y="267"/>
                          <a:pt x="136" y="267"/>
                        </a:cubicBezTo>
                        <a:cubicBezTo>
                          <a:pt x="184" y="267"/>
                          <a:pt x="235" y="233"/>
                          <a:pt x="235" y="190"/>
                        </a:cubicBezTo>
                        <a:cubicBezTo>
                          <a:pt x="235" y="107"/>
                          <a:pt x="193" y="52"/>
                          <a:pt x="138" y="11"/>
                        </a:cubicBezTo>
                        <a:cubicBezTo>
                          <a:pt x="124" y="4"/>
                          <a:pt x="109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9" name="Google Shape;869;p41"/>
                  <p:cNvSpPr/>
                  <p:nvPr/>
                </p:nvSpPr>
                <p:spPr>
                  <a:xfrm>
                    <a:off x="-1736633" y="2534982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78" y="1"/>
                        </a:moveTo>
                        <a:cubicBezTo>
                          <a:pt x="37" y="1"/>
                          <a:pt x="1" y="36"/>
                          <a:pt x="1" y="86"/>
                        </a:cubicBezTo>
                        <a:cubicBezTo>
                          <a:pt x="1" y="155"/>
                          <a:pt x="42" y="224"/>
                          <a:pt x="97" y="251"/>
                        </a:cubicBezTo>
                        <a:cubicBezTo>
                          <a:pt x="112" y="262"/>
                          <a:pt x="128" y="267"/>
                          <a:pt x="144" y="267"/>
                        </a:cubicBezTo>
                        <a:cubicBezTo>
                          <a:pt x="185" y="267"/>
                          <a:pt x="221" y="232"/>
                          <a:pt x="221" y="182"/>
                        </a:cubicBezTo>
                        <a:cubicBezTo>
                          <a:pt x="234" y="114"/>
                          <a:pt x="193" y="45"/>
                          <a:pt x="124" y="17"/>
                        </a:cubicBezTo>
                        <a:cubicBezTo>
                          <a:pt x="109" y="6"/>
                          <a:pt x="93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0" name="Google Shape;870;p41"/>
                  <p:cNvSpPr/>
                  <p:nvPr/>
                </p:nvSpPr>
                <p:spPr>
                  <a:xfrm>
                    <a:off x="-1762117" y="2522803"/>
                    <a:ext cx="15555" cy="1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6" extrusionOk="0">
                        <a:moveTo>
                          <a:pt x="101" y="0"/>
                        </a:moveTo>
                        <a:cubicBezTo>
                          <a:pt x="56" y="0"/>
                          <a:pt x="15" y="35"/>
                          <a:pt x="15" y="78"/>
                        </a:cubicBezTo>
                        <a:cubicBezTo>
                          <a:pt x="1" y="146"/>
                          <a:pt x="42" y="215"/>
                          <a:pt x="111" y="256"/>
                        </a:cubicBezTo>
                        <a:cubicBezTo>
                          <a:pt x="123" y="262"/>
                          <a:pt x="136" y="265"/>
                          <a:pt x="148" y="265"/>
                        </a:cubicBezTo>
                        <a:cubicBezTo>
                          <a:pt x="193" y="265"/>
                          <a:pt x="234" y="231"/>
                          <a:pt x="234" y="188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6" y="3"/>
                          <a:pt x="113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1" name="Google Shape;871;p41"/>
                  <p:cNvSpPr/>
                  <p:nvPr/>
                </p:nvSpPr>
                <p:spPr>
                  <a:xfrm>
                    <a:off x="-1786674" y="2510822"/>
                    <a:ext cx="15555" cy="1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8" extrusionOk="0">
                        <a:moveTo>
                          <a:pt x="92" y="1"/>
                        </a:moveTo>
                        <a:cubicBezTo>
                          <a:pt x="46" y="1"/>
                          <a:pt x="1" y="29"/>
                          <a:pt x="1" y="80"/>
                        </a:cubicBezTo>
                        <a:cubicBezTo>
                          <a:pt x="1" y="149"/>
                          <a:pt x="42" y="217"/>
                          <a:pt x="97" y="259"/>
                        </a:cubicBezTo>
                        <a:cubicBezTo>
                          <a:pt x="109" y="265"/>
                          <a:pt x="122" y="267"/>
                          <a:pt x="134" y="267"/>
                        </a:cubicBezTo>
                        <a:cubicBezTo>
                          <a:pt x="179" y="267"/>
                          <a:pt x="224" y="233"/>
                          <a:pt x="234" y="190"/>
                        </a:cubicBezTo>
                        <a:cubicBezTo>
                          <a:pt x="234" y="107"/>
                          <a:pt x="193" y="39"/>
                          <a:pt x="138" y="11"/>
                        </a:cubicBezTo>
                        <a:cubicBezTo>
                          <a:pt x="124" y="4"/>
                          <a:pt x="108" y="1"/>
                          <a:pt x="9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2" name="Google Shape;872;p41"/>
                  <p:cNvSpPr/>
                  <p:nvPr/>
                </p:nvSpPr>
                <p:spPr>
                  <a:xfrm>
                    <a:off x="-1811232" y="2498643"/>
                    <a:ext cx="14628" cy="17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" h="267" extrusionOk="0">
                        <a:moveTo>
                          <a:pt x="77" y="0"/>
                        </a:moveTo>
                        <a:cubicBezTo>
                          <a:pt x="37" y="0"/>
                          <a:pt x="0" y="35"/>
                          <a:pt x="0" y="85"/>
                        </a:cubicBezTo>
                        <a:cubicBezTo>
                          <a:pt x="0" y="154"/>
                          <a:pt x="28" y="223"/>
                          <a:pt x="97" y="250"/>
                        </a:cubicBezTo>
                        <a:cubicBezTo>
                          <a:pt x="112" y="262"/>
                          <a:pt x="128" y="267"/>
                          <a:pt x="143" y="267"/>
                        </a:cubicBezTo>
                        <a:cubicBezTo>
                          <a:pt x="184" y="267"/>
                          <a:pt x="220" y="231"/>
                          <a:pt x="220" y="181"/>
                        </a:cubicBezTo>
                        <a:cubicBezTo>
                          <a:pt x="220" y="113"/>
                          <a:pt x="193" y="44"/>
                          <a:pt x="124" y="16"/>
                        </a:cubicBezTo>
                        <a:cubicBezTo>
                          <a:pt x="109" y="5"/>
                          <a:pt x="93" y="0"/>
                          <a:pt x="7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3" name="Google Shape;873;p41"/>
                  <p:cNvSpPr/>
                  <p:nvPr/>
                </p:nvSpPr>
                <p:spPr>
                  <a:xfrm>
                    <a:off x="-1836715" y="2486000"/>
                    <a:ext cx="15555" cy="18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3" extrusionOk="0">
                        <a:moveTo>
                          <a:pt x="90" y="1"/>
                        </a:moveTo>
                        <a:cubicBezTo>
                          <a:pt x="41" y="1"/>
                          <a:pt x="4" y="45"/>
                          <a:pt x="14" y="98"/>
                        </a:cubicBezTo>
                        <a:cubicBezTo>
                          <a:pt x="1" y="166"/>
                          <a:pt x="42" y="235"/>
                          <a:pt x="111" y="262"/>
                        </a:cubicBezTo>
                        <a:cubicBezTo>
                          <a:pt x="125" y="270"/>
                          <a:pt x="140" y="273"/>
                          <a:pt x="154" y="273"/>
                        </a:cubicBezTo>
                        <a:cubicBezTo>
                          <a:pt x="196" y="273"/>
                          <a:pt x="234" y="245"/>
                          <a:pt x="234" y="194"/>
                        </a:cubicBezTo>
                        <a:cubicBezTo>
                          <a:pt x="234" y="125"/>
                          <a:pt x="193" y="43"/>
                          <a:pt x="138" y="15"/>
                        </a:cubicBezTo>
                        <a:cubicBezTo>
                          <a:pt x="122" y="5"/>
                          <a:pt x="105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4" name="Google Shape;874;p41"/>
                  <p:cNvSpPr/>
                  <p:nvPr/>
                </p:nvSpPr>
                <p:spPr>
                  <a:xfrm>
                    <a:off x="-1861273" y="2474549"/>
                    <a:ext cx="15555" cy="17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66" extrusionOk="0">
                        <a:moveTo>
                          <a:pt x="87" y="1"/>
                        </a:moveTo>
                        <a:cubicBezTo>
                          <a:pt x="42" y="1"/>
                          <a:pt x="0" y="35"/>
                          <a:pt x="0" y="78"/>
                        </a:cubicBezTo>
                        <a:cubicBezTo>
                          <a:pt x="0" y="147"/>
                          <a:pt x="42" y="216"/>
                          <a:pt x="97" y="257"/>
                        </a:cubicBezTo>
                        <a:cubicBezTo>
                          <a:pt x="109" y="263"/>
                          <a:pt x="121" y="266"/>
                          <a:pt x="134" y="266"/>
                        </a:cubicBezTo>
                        <a:cubicBezTo>
                          <a:pt x="178" y="266"/>
                          <a:pt x="220" y="231"/>
                          <a:pt x="220" y="188"/>
                        </a:cubicBezTo>
                        <a:cubicBezTo>
                          <a:pt x="234" y="106"/>
                          <a:pt x="193" y="51"/>
                          <a:pt x="124" y="9"/>
                        </a:cubicBezTo>
                        <a:cubicBezTo>
                          <a:pt x="112" y="3"/>
                          <a:pt x="99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41"/>
                  <p:cNvSpPr/>
                  <p:nvPr/>
                </p:nvSpPr>
                <p:spPr>
                  <a:xfrm>
                    <a:off x="-1886756" y="2462237"/>
                    <a:ext cx="15555" cy="18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73" extrusionOk="0">
                        <a:moveTo>
                          <a:pt x="91" y="0"/>
                        </a:moveTo>
                        <a:cubicBezTo>
                          <a:pt x="50" y="0"/>
                          <a:pt x="14" y="36"/>
                          <a:pt x="14" y="85"/>
                        </a:cubicBezTo>
                        <a:cubicBezTo>
                          <a:pt x="0" y="154"/>
                          <a:pt x="42" y="223"/>
                          <a:pt x="110" y="264"/>
                        </a:cubicBezTo>
                        <a:cubicBezTo>
                          <a:pt x="123" y="270"/>
                          <a:pt x="135" y="273"/>
                          <a:pt x="148" y="273"/>
                        </a:cubicBezTo>
                        <a:cubicBezTo>
                          <a:pt x="192" y="273"/>
                          <a:pt x="234" y="238"/>
                          <a:pt x="234" y="195"/>
                        </a:cubicBezTo>
                        <a:cubicBezTo>
                          <a:pt x="234" y="113"/>
                          <a:pt x="207" y="44"/>
                          <a:pt x="138" y="17"/>
                        </a:cubicBezTo>
                        <a:cubicBezTo>
                          <a:pt x="123" y="5"/>
                          <a:pt x="107" y="0"/>
                          <a:pt x="9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6" name="Google Shape;876;p41"/>
                  <p:cNvSpPr/>
                  <p:nvPr/>
                </p:nvSpPr>
                <p:spPr>
                  <a:xfrm>
                    <a:off x="-1911314" y="2449992"/>
                    <a:ext cx="1555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0" extrusionOk="0">
                        <a:moveTo>
                          <a:pt x="100" y="1"/>
                        </a:moveTo>
                        <a:cubicBezTo>
                          <a:pt x="51" y="1"/>
                          <a:pt x="0" y="38"/>
                          <a:pt x="0" y="92"/>
                        </a:cubicBezTo>
                        <a:cubicBezTo>
                          <a:pt x="0" y="160"/>
                          <a:pt x="42" y="229"/>
                          <a:pt x="97" y="270"/>
                        </a:cubicBezTo>
                        <a:cubicBezTo>
                          <a:pt x="109" y="276"/>
                          <a:pt x="122" y="279"/>
                          <a:pt x="136" y="279"/>
                        </a:cubicBezTo>
                        <a:cubicBezTo>
                          <a:pt x="184" y="279"/>
                          <a:pt x="234" y="245"/>
                          <a:pt x="234" y="202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6" y="3"/>
                          <a:pt x="113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7" name="Google Shape;877;p41"/>
                  <p:cNvSpPr/>
                  <p:nvPr/>
                </p:nvSpPr>
                <p:spPr>
                  <a:xfrm>
                    <a:off x="-1936797" y="2438144"/>
                    <a:ext cx="16415" cy="18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80" extrusionOk="0">
                        <a:moveTo>
                          <a:pt x="101" y="1"/>
                        </a:moveTo>
                        <a:cubicBezTo>
                          <a:pt x="56" y="1"/>
                          <a:pt x="14" y="35"/>
                          <a:pt x="14" y="78"/>
                        </a:cubicBezTo>
                        <a:cubicBezTo>
                          <a:pt x="0" y="161"/>
                          <a:pt x="42" y="229"/>
                          <a:pt x="110" y="271"/>
                        </a:cubicBezTo>
                        <a:cubicBezTo>
                          <a:pt x="122" y="277"/>
                          <a:pt x="135" y="279"/>
                          <a:pt x="147" y="279"/>
                        </a:cubicBezTo>
                        <a:cubicBezTo>
                          <a:pt x="192" y="279"/>
                          <a:pt x="234" y="242"/>
                          <a:pt x="234" y="188"/>
                        </a:cubicBezTo>
                        <a:cubicBezTo>
                          <a:pt x="248" y="119"/>
                          <a:pt x="207" y="51"/>
                          <a:pt x="138" y="9"/>
                        </a:cubicBezTo>
                        <a:cubicBezTo>
                          <a:pt x="126" y="3"/>
                          <a:pt x="113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8" name="Google Shape;878;p41"/>
                  <p:cNvSpPr/>
                  <p:nvPr/>
                </p:nvSpPr>
                <p:spPr>
                  <a:xfrm>
                    <a:off x="-1961355" y="2425832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89" y="0"/>
                        </a:moveTo>
                        <a:cubicBezTo>
                          <a:pt x="45" y="0"/>
                          <a:pt x="4" y="36"/>
                          <a:pt x="14" y="85"/>
                        </a:cubicBezTo>
                        <a:cubicBezTo>
                          <a:pt x="0" y="168"/>
                          <a:pt x="42" y="237"/>
                          <a:pt x="110" y="278"/>
                        </a:cubicBezTo>
                        <a:cubicBezTo>
                          <a:pt x="122" y="284"/>
                          <a:pt x="134" y="287"/>
                          <a:pt x="147" y="287"/>
                        </a:cubicBezTo>
                        <a:cubicBezTo>
                          <a:pt x="191" y="287"/>
                          <a:pt x="234" y="250"/>
                          <a:pt x="234" y="195"/>
                        </a:cubicBezTo>
                        <a:cubicBezTo>
                          <a:pt x="234" y="127"/>
                          <a:pt x="206" y="44"/>
                          <a:pt x="138" y="17"/>
                        </a:cubicBezTo>
                        <a:cubicBezTo>
                          <a:pt x="123" y="5"/>
                          <a:pt x="105" y="0"/>
                          <a:pt x="8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9" name="Google Shape;879;p41"/>
                  <p:cNvSpPr/>
                  <p:nvPr/>
                </p:nvSpPr>
                <p:spPr>
                  <a:xfrm>
                    <a:off x="-1985912" y="2413587"/>
                    <a:ext cx="15488" cy="1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5" extrusionOk="0">
                        <a:moveTo>
                          <a:pt x="87" y="1"/>
                        </a:moveTo>
                        <a:cubicBezTo>
                          <a:pt x="43" y="1"/>
                          <a:pt x="0" y="38"/>
                          <a:pt x="0" y="92"/>
                        </a:cubicBezTo>
                        <a:cubicBezTo>
                          <a:pt x="0" y="161"/>
                          <a:pt x="28" y="243"/>
                          <a:pt x="96" y="270"/>
                        </a:cubicBezTo>
                        <a:cubicBezTo>
                          <a:pt x="110" y="281"/>
                          <a:pt x="125" y="285"/>
                          <a:pt x="140" y="285"/>
                        </a:cubicBezTo>
                        <a:cubicBezTo>
                          <a:pt x="186" y="285"/>
                          <a:pt x="230" y="243"/>
                          <a:pt x="220" y="202"/>
                        </a:cubicBezTo>
                        <a:cubicBezTo>
                          <a:pt x="234" y="119"/>
                          <a:pt x="193" y="51"/>
                          <a:pt x="124" y="9"/>
                        </a:cubicBezTo>
                        <a:cubicBezTo>
                          <a:pt x="112" y="3"/>
                          <a:pt x="100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0" name="Google Shape;880;p41"/>
                  <p:cNvSpPr/>
                  <p:nvPr/>
                </p:nvSpPr>
                <p:spPr>
                  <a:xfrm>
                    <a:off x="-2011396" y="2401672"/>
                    <a:ext cx="15488" cy="185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1" extrusionOk="0">
                        <a:moveTo>
                          <a:pt x="97" y="0"/>
                        </a:moveTo>
                        <a:cubicBezTo>
                          <a:pt x="58" y="0"/>
                          <a:pt x="24" y="31"/>
                          <a:pt x="14" y="93"/>
                        </a:cubicBezTo>
                        <a:cubicBezTo>
                          <a:pt x="0" y="162"/>
                          <a:pt x="41" y="231"/>
                          <a:pt x="110" y="272"/>
                        </a:cubicBezTo>
                        <a:cubicBezTo>
                          <a:pt x="122" y="278"/>
                          <a:pt x="134" y="280"/>
                          <a:pt x="147" y="280"/>
                        </a:cubicBezTo>
                        <a:cubicBezTo>
                          <a:pt x="191" y="280"/>
                          <a:pt x="234" y="243"/>
                          <a:pt x="234" y="189"/>
                        </a:cubicBezTo>
                        <a:cubicBezTo>
                          <a:pt x="234" y="121"/>
                          <a:pt x="206" y="52"/>
                          <a:pt x="138" y="11"/>
                        </a:cubicBezTo>
                        <a:cubicBezTo>
                          <a:pt x="124" y="4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1" name="Google Shape;881;p41"/>
                  <p:cNvSpPr/>
                  <p:nvPr/>
                </p:nvSpPr>
                <p:spPr>
                  <a:xfrm>
                    <a:off x="-2035953" y="2389427"/>
                    <a:ext cx="15488" cy="18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287" extrusionOk="0">
                        <a:moveTo>
                          <a:pt x="85" y="0"/>
                        </a:moveTo>
                        <a:cubicBezTo>
                          <a:pt x="43" y="0"/>
                          <a:pt x="14" y="36"/>
                          <a:pt x="14" y="86"/>
                        </a:cubicBezTo>
                        <a:cubicBezTo>
                          <a:pt x="0" y="168"/>
                          <a:pt x="41" y="237"/>
                          <a:pt x="96" y="278"/>
                        </a:cubicBezTo>
                        <a:cubicBezTo>
                          <a:pt x="111" y="284"/>
                          <a:pt x="126" y="287"/>
                          <a:pt x="140" y="287"/>
                        </a:cubicBezTo>
                        <a:cubicBezTo>
                          <a:pt x="191" y="287"/>
                          <a:pt x="234" y="250"/>
                          <a:pt x="234" y="196"/>
                        </a:cubicBezTo>
                        <a:cubicBezTo>
                          <a:pt x="234" y="127"/>
                          <a:pt x="193" y="44"/>
                          <a:pt x="138" y="17"/>
                        </a:cubicBezTo>
                        <a:cubicBezTo>
                          <a:pt x="119" y="6"/>
                          <a:pt x="101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2" name="Google Shape;882;p41"/>
                  <p:cNvSpPr/>
                  <p:nvPr/>
                </p:nvSpPr>
                <p:spPr>
                  <a:xfrm>
                    <a:off x="-2061437" y="2377181"/>
                    <a:ext cx="1641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295" extrusionOk="0">
                        <a:moveTo>
                          <a:pt x="103" y="1"/>
                        </a:moveTo>
                        <a:cubicBezTo>
                          <a:pt x="61" y="1"/>
                          <a:pt x="25" y="38"/>
                          <a:pt x="14" y="92"/>
                        </a:cubicBezTo>
                        <a:cubicBezTo>
                          <a:pt x="0" y="174"/>
                          <a:pt x="41" y="243"/>
                          <a:pt x="110" y="284"/>
                        </a:cubicBezTo>
                        <a:cubicBezTo>
                          <a:pt x="124" y="291"/>
                          <a:pt x="138" y="295"/>
                          <a:pt x="153" y="295"/>
                        </a:cubicBezTo>
                        <a:cubicBezTo>
                          <a:pt x="195" y="295"/>
                          <a:pt x="234" y="264"/>
                          <a:pt x="234" y="202"/>
                        </a:cubicBezTo>
                        <a:cubicBezTo>
                          <a:pt x="248" y="119"/>
                          <a:pt x="206" y="51"/>
                          <a:pt x="138" y="9"/>
                        </a:cubicBezTo>
                        <a:cubicBezTo>
                          <a:pt x="126" y="4"/>
                          <a:pt x="114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3" name="Google Shape;883;p41"/>
                  <p:cNvSpPr/>
                  <p:nvPr/>
                </p:nvSpPr>
                <p:spPr>
                  <a:xfrm>
                    <a:off x="-2086060" y="2365267"/>
                    <a:ext cx="16481" cy="19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3" extrusionOk="0">
                        <a:moveTo>
                          <a:pt x="96" y="0"/>
                        </a:moveTo>
                        <a:cubicBezTo>
                          <a:pt x="53" y="0"/>
                          <a:pt x="15" y="31"/>
                          <a:pt x="15" y="93"/>
                        </a:cubicBezTo>
                        <a:cubicBezTo>
                          <a:pt x="1" y="162"/>
                          <a:pt x="42" y="244"/>
                          <a:pt x="111" y="286"/>
                        </a:cubicBezTo>
                        <a:cubicBezTo>
                          <a:pt x="121" y="291"/>
                          <a:pt x="132" y="293"/>
                          <a:pt x="142" y="293"/>
                        </a:cubicBezTo>
                        <a:cubicBezTo>
                          <a:pt x="189" y="293"/>
                          <a:pt x="235" y="248"/>
                          <a:pt x="235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5" y="4"/>
                          <a:pt x="110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4" name="Google Shape;884;p41"/>
                  <p:cNvSpPr/>
                  <p:nvPr/>
                </p:nvSpPr>
                <p:spPr>
                  <a:xfrm>
                    <a:off x="-2110617" y="2353021"/>
                    <a:ext cx="15555" cy="19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89" extrusionOk="0">
                        <a:moveTo>
                          <a:pt x="87" y="1"/>
                        </a:moveTo>
                        <a:cubicBezTo>
                          <a:pt x="43" y="1"/>
                          <a:pt x="11" y="39"/>
                          <a:pt x="1" y="100"/>
                        </a:cubicBezTo>
                        <a:cubicBezTo>
                          <a:pt x="1" y="168"/>
                          <a:pt x="28" y="237"/>
                          <a:pt x="97" y="278"/>
                        </a:cubicBezTo>
                        <a:cubicBezTo>
                          <a:pt x="114" y="285"/>
                          <a:pt x="131" y="289"/>
                          <a:pt x="145" y="289"/>
                        </a:cubicBezTo>
                        <a:cubicBezTo>
                          <a:pt x="190" y="289"/>
                          <a:pt x="221" y="258"/>
                          <a:pt x="221" y="196"/>
                        </a:cubicBezTo>
                        <a:cubicBezTo>
                          <a:pt x="235" y="127"/>
                          <a:pt x="193" y="45"/>
                          <a:pt x="138" y="17"/>
                        </a:cubicBezTo>
                        <a:cubicBezTo>
                          <a:pt x="120" y="6"/>
                          <a:pt x="102" y="1"/>
                          <a:pt x="8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5" name="Google Shape;885;p41"/>
                  <p:cNvSpPr/>
                  <p:nvPr/>
                </p:nvSpPr>
                <p:spPr>
                  <a:xfrm>
                    <a:off x="-2136101" y="2340776"/>
                    <a:ext cx="16481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5" extrusionOk="0">
                        <a:moveTo>
                          <a:pt x="104" y="1"/>
                        </a:moveTo>
                        <a:cubicBezTo>
                          <a:pt x="62" y="1"/>
                          <a:pt x="25" y="38"/>
                          <a:pt x="15" y="92"/>
                        </a:cubicBezTo>
                        <a:cubicBezTo>
                          <a:pt x="1" y="175"/>
                          <a:pt x="42" y="243"/>
                          <a:pt x="111" y="285"/>
                        </a:cubicBezTo>
                        <a:cubicBezTo>
                          <a:pt x="125" y="291"/>
                          <a:pt x="138" y="295"/>
                          <a:pt x="151" y="295"/>
                        </a:cubicBezTo>
                        <a:cubicBezTo>
                          <a:pt x="191" y="295"/>
                          <a:pt x="224" y="264"/>
                          <a:pt x="235" y="202"/>
                        </a:cubicBezTo>
                        <a:cubicBezTo>
                          <a:pt x="248" y="120"/>
                          <a:pt x="207" y="51"/>
                          <a:pt x="138" y="10"/>
                        </a:cubicBezTo>
                        <a:cubicBezTo>
                          <a:pt x="127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6" name="Google Shape;886;p41"/>
                  <p:cNvSpPr/>
                  <p:nvPr/>
                </p:nvSpPr>
                <p:spPr>
                  <a:xfrm>
                    <a:off x="-2160658" y="2328861"/>
                    <a:ext cx="16481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295" extrusionOk="0">
                        <a:moveTo>
                          <a:pt x="90" y="1"/>
                        </a:moveTo>
                        <a:cubicBezTo>
                          <a:pt x="45" y="1"/>
                          <a:pt x="15" y="32"/>
                          <a:pt x="15" y="93"/>
                        </a:cubicBezTo>
                        <a:cubicBezTo>
                          <a:pt x="1" y="176"/>
                          <a:pt x="42" y="245"/>
                          <a:pt x="111" y="286"/>
                        </a:cubicBezTo>
                        <a:cubicBezTo>
                          <a:pt x="125" y="292"/>
                          <a:pt x="139" y="294"/>
                          <a:pt x="153" y="294"/>
                        </a:cubicBezTo>
                        <a:cubicBezTo>
                          <a:pt x="200" y="294"/>
                          <a:pt x="234" y="257"/>
                          <a:pt x="234" y="203"/>
                        </a:cubicBezTo>
                        <a:cubicBezTo>
                          <a:pt x="248" y="121"/>
                          <a:pt x="207" y="52"/>
                          <a:pt x="138" y="11"/>
                        </a:cubicBezTo>
                        <a:cubicBezTo>
                          <a:pt x="121" y="4"/>
                          <a:pt x="105" y="1"/>
                          <a:pt x="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7" name="Google Shape;887;p41"/>
                  <p:cNvSpPr/>
                  <p:nvPr/>
                </p:nvSpPr>
                <p:spPr>
                  <a:xfrm>
                    <a:off x="-2186142" y="2316682"/>
                    <a:ext cx="16481" cy="19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0" extrusionOk="0">
                        <a:moveTo>
                          <a:pt x="95" y="0"/>
                        </a:moveTo>
                        <a:cubicBezTo>
                          <a:pt x="57" y="0"/>
                          <a:pt x="25" y="38"/>
                          <a:pt x="15" y="99"/>
                        </a:cubicBezTo>
                        <a:cubicBezTo>
                          <a:pt x="1" y="167"/>
                          <a:pt x="42" y="250"/>
                          <a:pt x="111" y="291"/>
                        </a:cubicBezTo>
                        <a:cubicBezTo>
                          <a:pt x="126" y="297"/>
                          <a:pt x="140" y="300"/>
                          <a:pt x="153" y="300"/>
                        </a:cubicBezTo>
                        <a:cubicBezTo>
                          <a:pt x="201" y="300"/>
                          <a:pt x="235" y="263"/>
                          <a:pt x="235" y="209"/>
                        </a:cubicBezTo>
                        <a:cubicBezTo>
                          <a:pt x="248" y="126"/>
                          <a:pt x="207" y="44"/>
                          <a:pt x="138" y="16"/>
                        </a:cubicBezTo>
                        <a:cubicBezTo>
                          <a:pt x="124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8" name="Google Shape;888;p41"/>
                  <p:cNvSpPr/>
                  <p:nvPr/>
                </p:nvSpPr>
                <p:spPr>
                  <a:xfrm>
                    <a:off x="-2210699" y="2304436"/>
                    <a:ext cx="15555" cy="20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8" extrusionOk="0">
                        <a:moveTo>
                          <a:pt x="102" y="0"/>
                        </a:moveTo>
                        <a:cubicBezTo>
                          <a:pt x="57" y="0"/>
                          <a:pt x="14" y="37"/>
                          <a:pt x="14" y="91"/>
                        </a:cubicBezTo>
                        <a:cubicBezTo>
                          <a:pt x="1" y="174"/>
                          <a:pt x="42" y="256"/>
                          <a:pt x="97" y="297"/>
                        </a:cubicBezTo>
                        <a:cubicBezTo>
                          <a:pt x="114" y="304"/>
                          <a:pt x="129" y="308"/>
                          <a:pt x="144" y="308"/>
                        </a:cubicBezTo>
                        <a:cubicBezTo>
                          <a:pt x="190" y="308"/>
                          <a:pt x="224" y="274"/>
                          <a:pt x="234" y="201"/>
                        </a:cubicBezTo>
                        <a:cubicBezTo>
                          <a:pt x="234" y="132"/>
                          <a:pt x="207" y="50"/>
                          <a:pt x="138" y="9"/>
                        </a:cubicBezTo>
                        <a:cubicBezTo>
                          <a:pt x="126" y="3"/>
                          <a:pt x="114" y="0"/>
                          <a:pt x="1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41"/>
                  <p:cNvSpPr/>
                  <p:nvPr/>
                </p:nvSpPr>
                <p:spPr>
                  <a:xfrm>
                    <a:off x="-2235256" y="2292588"/>
                    <a:ext cx="15555" cy="19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95" extrusionOk="0">
                        <a:moveTo>
                          <a:pt x="96" y="0"/>
                        </a:moveTo>
                        <a:cubicBezTo>
                          <a:pt x="48" y="0"/>
                          <a:pt x="11" y="37"/>
                          <a:pt x="1" y="92"/>
                        </a:cubicBezTo>
                        <a:cubicBezTo>
                          <a:pt x="1" y="174"/>
                          <a:pt x="28" y="243"/>
                          <a:pt x="97" y="284"/>
                        </a:cubicBezTo>
                        <a:cubicBezTo>
                          <a:pt x="114" y="291"/>
                          <a:pt x="130" y="294"/>
                          <a:pt x="145" y="294"/>
                        </a:cubicBezTo>
                        <a:cubicBezTo>
                          <a:pt x="190" y="294"/>
                          <a:pt x="224" y="263"/>
                          <a:pt x="234" y="201"/>
                        </a:cubicBezTo>
                        <a:cubicBezTo>
                          <a:pt x="234" y="119"/>
                          <a:pt x="193" y="50"/>
                          <a:pt x="138" y="9"/>
                        </a:cubicBezTo>
                        <a:cubicBezTo>
                          <a:pt x="123" y="3"/>
                          <a:pt x="109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41"/>
                  <p:cNvSpPr/>
                  <p:nvPr/>
                </p:nvSpPr>
                <p:spPr>
                  <a:xfrm>
                    <a:off x="-2260740" y="2280277"/>
                    <a:ext cx="16481" cy="19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2" extrusionOk="0">
                        <a:moveTo>
                          <a:pt x="95" y="0"/>
                        </a:moveTo>
                        <a:cubicBezTo>
                          <a:pt x="57" y="0"/>
                          <a:pt x="24" y="38"/>
                          <a:pt x="14" y="99"/>
                        </a:cubicBezTo>
                        <a:cubicBezTo>
                          <a:pt x="1" y="181"/>
                          <a:pt x="42" y="250"/>
                          <a:pt x="111" y="291"/>
                        </a:cubicBezTo>
                        <a:cubicBezTo>
                          <a:pt x="124" y="298"/>
                          <a:pt x="139" y="302"/>
                          <a:pt x="153" y="302"/>
                        </a:cubicBezTo>
                        <a:cubicBezTo>
                          <a:pt x="196" y="302"/>
                          <a:pt x="234" y="271"/>
                          <a:pt x="234" y="209"/>
                        </a:cubicBezTo>
                        <a:cubicBezTo>
                          <a:pt x="248" y="126"/>
                          <a:pt x="207" y="44"/>
                          <a:pt x="138" y="16"/>
                        </a:cubicBezTo>
                        <a:cubicBezTo>
                          <a:pt x="123" y="5"/>
                          <a:pt x="109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1" name="Google Shape;891;p41"/>
                  <p:cNvSpPr/>
                  <p:nvPr/>
                </p:nvSpPr>
                <p:spPr>
                  <a:xfrm>
                    <a:off x="-2285297" y="2268031"/>
                    <a:ext cx="1555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307" extrusionOk="0">
                        <a:moveTo>
                          <a:pt x="97" y="0"/>
                        </a:moveTo>
                        <a:cubicBezTo>
                          <a:pt x="49" y="0"/>
                          <a:pt x="14" y="40"/>
                          <a:pt x="14" y="105"/>
                        </a:cubicBezTo>
                        <a:cubicBezTo>
                          <a:pt x="0" y="174"/>
                          <a:pt x="42" y="256"/>
                          <a:pt x="97" y="298"/>
                        </a:cubicBezTo>
                        <a:cubicBezTo>
                          <a:pt x="111" y="303"/>
                          <a:pt x="125" y="306"/>
                          <a:pt x="138" y="306"/>
                        </a:cubicBezTo>
                        <a:cubicBezTo>
                          <a:pt x="187" y="306"/>
                          <a:pt x="223" y="267"/>
                          <a:pt x="234" y="201"/>
                        </a:cubicBezTo>
                        <a:cubicBezTo>
                          <a:pt x="234" y="133"/>
                          <a:pt x="207" y="50"/>
                          <a:pt x="138" y="9"/>
                        </a:cubicBezTo>
                        <a:cubicBezTo>
                          <a:pt x="124" y="3"/>
                          <a:pt x="110" y="0"/>
                          <a:pt x="9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2" name="Google Shape;892;p41"/>
                  <p:cNvSpPr/>
                  <p:nvPr/>
                </p:nvSpPr>
                <p:spPr>
                  <a:xfrm>
                    <a:off x="-2310781" y="2256050"/>
                    <a:ext cx="16481" cy="20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" h="309" extrusionOk="0">
                        <a:moveTo>
                          <a:pt x="103" y="1"/>
                        </a:moveTo>
                        <a:cubicBezTo>
                          <a:pt x="58" y="1"/>
                          <a:pt x="25" y="32"/>
                          <a:pt x="14" y="94"/>
                        </a:cubicBezTo>
                        <a:cubicBezTo>
                          <a:pt x="1" y="176"/>
                          <a:pt x="42" y="259"/>
                          <a:pt x="111" y="300"/>
                        </a:cubicBezTo>
                        <a:cubicBezTo>
                          <a:pt x="125" y="306"/>
                          <a:pt x="139" y="308"/>
                          <a:pt x="151" y="308"/>
                        </a:cubicBezTo>
                        <a:cubicBezTo>
                          <a:pt x="200" y="308"/>
                          <a:pt x="234" y="269"/>
                          <a:pt x="234" y="204"/>
                        </a:cubicBezTo>
                        <a:cubicBezTo>
                          <a:pt x="248" y="135"/>
                          <a:pt x="207" y="52"/>
                          <a:pt x="152" y="11"/>
                        </a:cubicBezTo>
                        <a:cubicBezTo>
                          <a:pt x="135" y="4"/>
                          <a:pt x="118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3" name="Google Shape;893;p41"/>
                  <p:cNvSpPr/>
                  <p:nvPr/>
                </p:nvSpPr>
                <p:spPr>
                  <a:xfrm>
                    <a:off x="-2335338" y="2243540"/>
                    <a:ext cx="16415" cy="21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19" extrusionOk="0">
                        <a:moveTo>
                          <a:pt x="108" y="1"/>
                        </a:moveTo>
                        <a:cubicBezTo>
                          <a:pt x="64" y="1"/>
                          <a:pt x="25" y="48"/>
                          <a:pt x="14" y="104"/>
                        </a:cubicBezTo>
                        <a:cubicBezTo>
                          <a:pt x="0" y="186"/>
                          <a:pt x="42" y="255"/>
                          <a:pt x="110" y="310"/>
                        </a:cubicBezTo>
                        <a:cubicBezTo>
                          <a:pt x="122" y="316"/>
                          <a:pt x="133" y="319"/>
                          <a:pt x="144" y="319"/>
                        </a:cubicBezTo>
                        <a:cubicBezTo>
                          <a:pt x="187" y="319"/>
                          <a:pt x="223" y="279"/>
                          <a:pt x="234" y="214"/>
                        </a:cubicBezTo>
                        <a:cubicBezTo>
                          <a:pt x="248" y="131"/>
                          <a:pt x="207" y="63"/>
                          <a:pt x="138" y="8"/>
                        </a:cubicBezTo>
                        <a:cubicBezTo>
                          <a:pt x="128" y="3"/>
                          <a:pt x="118" y="1"/>
                          <a:pt x="10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4" name="Google Shape;894;p41"/>
                  <p:cNvSpPr/>
                  <p:nvPr/>
                </p:nvSpPr>
                <p:spPr>
                  <a:xfrm>
                    <a:off x="-2359896" y="2231626"/>
                    <a:ext cx="15488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07" extrusionOk="0">
                        <a:moveTo>
                          <a:pt x="97" y="1"/>
                        </a:moveTo>
                        <a:cubicBezTo>
                          <a:pt x="48" y="1"/>
                          <a:pt x="11" y="40"/>
                          <a:pt x="0" y="105"/>
                        </a:cubicBezTo>
                        <a:cubicBezTo>
                          <a:pt x="0" y="188"/>
                          <a:pt x="28" y="256"/>
                          <a:pt x="96" y="298"/>
                        </a:cubicBezTo>
                        <a:cubicBezTo>
                          <a:pt x="111" y="304"/>
                          <a:pt x="125" y="306"/>
                          <a:pt x="138" y="306"/>
                        </a:cubicBezTo>
                        <a:cubicBezTo>
                          <a:pt x="187" y="306"/>
                          <a:pt x="223" y="269"/>
                          <a:pt x="234" y="215"/>
                        </a:cubicBezTo>
                        <a:cubicBezTo>
                          <a:pt x="234" y="133"/>
                          <a:pt x="206" y="50"/>
                          <a:pt x="138" y="9"/>
                        </a:cubicBezTo>
                        <a:cubicBezTo>
                          <a:pt x="123" y="3"/>
                          <a:pt x="110" y="1"/>
                          <a:pt x="9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5" name="Google Shape;895;p41"/>
                  <p:cNvSpPr/>
                  <p:nvPr/>
                </p:nvSpPr>
                <p:spPr>
                  <a:xfrm>
                    <a:off x="-2385379" y="2219777"/>
                    <a:ext cx="16415" cy="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07" extrusionOk="0">
                        <a:moveTo>
                          <a:pt x="104" y="1"/>
                        </a:moveTo>
                        <a:cubicBezTo>
                          <a:pt x="62" y="1"/>
                          <a:pt x="25" y="40"/>
                          <a:pt x="14" y="106"/>
                        </a:cubicBezTo>
                        <a:cubicBezTo>
                          <a:pt x="0" y="174"/>
                          <a:pt x="42" y="257"/>
                          <a:pt x="110" y="298"/>
                        </a:cubicBezTo>
                        <a:cubicBezTo>
                          <a:pt x="122" y="304"/>
                          <a:pt x="134" y="306"/>
                          <a:pt x="146" y="306"/>
                        </a:cubicBezTo>
                        <a:cubicBezTo>
                          <a:pt x="191" y="306"/>
                          <a:pt x="234" y="267"/>
                          <a:pt x="234" y="202"/>
                        </a:cubicBezTo>
                        <a:cubicBezTo>
                          <a:pt x="248" y="133"/>
                          <a:pt x="207" y="51"/>
                          <a:pt x="138" y="9"/>
                        </a:cubicBezTo>
                        <a:cubicBezTo>
                          <a:pt x="126" y="4"/>
                          <a:pt x="115" y="1"/>
                          <a:pt x="10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6" name="Google Shape;896;p41"/>
                  <p:cNvSpPr/>
                  <p:nvPr/>
                </p:nvSpPr>
                <p:spPr>
                  <a:xfrm>
                    <a:off x="-2409937" y="2207069"/>
                    <a:ext cx="15488" cy="21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" h="320" extrusionOk="0">
                        <a:moveTo>
                          <a:pt x="102" y="0"/>
                        </a:moveTo>
                        <a:cubicBezTo>
                          <a:pt x="57" y="0"/>
                          <a:pt x="14" y="40"/>
                          <a:pt x="14" y="105"/>
                        </a:cubicBezTo>
                        <a:cubicBezTo>
                          <a:pt x="0" y="188"/>
                          <a:pt x="41" y="270"/>
                          <a:pt x="96" y="311"/>
                        </a:cubicBezTo>
                        <a:cubicBezTo>
                          <a:pt x="111" y="317"/>
                          <a:pt x="125" y="320"/>
                          <a:pt x="137" y="320"/>
                        </a:cubicBezTo>
                        <a:cubicBezTo>
                          <a:pt x="186" y="320"/>
                          <a:pt x="223" y="280"/>
                          <a:pt x="234" y="215"/>
                        </a:cubicBezTo>
                        <a:cubicBezTo>
                          <a:pt x="234" y="133"/>
                          <a:pt x="206" y="64"/>
                          <a:pt x="138" y="9"/>
                        </a:cubicBezTo>
                        <a:cubicBezTo>
                          <a:pt x="126" y="3"/>
                          <a:pt x="114" y="0"/>
                          <a:pt x="10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7" name="Google Shape;897;p41"/>
                  <p:cNvSpPr/>
                  <p:nvPr/>
                </p:nvSpPr>
                <p:spPr>
                  <a:xfrm>
                    <a:off x="-2435420" y="2195220"/>
                    <a:ext cx="16415" cy="21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" h="321" extrusionOk="0">
                        <a:moveTo>
                          <a:pt x="111" y="1"/>
                        </a:moveTo>
                        <a:cubicBezTo>
                          <a:pt x="62" y="1"/>
                          <a:pt x="25" y="40"/>
                          <a:pt x="14" y="105"/>
                        </a:cubicBezTo>
                        <a:cubicBezTo>
                          <a:pt x="0" y="188"/>
                          <a:pt x="42" y="257"/>
                          <a:pt x="110" y="312"/>
                        </a:cubicBezTo>
                        <a:cubicBezTo>
                          <a:pt x="125" y="317"/>
                          <a:pt x="138" y="320"/>
                          <a:pt x="151" y="320"/>
                        </a:cubicBezTo>
                        <a:cubicBezTo>
                          <a:pt x="200" y="320"/>
                          <a:pt x="234" y="281"/>
                          <a:pt x="234" y="215"/>
                        </a:cubicBezTo>
                        <a:cubicBezTo>
                          <a:pt x="248" y="133"/>
                          <a:pt x="207" y="50"/>
                          <a:pt x="152" y="9"/>
                        </a:cubicBezTo>
                        <a:cubicBezTo>
                          <a:pt x="137" y="3"/>
                          <a:pt x="123" y="1"/>
                          <a:pt x="11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98" name="Google Shape;898;p41"/>
              <p:cNvGrpSpPr/>
              <p:nvPr/>
            </p:nvGrpSpPr>
            <p:grpSpPr>
              <a:xfrm>
                <a:off x="-2985011" y="1929196"/>
                <a:ext cx="543301" cy="275748"/>
                <a:chOff x="-2985011" y="1929196"/>
                <a:chExt cx="543301" cy="275748"/>
              </a:xfrm>
            </p:grpSpPr>
            <p:sp>
              <p:nvSpPr>
                <p:cNvPr id="899" name="Google Shape;899;p41"/>
                <p:cNvSpPr/>
                <p:nvPr/>
              </p:nvSpPr>
              <p:spPr>
                <a:xfrm>
                  <a:off x="-2627443" y="1936477"/>
                  <a:ext cx="38324" cy="35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" h="537" extrusionOk="0">
                      <a:moveTo>
                        <a:pt x="179" y="0"/>
                      </a:moveTo>
                      <a:lnTo>
                        <a:pt x="1" y="537"/>
                      </a:lnTo>
                      <a:lnTo>
                        <a:pt x="578" y="482"/>
                      </a:lnTo>
                      <a:lnTo>
                        <a:pt x="537" y="248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1"/>
                <p:cNvSpPr/>
                <p:nvPr/>
              </p:nvSpPr>
              <p:spPr>
                <a:xfrm>
                  <a:off x="-2985011" y="1929196"/>
                  <a:ext cx="509597" cy="252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9" h="3809" extrusionOk="0">
                      <a:moveTo>
                        <a:pt x="2571" y="0"/>
                      </a:moveTo>
                      <a:lnTo>
                        <a:pt x="2557" y="385"/>
                      </a:lnTo>
                      <a:lnTo>
                        <a:pt x="124" y="289"/>
                      </a:lnTo>
                      <a:lnTo>
                        <a:pt x="0" y="3533"/>
                      </a:lnTo>
                      <a:lnTo>
                        <a:pt x="7575" y="3808"/>
                      </a:lnTo>
                      <a:lnTo>
                        <a:pt x="7698" y="564"/>
                      </a:lnTo>
                      <a:lnTo>
                        <a:pt x="5568" y="495"/>
                      </a:lnTo>
                      <a:lnTo>
                        <a:pt x="5581" y="110"/>
                      </a:lnTo>
                      <a:lnTo>
                        <a:pt x="257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1"/>
                <p:cNvSpPr/>
                <p:nvPr/>
              </p:nvSpPr>
              <p:spPr>
                <a:xfrm>
                  <a:off x="-2483674" y="1966528"/>
                  <a:ext cx="41964" cy="23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3602" extrusionOk="0">
                      <a:moveTo>
                        <a:pt x="124" y="0"/>
                      </a:moveTo>
                      <a:lnTo>
                        <a:pt x="1" y="3244"/>
                      </a:lnTo>
                      <a:lnTo>
                        <a:pt x="633" y="3602"/>
                      </a:lnTo>
                      <a:lnTo>
                        <a:pt x="606" y="715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02" name="Google Shape;902;p41"/>
                <p:cNvGrpSpPr/>
                <p:nvPr/>
              </p:nvGrpSpPr>
              <p:grpSpPr>
                <a:xfrm>
                  <a:off x="-2548939" y="2142995"/>
                  <a:ext cx="58976" cy="17540"/>
                  <a:chOff x="-2548939" y="2142995"/>
                  <a:chExt cx="58976" cy="17540"/>
                </a:xfrm>
              </p:grpSpPr>
              <p:sp>
                <p:nvSpPr>
                  <p:cNvPr id="903" name="Google Shape;903;p41"/>
                  <p:cNvSpPr/>
                  <p:nvPr/>
                </p:nvSpPr>
                <p:spPr>
                  <a:xfrm>
                    <a:off x="-2509158" y="2143922"/>
                    <a:ext cx="19195" cy="166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" h="251" extrusionOk="0">
                        <a:moveTo>
                          <a:pt x="138" y="1"/>
                        </a:moveTo>
                        <a:cubicBezTo>
                          <a:pt x="70" y="1"/>
                          <a:pt x="15" y="56"/>
                          <a:pt x="1" y="124"/>
                        </a:cubicBezTo>
                        <a:cubicBezTo>
                          <a:pt x="1" y="201"/>
                          <a:pt x="61" y="251"/>
                          <a:pt x="125" y="251"/>
                        </a:cubicBezTo>
                        <a:cubicBezTo>
                          <a:pt x="153" y="251"/>
                          <a:pt x="182" y="241"/>
                          <a:pt x="207" y="221"/>
                        </a:cubicBezTo>
                        <a:cubicBezTo>
                          <a:pt x="290" y="138"/>
                          <a:pt x="248" y="1"/>
                          <a:pt x="13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4" name="Google Shape;904;p41"/>
                  <p:cNvSpPr/>
                  <p:nvPr/>
                </p:nvSpPr>
                <p:spPr>
                  <a:xfrm>
                    <a:off x="-2548939" y="2142995"/>
                    <a:ext cx="18930" cy="1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" h="249" extrusionOk="0">
                        <a:moveTo>
                          <a:pt x="134" y="1"/>
                        </a:moveTo>
                        <a:cubicBezTo>
                          <a:pt x="66" y="1"/>
                          <a:pt x="11" y="42"/>
                          <a:pt x="11" y="111"/>
                        </a:cubicBezTo>
                        <a:cubicBezTo>
                          <a:pt x="1" y="190"/>
                          <a:pt x="63" y="248"/>
                          <a:pt x="129" y="248"/>
                        </a:cubicBezTo>
                        <a:cubicBezTo>
                          <a:pt x="154" y="248"/>
                          <a:pt x="180" y="240"/>
                          <a:pt x="203" y="221"/>
                        </a:cubicBezTo>
                        <a:cubicBezTo>
                          <a:pt x="286" y="138"/>
                          <a:pt x="244" y="1"/>
                          <a:pt x="13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5" name="Google Shape;905;p41"/>
                <p:cNvGrpSpPr/>
                <p:nvPr/>
              </p:nvGrpSpPr>
              <p:grpSpPr>
                <a:xfrm>
                  <a:off x="-2804837" y="1939191"/>
                  <a:ext cx="174746" cy="39185"/>
                  <a:chOff x="-2804837" y="1939191"/>
                  <a:chExt cx="174746" cy="39185"/>
                </a:xfrm>
              </p:grpSpPr>
              <p:sp>
                <p:nvSpPr>
                  <p:cNvPr id="906" name="Google Shape;906;p41"/>
                  <p:cNvSpPr/>
                  <p:nvPr/>
                </p:nvSpPr>
                <p:spPr>
                  <a:xfrm>
                    <a:off x="-2650147" y="1945545"/>
                    <a:ext cx="20056" cy="32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" h="496" extrusionOk="0">
                        <a:moveTo>
                          <a:pt x="14" y="1"/>
                        </a:moveTo>
                        <a:lnTo>
                          <a:pt x="0" y="496"/>
                        </a:lnTo>
                        <a:lnTo>
                          <a:pt x="289" y="496"/>
                        </a:lnTo>
                        <a:lnTo>
                          <a:pt x="303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7" name="Google Shape;907;p41"/>
                  <p:cNvSpPr/>
                  <p:nvPr/>
                </p:nvSpPr>
                <p:spPr>
                  <a:xfrm>
                    <a:off x="-2681124" y="1943758"/>
                    <a:ext cx="20122" cy="33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510" extrusionOk="0">
                        <a:moveTo>
                          <a:pt x="14" y="0"/>
                        </a:moveTo>
                        <a:lnTo>
                          <a:pt x="1" y="495"/>
                        </a:lnTo>
                        <a:lnTo>
                          <a:pt x="289" y="509"/>
                        </a:lnTo>
                        <a:lnTo>
                          <a:pt x="303" y="14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8" name="Google Shape;908;p41"/>
                  <p:cNvSpPr/>
                  <p:nvPr/>
                </p:nvSpPr>
                <p:spPr>
                  <a:xfrm>
                    <a:off x="-2773925" y="1941044"/>
                    <a:ext cx="20056" cy="32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" h="496" extrusionOk="0">
                        <a:moveTo>
                          <a:pt x="28" y="0"/>
                        </a:moveTo>
                        <a:lnTo>
                          <a:pt x="1" y="495"/>
                        </a:lnTo>
                        <a:lnTo>
                          <a:pt x="289" y="495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9" name="Google Shape;909;p41"/>
                  <p:cNvSpPr/>
                  <p:nvPr/>
                </p:nvSpPr>
                <p:spPr>
                  <a:xfrm>
                    <a:off x="-2804837" y="1939191"/>
                    <a:ext cx="20056" cy="33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" h="510" extrusionOk="0">
                        <a:moveTo>
                          <a:pt x="14" y="1"/>
                        </a:moveTo>
                        <a:lnTo>
                          <a:pt x="0" y="496"/>
                        </a:lnTo>
                        <a:lnTo>
                          <a:pt x="289" y="509"/>
                        </a:lnTo>
                        <a:lnTo>
                          <a:pt x="303" y="14"/>
                        </a:lnTo>
                        <a:lnTo>
                          <a:pt x="14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0" name="Google Shape;910;p41"/>
                  <p:cNvSpPr/>
                  <p:nvPr/>
                </p:nvSpPr>
                <p:spPr>
                  <a:xfrm>
                    <a:off x="-2743014" y="1941905"/>
                    <a:ext cx="51032" cy="3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" h="524" extrusionOk="0">
                        <a:moveTo>
                          <a:pt x="15" y="1"/>
                        </a:moveTo>
                        <a:lnTo>
                          <a:pt x="1" y="496"/>
                        </a:lnTo>
                        <a:lnTo>
                          <a:pt x="757" y="523"/>
                        </a:lnTo>
                        <a:lnTo>
                          <a:pt x="771" y="28"/>
                        </a:lnTo>
                        <a:lnTo>
                          <a:pt x="1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11" name="Google Shape;911;p41"/>
            <p:cNvSpPr/>
            <p:nvPr/>
          </p:nvSpPr>
          <p:spPr>
            <a:xfrm>
              <a:off x="-2842169" y="3812680"/>
              <a:ext cx="1018201" cy="215713"/>
            </a:xfrm>
            <a:custGeom>
              <a:avLst/>
              <a:gdLst/>
              <a:ahLst/>
              <a:cxnLst/>
              <a:rect l="l" t="t" r="r" b="b"/>
              <a:pathLst>
                <a:path w="15383" h="3259" extrusionOk="0">
                  <a:moveTo>
                    <a:pt x="15369" y="1"/>
                  </a:moveTo>
                  <a:cubicBezTo>
                    <a:pt x="12697" y="325"/>
                    <a:pt x="4785" y="1183"/>
                    <a:pt x="1122" y="1183"/>
                  </a:cubicBezTo>
                  <a:cubicBezTo>
                    <a:pt x="752" y="1183"/>
                    <a:pt x="425" y="1174"/>
                    <a:pt x="152" y="1155"/>
                  </a:cubicBezTo>
                  <a:cubicBezTo>
                    <a:pt x="83" y="2571"/>
                    <a:pt x="1" y="3258"/>
                    <a:pt x="1" y="3258"/>
                  </a:cubicBezTo>
                  <a:cubicBezTo>
                    <a:pt x="1" y="3258"/>
                    <a:pt x="10792" y="2681"/>
                    <a:pt x="15383" y="963"/>
                  </a:cubicBezTo>
                  <a:lnTo>
                    <a:pt x="15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2" name="Google Shape;912;p41"/>
            <p:cNvGrpSpPr/>
            <p:nvPr/>
          </p:nvGrpSpPr>
          <p:grpSpPr>
            <a:xfrm>
              <a:off x="-3259839" y="1952098"/>
              <a:ext cx="1700687" cy="1939102"/>
              <a:chOff x="-3259839" y="1952098"/>
              <a:chExt cx="1700687" cy="1939102"/>
            </a:xfrm>
          </p:grpSpPr>
          <p:sp>
            <p:nvSpPr>
              <p:cNvPr id="913" name="Google Shape;913;p41"/>
              <p:cNvSpPr/>
              <p:nvPr/>
            </p:nvSpPr>
            <p:spPr>
              <a:xfrm>
                <a:off x="-3259839" y="1954680"/>
                <a:ext cx="372981" cy="865037"/>
              </a:xfrm>
              <a:custGeom>
                <a:avLst/>
                <a:gdLst/>
                <a:ahLst/>
                <a:cxnLst/>
                <a:rect l="l" t="t" r="r" b="b"/>
                <a:pathLst>
                  <a:path w="5635" h="13069" extrusionOk="0">
                    <a:moveTo>
                      <a:pt x="1939" y="0"/>
                    </a:moveTo>
                    <a:cubicBezTo>
                      <a:pt x="1059" y="578"/>
                      <a:pt x="386" y="1416"/>
                      <a:pt x="1" y="2392"/>
                    </a:cubicBezTo>
                    <a:cubicBezTo>
                      <a:pt x="1" y="2392"/>
                      <a:pt x="221" y="6736"/>
                      <a:pt x="3657" y="12152"/>
                    </a:cubicBezTo>
                    <a:cubicBezTo>
                      <a:pt x="4073" y="12807"/>
                      <a:pt x="4394" y="13068"/>
                      <a:pt x="4642" y="13068"/>
                    </a:cubicBezTo>
                    <a:cubicBezTo>
                      <a:pt x="5634" y="13068"/>
                      <a:pt x="5458" y="8881"/>
                      <a:pt x="5458" y="8881"/>
                    </a:cubicBezTo>
                    <a:lnTo>
                      <a:pt x="19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-3202517" y="1952098"/>
                <a:ext cx="1643365" cy="1939102"/>
              </a:xfrm>
              <a:custGeom>
                <a:avLst/>
                <a:gdLst/>
                <a:ahLst/>
                <a:cxnLst/>
                <a:rect l="l" t="t" r="r" b="b"/>
                <a:pathLst>
                  <a:path w="24828" h="29296" extrusionOk="0">
                    <a:moveTo>
                      <a:pt x="1544" y="0"/>
                    </a:moveTo>
                    <a:cubicBezTo>
                      <a:pt x="1369" y="0"/>
                      <a:pt x="1212" y="13"/>
                      <a:pt x="1073" y="39"/>
                    </a:cubicBezTo>
                    <a:cubicBezTo>
                      <a:pt x="1073" y="39"/>
                      <a:pt x="1" y="6115"/>
                      <a:pt x="2764" y="12026"/>
                    </a:cubicBezTo>
                    <a:cubicBezTo>
                      <a:pt x="4840" y="16466"/>
                      <a:pt x="5816" y="25085"/>
                      <a:pt x="5596" y="29264"/>
                    </a:cubicBezTo>
                    <a:cubicBezTo>
                      <a:pt x="5882" y="29285"/>
                      <a:pt x="6226" y="29295"/>
                      <a:pt x="6618" y="29295"/>
                    </a:cubicBezTo>
                    <a:cubicBezTo>
                      <a:pt x="10304" y="29295"/>
                      <a:pt x="18155" y="28433"/>
                      <a:pt x="20827" y="28110"/>
                    </a:cubicBezTo>
                    <a:cubicBezTo>
                      <a:pt x="20827" y="28110"/>
                      <a:pt x="20909" y="21662"/>
                      <a:pt x="21143" y="20549"/>
                    </a:cubicBezTo>
                    <a:cubicBezTo>
                      <a:pt x="21446" y="19009"/>
                      <a:pt x="24827" y="16947"/>
                      <a:pt x="24442" y="9799"/>
                    </a:cubicBezTo>
                    <a:cubicBezTo>
                      <a:pt x="24442" y="9799"/>
                      <a:pt x="6394" y="0"/>
                      <a:pt x="15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5" name="Google Shape;915;p41"/>
              <p:cNvGrpSpPr/>
              <p:nvPr/>
            </p:nvGrpSpPr>
            <p:grpSpPr>
              <a:xfrm>
                <a:off x="-2476393" y="2213092"/>
                <a:ext cx="817204" cy="405887"/>
                <a:chOff x="-2476393" y="2213092"/>
                <a:chExt cx="817204" cy="405887"/>
              </a:xfrm>
            </p:grpSpPr>
            <p:sp>
              <p:nvSpPr>
                <p:cNvPr id="916" name="Google Shape;916;p41"/>
                <p:cNvSpPr/>
                <p:nvPr/>
              </p:nvSpPr>
              <p:spPr>
                <a:xfrm>
                  <a:off x="-1678385" y="2593363"/>
                  <a:ext cx="19195" cy="25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7" extrusionOk="0">
                      <a:moveTo>
                        <a:pt x="136" y="0"/>
                      </a:moveTo>
                      <a:cubicBezTo>
                        <a:pt x="61" y="0"/>
                        <a:pt x="0" y="90"/>
                        <a:pt x="0" y="180"/>
                      </a:cubicBezTo>
                      <a:cubicBezTo>
                        <a:pt x="0" y="290"/>
                        <a:pt x="55" y="373"/>
                        <a:pt x="138" y="386"/>
                      </a:cubicBezTo>
                      <a:cubicBezTo>
                        <a:pt x="207" y="386"/>
                        <a:pt x="275" y="304"/>
                        <a:pt x="275" y="194"/>
                      </a:cubicBezTo>
                      <a:cubicBezTo>
                        <a:pt x="289" y="84"/>
                        <a:pt x="220" y="1"/>
                        <a:pt x="152" y="1"/>
                      </a:cubicBezTo>
                      <a:cubicBezTo>
                        <a:pt x="146" y="0"/>
                        <a:pt x="141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1"/>
                <p:cNvSpPr/>
                <p:nvPr/>
              </p:nvSpPr>
              <p:spPr>
                <a:xfrm>
                  <a:off x="-1704795" y="2582442"/>
                  <a:ext cx="19195" cy="24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73" extrusionOk="0">
                      <a:moveTo>
                        <a:pt x="136" y="0"/>
                      </a:moveTo>
                      <a:cubicBezTo>
                        <a:pt x="63" y="0"/>
                        <a:pt x="14" y="90"/>
                        <a:pt x="1" y="180"/>
                      </a:cubicBezTo>
                      <a:cubicBezTo>
                        <a:pt x="1" y="290"/>
                        <a:pt x="70" y="373"/>
                        <a:pt x="138" y="373"/>
                      </a:cubicBezTo>
                      <a:cubicBezTo>
                        <a:pt x="221" y="373"/>
                        <a:pt x="289" y="290"/>
                        <a:pt x="289" y="194"/>
                      </a:cubicBezTo>
                      <a:cubicBezTo>
                        <a:pt x="289" y="84"/>
                        <a:pt x="234" y="1"/>
                        <a:pt x="152" y="1"/>
                      </a:cubicBezTo>
                      <a:cubicBezTo>
                        <a:pt x="147" y="1"/>
                        <a:pt x="141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1"/>
                <p:cNvSpPr/>
                <p:nvPr/>
              </p:nvSpPr>
              <p:spPr>
                <a:xfrm>
                  <a:off x="-1732066" y="2566092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1"/>
                      </a:moveTo>
                      <a:cubicBezTo>
                        <a:pt x="55" y="1"/>
                        <a:pt x="0" y="83"/>
                        <a:pt x="0" y="193"/>
                      </a:cubicBezTo>
                      <a:cubicBezTo>
                        <a:pt x="0" y="290"/>
                        <a:pt x="55" y="386"/>
                        <a:pt x="124" y="386"/>
                      </a:cubicBezTo>
                      <a:cubicBezTo>
                        <a:pt x="207" y="386"/>
                        <a:pt x="275" y="303"/>
                        <a:pt x="275" y="193"/>
                      </a:cubicBezTo>
                      <a:cubicBezTo>
                        <a:pt x="275" y="97"/>
                        <a:pt x="220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1"/>
                <p:cNvSpPr/>
                <p:nvPr/>
              </p:nvSpPr>
              <p:spPr>
                <a:xfrm>
                  <a:off x="-1761191" y="2551596"/>
                  <a:ext cx="19195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5" extrusionOk="0">
                      <a:moveTo>
                        <a:pt x="152" y="0"/>
                      </a:moveTo>
                      <a:cubicBezTo>
                        <a:pt x="69" y="0"/>
                        <a:pt x="1" y="69"/>
                        <a:pt x="1" y="192"/>
                      </a:cubicBezTo>
                      <a:cubicBezTo>
                        <a:pt x="1" y="289"/>
                        <a:pt x="55" y="385"/>
                        <a:pt x="138" y="385"/>
                      </a:cubicBezTo>
                      <a:cubicBezTo>
                        <a:pt x="207" y="385"/>
                        <a:pt x="275" y="302"/>
                        <a:pt x="275" y="192"/>
                      </a:cubicBezTo>
                      <a:cubicBezTo>
                        <a:pt x="289" y="83"/>
                        <a:pt x="220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1"/>
                <p:cNvSpPr/>
                <p:nvPr/>
              </p:nvSpPr>
              <p:spPr>
                <a:xfrm>
                  <a:off x="-1792102" y="2536107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1" y="0"/>
                      </a:moveTo>
                      <a:cubicBezTo>
                        <a:pt x="69" y="0"/>
                        <a:pt x="0" y="83"/>
                        <a:pt x="0" y="193"/>
                      </a:cubicBezTo>
                      <a:cubicBezTo>
                        <a:pt x="0" y="289"/>
                        <a:pt x="55" y="385"/>
                        <a:pt x="138" y="385"/>
                      </a:cubicBezTo>
                      <a:cubicBezTo>
                        <a:pt x="220" y="385"/>
                        <a:pt x="275" y="303"/>
                        <a:pt x="289" y="193"/>
                      </a:cubicBezTo>
                      <a:cubicBezTo>
                        <a:pt x="289" y="83"/>
                        <a:pt x="220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1"/>
                <p:cNvSpPr/>
                <p:nvPr/>
              </p:nvSpPr>
              <p:spPr>
                <a:xfrm>
                  <a:off x="-1825794" y="2518831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0"/>
                      </a:moveTo>
                      <a:cubicBezTo>
                        <a:pt x="69" y="0"/>
                        <a:pt x="14" y="83"/>
                        <a:pt x="1" y="179"/>
                      </a:cubicBezTo>
                      <a:cubicBezTo>
                        <a:pt x="1" y="289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193"/>
                      </a:cubicBezTo>
                      <a:cubicBezTo>
                        <a:pt x="289" y="83"/>
                        <a:pt x="234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1"/>
                <p:cNvSpPr/>
                <p:nvPr/>
              </p:nvSpPr>
              <p:spPr>
                <a:xfrm>
                  <a:off x="-1857632" y="2501489"/>
                  <a:ext cx="18268" cy="25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8" extrusionOk="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93"/>
                      </a:cubicBezTo>
                      <a:cubicBezTo>
                        <a:pt x="0" y="303"/>
                        <a:pt x="55" y="386"/>
                        <a:pt x="138" y="386"/>
                      </a:cubicBezTo>
                      <a:cubicBezTo>
                        <a:pt x="142" y="387"/>
                        <a:pt x="147" y="387"/>
                        <a:pt x="151" y="387"/>
                      </a:cubicBezTo>
                      <a:cubicBezTo>
                        <a:pt x="215" y="387"/>
                        <a:pt x="275" y="297"/>
                        <a:pt x="275" y="207"/>
                      </a:cubicBezTo>
                      <a:cubicBezTo>
                        <a:pt x="275" y="97"/>
                        <a:pt x="220" y="15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1"/>
                <p:cNvSpPr/>
                <p:nvPr/>
              </p:nvSpPr>
              <p:spPr>
                <a:xfrm>
                  <a:off x="-1888610" y="2486993"/>
                  <a:ext cx="18268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5" extrusionOk="0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2"/>
                      </a:cubicBezTo>
                      <a:cubicBezTo>
                        <a:pt x="1" y="289"/>
                        <a:pt x="56" y="385"/>
                        <a:pt x="125" y="385"/>
                      </a:cubicBezTo>
                      <a:cubicBezTo>
                        <a:pt x="207" y="385"/>
                        <a:pt x="276" y="302"/>
                        <a:pt x="276" y="192"/>
                      </a:cubicBezTo>
                      <a:cubicBezTo>
                        <a:pt x="276" y="96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1"/>
                <p:cNvSpPr/>
                <p:nvPr/>
              </p:nvSpPr>
              <p:spPr>
                <a:xfrm>
                  <a:off x="-1920448" y="2471504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21" y="385"/>
                        <a:pt x="276" y="303"/>
                        <a:pt x="290" y="207"/>
                      </a:cubicBezTo>
                      <a:cubicBezTo>
                        <a:pt x="290" y="97"/>
                        <a:pt x="221" y="14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1"/>
                <p:cNvSpPr/>
                <p:nvPr/>
              </p:nvSpPr>
              <p:spPr>
                <a:xfrm>
                  <a:off x="-1954073" y="2454228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1" y="0"/>
                      </a:moveTo>
                      <a:cubicBezTo>
                        <a:pt x="69" y="0"/>
                        <a:pt x="14" y="83"/>
                        <a:pt x="0" y="179"/>
                      </a:cubicBezTo>
                      <a:cubicBezTo>
                        <a:pt x="0" y="289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193"/>
                      </a:cubicBezTo>
                      <a:cubicBezTo>
                        <a:pt x="289" y="83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1"/>
                <p:cNvSpPr/>
                <p:nvPr/>
              </p:nvSpPr>
              <p:spPr>
                <a:xfrm>
                  <a:off x="-1985051" y="2438739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289"/>
                        <a:pt x="56" y="385"/>
                        <a:pt x="125" y="385"/>
                      </a:cubicBezTo>
                      <a:cubicBezTo>
                        <a:pt x="207" y="385"/>
                        <a:pt x="276" y="303"/>
                        <a:pt x="276" y="193"/>
                      </a:cubicBezTo>
                      <a:cubicBezTo>
                        <a:pt x="276" y="97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1"/>
                <p:cNvSpPr/>
                <p:nvPr/>
              </p:nvSpPr>
              <p:spPr>
                <a:xfrm>
                  <a:off x="-2014176" y="2425104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0"/>
                      </a:moveTo>
                      <a:cubicBezTo>
                        <a:pt x="70" y="0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07" y="385"/>
                        <a:pt x="276" y="303"/>
                        <a:pt x="276" y="193"/>
                      </a:cubicBezTo>
                      <a:cubicBezTo>
                        <a:pt x="276" y="96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1"/>
                <p:cNvSpPr/>
                <p:nvPr/>
              </p:nvSpPr>
              <p:spPr>
                <a:xfrm>
                  <a:off x="-2045087" y="2409615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" y="83"/>
                        <a:pt x="1" y="193"/>
                      </a:cubicBezTo>
                      <a:cubicBezTo>
                        <a:pt x="1" y="303"/>
                        <a:pt x="56" y="385"/>
                        <a:pt x="138" y="385"/>
                      </a:cubicBezTo>
                      <a:cubicBezTo>
                        <a:pt x="207" y="385"/>
                        <a:pt x="276" y="303"/>
                        <a:pt x="276" y="207"/>
                      </a:cubicBezTo>
                      <a:cubicBezTo>
                        <a:pt x="289" y="97"/>
                        <a:pt x="221" y="14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1"/>
                <p:cNvSpPr/>
                <p:nvPr/>
              </p:nvSpPr>
              <p:spPr>
                <a:xfrm>
                  <a:off x="-2076925" y="2394126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93"/>
                      </a:cubicBezTo>
                      <a:cubicBezTo>
                        <a:pt x="0" y="290"/>
                        <a:pt x="69" y="386"/>
                        <a:pt x="138" y="386"/>
                      </a:cubicBezTo>
                      <a:cubicBezTo>
                        <a:pt x="220" y="386"/>
                        <a:pt x="289" y="303"/>
                        <a:pt x="289" y="193"/>
                      </a:cubicBezTo>
                      <a:cubicBezTo>
                        <a:pt x="289" y="83"/>
                        <a:pt x="234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1"/>
                <p:cNvSpPr/>
                <p:nvPr/>
              </p:nvSpPr>
              <p:spPr>
                <a:xfrm>
                  <a:off x="-2109690" y="2375924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" y="97"/>
                        <a:pt x="1" y="193"/>
                      </a:cubicBezTo>
                      <a:cubicBezTo>
                        <a:pt x="1" y="290"/>
                        <a:pt x="56" y="386"/>
                        <a:pt x="138" y="386"/>
                      </a:cubicBezTo>
                      <a:cubicBezTo>
                        <a:pt x="221" y="386"/>
                        <a:pt x="276" y="303"/>
                        <a:pt x="289" y="193"/>
                      </a:cubicBezTo>
                      <a:cubicBezTo>
                        <a:pt x="289" y="83"/>
                        <a:pt x="221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1"/>
                <p:cNvSpPr/>
                <p:nvPr/>
              </p:nvSpPr>
              <p:spPr>
                <a:xfrm>
                  <a:off x="-2141529" y="2360501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0"/>
                      </a:moveTo>
                      <a:cubicBezTo>
                        <a:pt x="69" y="0"/>
                        <a:pt x="0" y="83"/>
                        <a:pt x="0" y="193"/>
                      </a:cubicBezTo>
                      <a:cubicBezTo>
                        <a:pt x="0" y="303"/>
                        <a:pt x="55" y="385"/>
                        <a:pt x="124" y="385"/>
                      </a:cubicBezTo>
                      <a:cubicBezTo>
                        <a:pt x="207" y="385"/>
                        <a:pt x="275" y="303"/>
                        <a:pt x="275" y="193"/>
                      </a:cubicBezTo>
                      <a:cubicBezTo>
                        <a:pt x="275" y="97"/>
                        <a:pt x="220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1"/>
                <p:cNvSpPr/>
                <p:nvPr/>
              </p:nvSpPr>
              <p:spPr>
                <a:xfrm>
                  <a:off x="-2175220" y="2345012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70" y="1"/>
                        <a:pt x="15" y="83"/>
                        <a:pt x="1" y="193"/>
                      </a:cubicBezTo>
                      <a:cubicBezTo>
                        <a:pt x="1" y="289"/>
                        <a:pt x="70" y="385"/>
                        <a:pt x="138" y="385"/>
                      </a:cubicBezTo>
                      <a:cubicBezTo>
                        <a:pt x="221" y="385"/>
                        <a:pt x="290" y="303"/>
                        <a:pt x="290" y="193"/>
                      </a:cubicBezTo>
                      <a:cubicBezTo>
                        <a:pt x="290" y="83"/>
                        <a:pt x="235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1"/>
                <p:cNvSpPr/>
                <p:nvPr/>
              </p:nvSpPr>
              <p:spPr>
                <a:xfrm>
                  <a:off x="-2207985" y="2330450"/>
                  <a:ext cx="19195" cy="2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74" extrusionOk="0">
                      <a:moveTo>
                        <a:pt x="152" y="1"/>
                      </a:moveTo>
                      <a:cubicBezTo>
                        <a:pt x="70" y="1"/>
                        <a:pt x="15" y="83"/>
                        <a:pt x="1" y="179"/>
                      </a:cubicBezTo>
                      <a:cubicBezTo>
                        <a:pt x="1" y="289"/>
                        <a:pt x="70" y="372"/>
                        <a:pt x="138" y="372"/>
                      </a:cubicBezTo>
                      <a:cubicBezTo>
                        <a:pt x="144" y="373"/>
                        <a:pt x="150" y="373"/>
                        <a:pt x="156" y="373"/>
                      </a:cubicBezTo>
                      <a:cubicBezTo>
                        <a:pt x="229" y="373"/>
                        <a:pt x="277" y="295"/>
                        <a:pt x="290" y="193"/>
                      </a:cubicBezTo>
                      <a:cubicBezTo>
                        <a:pt x="290" y="83"/>
                        <a:pt x="235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1"/>
                <p:cNvSpPr/>
                <p:nvPr/>
              </p:nvSpPr>
              <p:spPr>
                <a:xfrm>
                  <a:off x="-2241611" y="2314961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2" y="1"/>
                      </a:moveTo>
                      <a:cubicBezTo>
                        <a:pt x="69" y="1"/>
                        <a:pt x="0" y="83"/>
                        <a:pt x="0" y="193"/>
                      </a:cubicBezTo>
                      <a:cubicBezTo>
                        <a:pt x="0" y="303"/>
                        <a:pt x="55" y="386"/>
                        <a:pt x="138" y="386"/>
                      </a:cubicBezTo>
                      <a:cubicBezTo>
                        <a:pt x="220" y="386"/>
                        <a:pt x="275" y="303"/>
                        <a:pt x="275" y="193"/>
                      </a:cubicBezTo>
                      <a:cubicBezTo>
                        <a:pt x="289" y="97"/>
                        <a:pt x="220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1"/>
                <p:cNvSpPr/>
                <p:nvPr/>
              </p:nvSpPr>
              <p:spPr>
                <a:xfrm>
                  <a:off x="-2273449" y="2300465"/>
                  <a:ext cx="19129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5" extrusionOk="0">
                      <a:moveTo>
                        <a:pt x="151" y="0"/>
                      </a:moveTo>
                      <a:cubicBezTo>
                        <a:pt x="69" y="0"/>
                        <a:pt x="14" y="82"/>
                        <a:pt x="0" y="179"/>
                      </a:cubicBezTo>
                      <a:cubicBezTo>
                        <a:pt x="0" y="289"/>
                        <a:pt x="69" y="385"/>
                        <a:pt x="138" y="385"/>
                      </a:cubicBezTo>
                      <a:cubicBezTo>
                        <a:pt x="220" y="385"/>
                        <a:pt x="289" y="302"/>
                        <a:pt x="289" y="192"/>
                      </a:cubicBezTo>
                      <a:cubicBezTo>
                        <a:pt x="289" y="82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1"/>
                <p:cNvSpPr/>
                <p:nvPr/>
              </p:nvSpPr>
              <p:spPr>
                <a:xfrm>
                  <a:off x="-2306214" y="2286763"/>
                  <a:ext cx="18268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86" extrusionOk="0">
                      <a:moveTo>
                        <a:pt x="138" y="1"/>
                      </a:moveTo>
                      <a:cubicBezTo>
                        <a:pt x="69" y="1"/>
                        <a:pt x="0" y="83"/>
                        <a:pt x="0" y="180"/>
                      </a:cubicBezTo>
                      <a:cubicBezTo>
                        <a:pt x="0" y="289"/>
                        <a:pt x="55" y="386"/>
                        <a:pt x="138" y="386"/>
                      </a:cubicBezTo>
                      <a:cubicBezTo>
                        <a:pt x="207" y="386"/>
                        <a:pt x="275" y="303"/>
                        <a:pt x="275" y="193"/>
                      </a:cubicBezTo>
                      <a:cubicBezTo>
                        <a:pt x="275" y="83"/>
                        <a:pt x="220" y="1"/>
                        <a:pt x="1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1"/>
                <p:cNvSpPr/>
                <p:nvPr/>
              </p:nvSpPr>
              <p:spPr>
                <a:xfrm>
                  <a:off x="-2340832" y="2271341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0"/>
                      </a:moveTo>
                      <a:cubicBezTo>
                        <a:pt x="70" y="0"/>
                        <a:pt x="15" y="83"/>
                        <a:pt x="1" y="179"/>
                      </a:cubicBezTo>
                      <a:cubicBezTo>
                        <a:pt x="1" y="289"/>
                        <a:pt x="56" y="371"/>
                        <a:pt x="138" y="385"/>
                      </a:cubicBezTo>
                      <a:cubicBezTo>
                        <a:pt x="221" y="385"/>
                        <a:pt x="276" y="303"/>
                        <a:pt x="290" y="193"/>
                      </a:cubicBezTo>
                      <a:cubicBezTo>
                        <a:pt x="290" y="83"/>
                        <a:pt x="221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1"/>
                <p:cNvSpPr/>
                <p:nvPr/>
              </p:nvSpPr>
              <p:spPr>
                <a:xfrm>
                  <a:off x="-2373531" y="2256646"/>
                  <a:ext cx="18202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375" extrusionOk="0">
                      <a:moveTo>
                        <a:pt x="124" y="1"/>
                      </a:moveTo>
                      <a:cubicBezTo>
                        <a:pt x="60" y="1"/>
                        <a:pt x="0" y="91"/>
                        <a:pt x="0" y="181"/>
                      </a:cubicBezTo>
                      <a:cubicBezTo>
                        <a:pt x="0" y="291"/>
                        <a:pt x="55" y="373"/>
                        <a:pt x="138" y="373"/>
                      </a:cubicBezTo>
                      <a:cubicBezTo>
                        <a:pt x="143" y="374"/>
                        <a:pt x="148" y="375"/>
                        <a:pt x="153" y="375"/>
                      </a:cubicBezTo>
                      <a:cubicBezTo>
                        <a:pt x="216" y="375"/>
                        <a:pt x="275" y="297"/>
                        <a:pt x="275" y="195"/>
                      </a:cubicBezTo>
                      <a:cubicBezTo>
                        <a:pt x="275" y="85"/>
                        <a:pt x="220" y="2"/>
                        <a:pt x="138" y="2"/>
                      </a:cubicBezTo>
                      <a:cubicBezTo>
                        <a:pt x="133" y="1"/>
                        <a:pt x="129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41"/>
                <p:cNvSpPr/>
                <p:nvPr/>
              </p:nvSpPr>
              <p:spPr>
                <a:xfrm>
                  <a:off x="-2407223" y="2243077"/>
                  <a:ext cx="19195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386" extrusionOk="0">
                      <a:moveTo>
                        <a:pt x="152" y="1"/>
                      </a:moveTo>
                      <a:cubicBezTo>
                        <a:pt x="69" y="1"/>
                        <a:pt x="14" y="83"/>
                        <a:pt x="0" y="180"/>
                      </a:cubicBezTo>
                      <a:cubicBezTo>
                        <a:pt x="0" y="290"/>
                        <a:pt x="69" y="372"/>
                        <a:pt x="138" y="386"/>
                      </a:cubicBezTo>
                      <a:cubicBezTo>
                        <a:pt x="220" y="386"/>
                        <a:pt x="289" y="303"/>
                        <a:pt x="289" y="193"/>
                      </a:cubicBezTo>
                      <a:cubicBezTo>
                        <a:pt x="289" y="83"/>
                        <a:pt x="234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41"/>
                <p:cNvSpPr/>
                <p:nvPr/>
              </p:nvSpPr>
              <p:spPr>
                <a:xfrm>
                  <a:off x="-2441775" y="2227654"/>
                  <a:ext cx="19129" cy="2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86" extrusionOk="0">
                      <a:moveTo>
                        <a:pt x="151" y="0"/>
                      </a:moveTo>
                      <a:cubicBezTo>
                        <a:pt x="69" y="0"/>
                        <a:pt x="14" y="97"/>
                        <a:pt x="0" y="193"/>
                      </a:cubicBezTo>
                      <a:cubicBezTo>
                        <a:pt x="0" y="303"/>
                        <a:pt x="69" y="385"/>
                        <a:pt x="138" y="385"/>
                      </a:cubicBezTo>
                      <a:cubicBezTo>
                        <a:pt x="220" y="385"/>
                        <a:pt x="289" y="303"/>
                        <a:pt x="289" y="206"/>
                      </a:cubicBezTo>
                      <a:cubicBezTo>
                        <a:pt x="289" y="97"/>
                        <a:pt x="234" y="0"/>
                        <a:pt x="1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41"/>
                <p:cNvSpPr/>
                <p:nvPr/>
              </p:nvSpPr>
              <p:spPr>
                <a:xfrm>
                  <a:off x="-2476393" y="2213092"/>
                  <a:ext cx="18268" cy="2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374" extrusionOk="0">
                      <a:moveTo>
                        <a:pt x="138" y="0"/>
                      </a:moveTo>
                      <a:cubicBezTo>
                        <a:pt x="56" y="0"/>
                        <a:pt x="1" y="83"/>
                        <a:pt x="1" y="179"/>
                      </a:cubicBezTo>
                      <a:cubicBezTo>
                        <a:pt x="1" y="289"/>
                        <a:pt x="56" y="372"/>
                        <a:pt x="124" y="372"/>
                      </a:cubicBezTo>
                      <a:cubicBezTo>
                        <a:pt x="130" y="373"/>
                        <a:pt x="136" y="373"/>
                        <a:pt x="142" y="373"/>
                      </a:cubicBezTo>
                      <a:cubicBezTo>
                        <a:pt x="217" y="373"/>
                        <a:pt x="276" y="295"/>
                        <a:pt x="276" y="193"/>
                      </a:cubicBezTo>
                      <a:cubicBezTo>
                        <a:pt x="276" y="83"/>
                        <a:pt x="221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2" name="Google Shape;942;p41"/>
              <p:cNvGrpSpPr/>
              <p:nvPr/>
            </p:nvGrpSpPr>
            <p:grpSpPr>
              <a:xfrm>
                <a:off x="-3044187" y="2049334"/>
                <a:ext cx="73713" cy="161176"/>
                <a:chOff x="-3044187" y="2049334"/>
                <a:chExt cx="73713" cy="161176"/>
              </a:xfrm>
            </p:grpSpPr>
            <p:sp>
              <p:nvSpPr>
                <p:cNvPr id="943" name="Google Shape;943;p41"/>
                <p:cNvSpPr/>
                <p:nvPr/>
              </p:nvSpPr>
              <p:spPr>
                <a:xfrm>
                  <a:off x="-3044187" y="2049334"/>
                  <a:ext cx="71949" cy="94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430" extrusionOk="0">
                      <a:moveTo>
                        <a:pt x="1" y="0"/>
                      </a:moveTo>
                      <a:lnTo>
                        <a:pt x="56" y="1182"/>
                      </a:lnTo>
                      <a:lnTo>
                        <a:pt x="1087" y="1430"/>
                      </a:lnTo>
                      <a:lnTo>
                        <a:pt x="1087" y="3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41"/>
                <p:cNvSpPr/>
                <p:nvPr/>
              </p:nvSpPr>
              <p:spPr>
                <a:xfrm>
                  <a:off x="-3031501" y="2073358"/>
                  <a:ext cx="61027" cy="53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03" extrusionOk="0">
                      <a:moveTo>
                        <a:pt x="395" y="1"/>
                      </a:moveTo>
                      <a:cubicBezTo>
                        <a:pt x="191" y="1"/>
                        <a:pt x="0" y="161"/>
                        <a:pt x="0" y="404"/>
                      </a:cubicBezTo>
                      <a:cubicBezTo>
                        <a:pt x="0" y="624"/>
                        <a:pt x="165" y="803"/>
                        <a:pt x="385" y="803"/>
                      </a:cubicBezTo>
                      <a:cubicBezTo>
                        <a:pt x="743" y="803"/>
                        <a:pt x="921" y="377"/>
                        <a:pt x="674" y="115"/>
                      </a:cubicBezTo>
                      <a:cubicBezTo>
                        <a:pt x="590" y="36"/>
                        <a:pt x="491" y="1"/>
                        <a:pt x="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45" name="Google Shape;945;p41"/>
                <p:cNvGrpSpPr/>
                <p:nvPr/>
              </p:nvGrpSpPr>
              <p:grpSpPr>
                <a:xfrm>
                  <a:off x="-3037766" y="2120291"/>
                  <a:ext cx="61029" cy="90219"/>
                  <a:chOff x="-3037766" y="2120291"/>
                  <a:chExt cx="61029" cy="90219"/>
                </a:xfrm>
              </p:grpSpPr>
              <p:sp>
                <p:nvSpPr>
                  <p:cNvPr id="946" name="Google Shape;946;p41"/>
                  <p:cNvSpPr/>
                  <p:nvPr/>
                </p:nvSpPr>
                <p:spPr>
                  <a:xfrm>
                    <a:off x="-3006854" y="2193036"/>
                    <a:ext cx="29190" cy="17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264" extrusionOk="0">
                        <a:moveTo>
                          <a:pt x="358" y="1"/>
                        </a:moveTo>
                        <a:cubicBezTo>
                          <a:pt x="358" y="1"/>
                          <a:pt x="298" y="169"/>
                          <a:pt x="55" y="169"/>
                        </a:cubicBezTo>
                        <a:cubicBezTo>
                          <a:pt x="38" y="169"/>
                          <a:pt x="20" y="168"/>
                          <a:pt x="0" y="166"/>
                        </a:cubicBezTo>
                        <a:lnTo>
                          <a:pt x="0" y="262"/>
                        </a:lnTo>
                        <a:lnTo>
                          <a:pt x="55" y="262"/>
                        </a:lnTo>
                        <a:cubicBezTo>
                          <a:pt x="67" y="263"/>
                          <a:pt x="79" y="264"/>
                          <a:pt x="91" y="264"/>
                        </a:cubicBezTo>
                        <a:cubicBezTo>
                          <a:pt x="244" y="264"/>
                          <a:pt x="389" y="182"/>
                          <a:pt x="440" y="28"/>
                        </a:cubicBezTo>
                        <a:lnTo>
                          <a:pt x="35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7" name="Google Shape;947;p41"/>
                  <p:cNvSpPr/>
                  <p:nvPr/>
                </p:nvSpPr>
                <p:spPr>
                  <a:xfrm>
                    <a:off x="-3035052" y="2193963"/>
                    <a:ext cx="29190" cy="16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" h="250" extrusionOk="0">
                        <a:moveTo>
                          <a:pt x="83" y="1"/>
                        </a:moveTo>
                        <a:lnTo>
                          <a:pt x="0" y="14"/>
                        </a:lnTo>
                        <a:cubicBezTo>
                          <a:pt x="52" y="156"/>
                          <a:pt x="188" y="249"/>
                          <a:pt x="340" y="249"/>
                        </a:cubicBezTo>
                        <a:cubicBezTo>
                          <a:pt x="351" y="249"/>
                          <a:pt x="361" y="249"/>
                          <a:pt x="371" y="248"/>
                        </a:cubicBezTo>
                        <a:lnTo>
                          <a:pt x="440" y="248"/>
                        </a:lnTo>
                        <a:lnTo>
                          <a:pt x="440" y="152"/>
                        </a:lnTo>
                        <a:cubicBezTo>
                          <a:pt x="419" y="154"/>
                          <a:pt x="398" y="155"/>
                          <a:pt x="379" y="155"/>
                        </a:cubicBezTo>
                        <a:cubicBezTo>
                          <a:pt x="132" y="155"/>
                          <a:pt x="96" y="1"/>
                          <a:pt x="8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8" name="Google Shape;948;p41"/>
                  <p:cNvSpPr/>
                  <p:nvPr/>
                </p:nvSpPr>
                <p:spPr>
                  <a:xfrm>
                    <a:off x="-3025057" y="2156697"/>
                    <a:ext cx="37397" cy="54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" h="83" extrusionOk="0">
                        <a:moveTo>
                          <a:pt x="1" y="0"/>
                        </a:moveTo>
                        <a:lnTo>
                          <a:pt x="1" y="83"/>
                        </a:lnTo>
                        <a:lnTo>
                          <a:pt x="564" y="83"/>
                        </a:lnTo>
                        <a:lnTo>
                          <a:pt x="564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9" name="Google Shape;949;p41"/>
                  <p:cNvSpPr/>
                  <p:nvPr/>
                </p:nvSpPr>
                <p:spPr>
                  <a:xfrm>
                    <a:off x="-3009568" y="2146636"/>
                    <a:ext cx="5494" cy="61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936" extrusionOk="0">
                        <a:moveTo>
                          <a:pt x="0" y="1"/>
                        </a:moveTo>
                        <a:lnTo>
                          <a:pt x="0" y="936"/>
                        </a:lnTo>
                        <a:lnTo>
                          <a:pt x="83" y="936"/>
                        </a:ln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0" name="Google Shape;950;p41"/>
                  <p:cNvSpPr/>
                  <p:nvPr/>
                </p:nvSpPr>
                <p:spPr>
                  <a:xfrm>
                    <a:off x="-3037766" y="2188204"/>
                    <a:ext cx="13701" cy="8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" h="121" extrusionOk="0">
                        <a:moveTo>
                          <a:pt x="90" y="0"/>
                        </a:moveTo>
                        <a:cubicBezTo>
                          <a:pt x="83" y="0"/>
                          <a:pt x="76" y="2"/>
                          <a:pt x="69" y="5"/>
                        </a:cubicBezTo>
                        <a:cubicBezTo>
                          <a:pt x="0" y="19"/>
                          <a:pt x="28" y="101"/>
                          <a:pt x="28" y="101"/>
                        </a:cubicBezTo>
                        <a:cubicBezTo>
                          <a:pt x="55" y="101"/>
                          <a:pt x="83" y="115"/>
                          <a:pt x="110" y="115"/>
                        </a:cubicBezTo>
                        <a:cubicBezTo>
                          <a:pt x="120" y="119"/>
                          <a:pt x="131" y="120"/>
                          <a:pt x="141" y="120"/>
                        </a:cubicBezTo>
                        <a:cubicBezTo>
                          <a:pt x="170" y="120"/>
                          <a:pt x="196" y="105"/>
                          <a:pt x="206" y="74"/>
                        </a:cubicBezTo>
                        <a:cubicBezTo>
                          <a:pt x="206" y="74"/>
                          <a:pt x="143" y="0"/>
                          <a:pt x="9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" name="Google Shape;951;p41"/>
                  <p:cNvSpPr/>
                  <p:nvPr/>
                </p:nvSpPr>
                <p:spPr>
                  <a:xfrm>
                    <a:off x="-2989578" y="2188204"/>
                    <a:ext cx="12841" cy="80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" h="121" extrusionOk="0">
                        <a:moveTo>
                          <a:pt x="116" y="0"/>
                        </a:moveTo>
                        <a:cubicBezTo>
                          <a:pt x="64" y="0"/>
                          <a:pt x="1" y="74"/>
                          <a:pt x="1" y="74"/>
                        </a:cubicBezTo>
                        <a:cubicBezTo>
                          <a:pt x="11" y="105"/>
                          <a:pt x="37" y="120"/>
                          <a:pt x="66" y="120"/>
                        </a:cubicBezTo>
                        <a:cubicBezTo>
                          <a:pt x="76" y="120"/>
                          <a:pt x="87" y="119"/>
                          <a:pt x="97" y="115"/>
                        </a:cubicBezTo>
                        <a:cubicBezTo>
                          <a:pt x="124" y="115"/>
                          <a:pt x="152" y="101"/>
                          <a:pt x="179" y="101"/>
                        </a:cubicBezTo>
                        <a:cubicBezTo>
                          <a:pt x="179" y="101"/>
                          <a:pt x="193" y="19"/>
                          <a:pt x="138" y="5"/>
                        </a:cubicBezTo>
                        <a:cubicBezTo>
                          <a:pt x="131" y="2"/>
                          <a:pt x="124" y="0"/>
                          <a:pt x="116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2" name="Google Shape;952;p41"/>
                  <p:cNvSpPr/>
                  <p:nvPr/>
                </p:nvSpPr>
                <p:spPr>
                  <a:xfrm>
                    <a:off x="-2992292" y="2154777"/>
                    <a:ext cx="8936" cy="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" h="127" extrusionOk="0">
                        <a:moveTo>
                          <a:pt x="78" y="1"/>
                        </a:moveTo>
                        <a:cubicBezTo>
                          <a:pt x="75" y="1"/>
                          <a:pt x="72" y="1"/>
                          <a:pt x="69" y="2"/>
                        </a:cubicBezTo>
                        <a:cubicBezTo>
                          <a:pt x="28" y="2"/>
                          <a:pt x="0" y="29"/>
                          <a:pt x="0" y="70"/>
                        </a:cubicBezTo>
                        <a:cubicBezTo>
                          <a:pt x="0" y="98"/>
                          <a:pt x="28" y="125"/>
                          <a:pt x="69" y="125"/>
                        </a:cubicBezTo>
                        <a:cubicBezTo>
                          <a:pt x="72" y="126"/>
                          <a:pt x="75" y="126"/>
                          <a:pt x="78" y="126"/>
                        </a:cubicBezTo>
                        <a:cubicBezTo>
                          <a:pt x="135" y="126"/>
                          <a:pt x="135" y="1"/>
                          <a:pt x="78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3" name="Google Shape;953;p41"/>
                  <p:cNvSpPr/>
                  <p:nvPr/>
                </p:nvSpPr>
                <p:spPr>
                  <a:xfrm>
                    <a:off x="-3028698" y="2154843"/>
                    <a:ext cx="8274" cy="8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" h="128" extrusionOk="0">
                        <a:moveTo>
                          <a:pt x="56" y="1"/>
                        </a:moveTo>
                        <a:cubicBezTo>
                          <a:pt x="28" y="1"/>
                          <a:pt x="1" y="28"/>
                          <a:pt x="1" y="69"/>
                        </a:cubicBezTo>
                        <a:cubicBezTo>
                          <a:pt x="1" y="103"/>
                          <a:pt x="19" y="128"/>
                          <a:pt x="41" y="128"/>
                        </a:cubicBezTo>
                        <a:cubicBezTo>
                          <a:pt x="46" y="128"/>
                          <a:pt x="51" y="127"/>
                          <a:pt x="56" y="124"/>
                        </a:cubicBezTo>
                        <a:cubicBezTo>
                          <a:pt x="124" y="124"/>
                          <a:pt x="124" y="14"/>
                          <a:pt x="56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4" name="Google Shape;954;p41"/>
                  <p:cNvSpPr/>
                  <p:nvPr/>
                </p:nvSpPr>
                <p:spPr>
                  <a:xfrm>
                    <a:off x="-3012348" y="2140215"/>
                    <a:ext cx="12576" cy="11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81" extrusionOk="0">
                        <a:moveTo>
                          <a:pt x="94" y="1"/>
                        </a:moveTo>
                        <a:cubicBezTo>
                          <a:pt x="90" y="1"/>
                          <a:pt x="87" y="1"/>
                          <a:pt x="83" y="2"/>
                        </a:cubicBezTo>
                        <a:cubicBezTo>
                          <a:pt x="42" y="2"/>
                          <a:pt x="1" y="43"/>
                          <a:pt x="1" y="84"/>
                        </a:cubicBezTo>
                        <a:cubicBezTo>
                          <a:pt x="1" y="139"/>
                          <a:pt x="42" y="180"/>
                          <a:pt x="83" y="180"/>
                        </a:cubicBezTo>
                        <a:cubicBezTo>
                          <a:pt x="87" y="181"/>
                          <a:pt x="90" y="181"/>
                          <a:pt x="94" y="181"/>
                        </a:cubicBezTo>
                        <a:cubicBezTo>
                          <a:pt x="190" y="181"/>
                          <a:pt x="190" y="1"/>
                          <a:pt x="9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41"/>
                  <p:cNvSpPr/>
                  <p:nvPr/>
                </p:nvSpPr>
                <p:spPr>
                  <a:xfrm>
                    <a:off x="-3009568" y="2120291"/>
                    <a:ext cx="10061" cy="255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" h="386" extrusionOk="0">
                        <a:moveTo>
                          <a:pt x="0" y="0"/>
                        </a:moveTo>
                        <a:lnTo>
                          <a:pt x="0" y="96"/>
                        </a:lnTo>
                        <a:cubicBezTo>
                          <a:pt x="14" y="96"/>
                          <a:pt x="14" y="96"/>
                          <a:pt x="28" y="110"/>
                        </a:cubicBezTo>
                        <a:cubicBezTo>
                          <a:pt x="41" y="193"/>
                          <a:pt x="28" y="275"/>
                          <a:pt x="0" y="358"/>
                        </a:cubicBezTo>
                        <a:lnTo>
                          <a:pt x="69" y="385"/>
                        </a:lnTo>
                        <a:cubicBezTo>
                          <a:pt x="83" y="358"/>
                          <a:pt x="151" y="165"/>
                          <a:pt x="83" y="55"/>
                        </a:cubicBezTo>
                        <a:cubicBezTo>
                          <a:pt x="69" y="28"/>
                          <a:pt x="41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956" name="Google Shape;956;p41"/>
            <p:cNvSpPr/>
            <p:nvPr/>
          </p:nvSpPr>
          <p:spPr>
            <a:xfrm>
              <a:off x="-2904058" y="3862721"/>
              <a:ext cx="504169" cy="210881"/>
            </a:xfrm>
            <a:custGeom>
              <a:avLst/>
              <a:gdLst/>
              <a:ahLst/>
              <a:cxnLst/>
              <a:rect l="l" t="t" r="r" b="b"/>
              <a:pathLst>
                <a:path w="7617" h="3186" extrusionOk="0">
                  <a:moveTo>
                    <a:pt x="2014" y="1"/>
                  </a:moveTo>
                  <a:cubicBezTo>
                    <a:pt x="1476" y="1"/>
                    <a:pt x="1087" y="399"/>
                    <a:pt x="1087" y="399"/>
                  </a:cubicBezTo>
                  <a:cubicBezTo>
                    <a:pt x="1087" y="399"/>
                    <a:pt x="1" y="1939"/>
                    <a:pt x="936" y="2502"/>
                  </a:cubicBezTo>
                  <a:cubicBezTo>
                    <a:pt x="1784" y="3004"/>
                    <a:pt x="2669" y="3186"/>
                    <a:pt x="3508" y="3186"/>
                  </a:cubicBezTo>
                  <a:cubicBezTo>
                    <a:pt x="5727" y="3186"/>
                    <a:pt x="7616" y="1911"/>
                    <a:pt x="7616" y="1911"/>
                  </a:cubicBezTo>
                  <a:cubicBezTo>
                    <a:pt x="7568" y="1433"/>
                    <a:pt x="6243" y="1364"/>
                    <a:pt x="5480" y="1364"/>
                  </a:cubicBezTo>
                  <a:cubicBezTo>
                    <a:pt x="5168" y="1364"/>
                    <a:pt x="4950" y="1375"/>
                    <a:pt x="4950" y="1375"/>
                  </a:cubicBezTo>
                  <a:cubicBezTo>
                    <a:pt x="4732" y="842"/>
                    <a:pt x="4341" y="703"/>
                    <a:pt x="3993" y="703"/>
                  </a:cubicBezTo>
                  <a:cubicBezTo>
                    <a:pt x="3614" y="703"/>
                    <a:pt x="3286" y="867"/>
                    <a:pt x="3286" y="867"/>
                  </a:cubicBezTo>
                  <a:cubicBezTo>
                    <a:pt x="2844" y="197"/>
                    <a:pt x="2392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41"/>
          <p:cNvSpPr txBox="1">
            <a:spLocks noGrp="1"/>
          </p:cNvSpPr>
          <p:nvPr>
            <p:ph type="subTitle" idx="4294967295"/>
          </p:nvPr>
        </p:nvSpPr>
        <p:spPr>
          <a:xfrm>
            <a:off x="404248" y="2000938"/>
            <a:ext cx="4472700" cy="8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Titanic’s Passenger Data</a:t>
            </a:r>
            <a:endParaRPr sz="2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7"/>
          <p:cNvSpPr/>
          <p:nvPr/>
        </p:nvSpPr>
        <p:spPr>
          <a:xfrm>
            <a:off x="1797484" y="3909921"/>
            <a:ext cx="1676236" cy="2233873"/>
          </a:xfrm>
          <a:custGeom>
            <a:avLst/>
            <a:gdLst/>
            <a:ahLst/>
            <a:cxnLst/>
            <a:rect l="l" t="t" r="r" b="b"/>
            <a:pathLst>
              <a:path w="51438" h="68550" extrusionOk="0">
                <a:moveTo>
                  <a:pt x="49569" y="1"/>
                </a:moveTo>
                <a:lnTo>
                  <a:pt x="39095" y="13877"/>
                </a:lnTo>
                <a:lnTo>
                  <a:pt x="36760" y="16946"/>
                </a:lnTo>
                <a:lnTo>
                  <a:pt x="35226" y="18947"/>
                </a:lnTo>
                <a:lnTo>
                  <a:pt x="15612" y="44866"/>
                </a:lnTo>
                <a:lnTo>
                  <a:pt x="1" y="68550"/>
                </a:lnTo>
                <a:lnTo>
                  <a:pt x="7306" y="68550"/>
                </a:lnTo>
                <a:lnTo>
                  <a:pt x="40563" y="16913"/>
                </a:lnTo>
                <a:lnTo>
                  <a:pt x="42731" y="13544"/>
                </a:lnTo>
                <a:lnTo>
                  <a:pt x="43165" y="12843"/>
                </a:lnTo>
                <a:lnTo>
                  <a:pt x="51437" y="1"/>
                </a:lnTo>
                <a:close/>
              </a:path>
            </a:pathLst>
          </a:custGeom>
          <a:solidFill>
            <a:srgbClr val="6B919E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77"/>
          <p:cNvSpPr/>
          <p:nvPr/>
        </p:nvSpPr>
        <p:spPr>
          <a:xfrm>
            <a:off x="5667192" y="3909921"/>
            <a:ext cx="1579484" cy="2233873"/>
          </a:xfrm>
          <a:custGeom>
            <a:avLst/>
            <a:gdLst/>
            <a:ahLst/>
            <a:cxnLst/>
            <a:rect l="l" t="t" r="r" b="b"/>
            <a:pathLst>
              <a:path w="48469" h="68550" extrusionOk="0">
                <a:moveTo>
                  <a:pt x="0" y="1"/>
                </a:moveTo>
                <a:cubicBezTo>
                  <a:pt x="434" y="2369"/>
                  <a:pt x="901" y="4904"/>
                  <a:pt x="1401" y="7606"/>
                </a:cubicBezTo>
                <a:cubicBezTo>
                  <a:pt x="4270" y="23250"/>
                  <a:pt x="8139" y="44566"/>
                  <a:pt x="12476" y="68550"/>
                </a:cubicBezTo>
                <a:lnTo>
                  <a:pt x="48468" y="68550"/>
                </a:lnTo>
                <a:lnTo>
                  <a:pt x="3336" y="1"/>
                </a:lnTo>
                <a:close/>
              </a:path>
            </a:pathLst>
          </a:custGeom>
          <a:solidFill>
            <a:srgbClr val="6B919E">
              <a:alpha val="21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77"/>
          <p:cNvSpPr txBox="1">
            <a:spLocks noGrp="1"/>
          </p:cNvSpPr>
          <p:nvPr>
            <p:ph type="title"/>
          </p:nvPr>
        </p:nvSpPr>
        <p:spPr>
          <a:xfrm>
            <a:off x="2008225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782" name="Google Shape;1782;p77"/>
          <p:cNvSpPr txBox="1">
            <a:spLocks noGrp="1"/>
          </p:cNvSpPr>
          <p:nvPr>
            <p:ph type="title" idx="2"/>
          </p:nvPr>
        </p:nvSpPr>
        <p:spPr>
          <a:xfrm>
            <a:off x="5191225" y="1855875"/>
            <a:ext cx="28944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783" name="Google Shape;1783;p77"/>
          <p:cNvSpPr txBox="1">
            <a:spLocks noGrp="1"/>
          </p:cNvSpPr>
          <p:nvPr>
            <p:ph type="subTitle" idx="1"/>
          </p:nvPr>
        </p:nvSpPr>
        <p:spPr>
          <a:xfrm>
            <a:off x="5818577" y="2619275"/>
            <a:ext cx="27321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Model Comparison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Learning Outcome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784" name="Google Shape;1784;p77"/>
          <p:cNvGrpSpPr/>
          <p:nvPr/>
        </p:nvGrpSpPr>
        <p:grpSpPr>
          <a:xfrm>
            <a:off x="825" y="1189176"/>
            <a:ext cx="9144064" cy="4954618"/>
            <a:chOff x="825" y="1189176"/>
            <a:chExt cx="9144064" cy="4954618"/>
          </a:xfrm>
        </p:grpSpPr>
        <p:grpSp>
          <p:nvGrpSpPr>
            <p:cNvPr id="1785" name="Google Shape;1785;p77"/>
            <p:cNvGrpSpPr/>
            <p:nvPr/>
          </p:nvGrpSpPr>
          <p:grpSpPr>
            <a:xfrm>
              <a:off x="1797484" y="1189176"/>
              <a:ext cx="5450390" cy="4954618"/>
              <a:chOff x="1797484" y="1189176"/>
              <a:chExt cx="5450390" cy="4954618"/>
            </a:xfrm>
          </p:grpSpPr>
          <p:sp>
            <p:nvSpPr>
              <p:cNvPr id="1786" name="Google Shape;1786;p77"/>
              <p:cNvSpPr/>
              <p:nvPr/>
            </p:nvSpPr>
            <p:spPr>
              <a:xfrm>
                <a:off x="1797484" y="3909921"/>
                <a:ext cx="5450390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167254" h="68550" extrusionOk="0">
                    <a:moveTo>
                      <a:pt x="45166" y="1"/>
                    </a:moveTo>
                    <a:lnTo>
                      <a:pt x="1" y="68550"/>
                    </a:lnTo>
                    <a:lnTo>
                      <a:pt x="167254" y="68550"/>
                    </a:lnTo>
                    <a:lnTo>
                      <a:pt x="122088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77"/>
              <p:cNvSpPr/>
              <p:nvPr/>
            </p:nvSpPr>
            <p:spPr>
              <a:xfrm>
                <a:off x="2332293" y="3909921"/>
                <a:ext cx="1776247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54507" h="68550" extrusionOk="0">
                    <a:moveTo>
                      <a:pt x="44132" y="1"/>
                    </a:moveTo>
                    <a:lnTo>
                      <a:pt x="34325" y="15245"/>
                    </a:lnTo>
                    <a:lnTo>
                      <a:pt x="0" y="68550"/>
                    </a:lnTo>
                    <a:lnTo>
                      <a:pt x="23084" y="68550"/>
                    </a:lnTo>
                    <a:lnTo>
                      <a:pt x="45566" y="19514"/>
                    </a:lnTo>
                    <a:lnTo>
                      <a:pt x="54506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77"/>
              <p:cNvSpPr/>
              <p:nvPr/>
            </p:nvSpPr>
            <p:spPr>
              <a:xfrm>
                <a:off x="4495416" y="3909921"/>
                <a:ext cx="951164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29188" h="68550" extrusionOk="0">
                    <a:moveTo>
                      <a:pt x="6838" y="1"/>
                    </a:moveTo>
                    <a:cubicBezTo>
                      <a:pt x="6171" y="6739"/>
                      <a:pt x="5337" y="14978"/>
                      <a:pt x="4403" y="24418"/>
                    </a:cubicBezTo>
                    <a:cubicBezTo>
                      <a:pt x="3136" y="37294"/>
                      <a:pt x="1601" y="52305"/>
                      <a:pt x="0" y="68550"/>
                    </a:cubicBezTo>
                    <a:lnTo>
                      <a:pt x="29188" y="68550"/>
                    </a:lnTo>
                    <a:lnTo>
                      <a:pt x="25151" y="12843"/>
                    </a:lnTo>
                    <a:lnTo>
                      <a:pt x="24217" y="1"/>
                    </a:ln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77"/>
              <p:cNvSpPr/>
              <p:nvPr/>
            </p:nvSpPr>
            <p:spPr>
              <a:xfrm>
                <a:off x="3494294" y="3909921"/>
                <a:ext cx="935946" cy="2233873"/>
              </a:xfrm>
              <a:custGeom>
                <a:avLst/>
                <a:gdLst/>
                <a:ahLst/>
                <a:cxnLst/>
                <a:rect l="l" t="t" r="r" b="b"/>
                <a:pathLst>
                  <a:path w="28721" h="68550" extrusionOk="0">
                    <a:moveTo>
                      <a:pt x="28287" y="1"/>
                    </a:moveTo>
                    <a:lnTo>
                      <a:pt x="20215" y="19581"/>
                    </a:lnTo>
                    <a:lnTo>
                      <a:pt x="19081" y="22250"/>
                    </a:lnTo>
                    <a:lnTo>
                      <a:pt x="17613" y="25819"/>
                    </a:lnTo>
                    <a:lnTo>
                      <a:pt x="0" y="68550"/>
                    </a:lnTo>
                    <a:lnTo>
                      <a:pt x="3336" y="68550"/>
                    </a:lnTo>
                    <a:cubicBezTo>
                      <a:pt x="9140" y="52938"/>
                      <a:pt x="14411" y="38595"/>
                      <a:pt x="18880" y="26586"/>
                    </a:cubicBezTo>
                    <a:cubicBezTo>
                      <a:pt x="19314" y="25419"/>
                      <a:pt x="19714" y="24251"/>
                      <a:pt x="20148" y="23117"/>
                    </a:cubicBezTo>
                    <a:cubicBezTo>
                      <a:pt x="20515" y="22116"/>
                      <a:pt x="20915" y="21116"/>
                      <a:pt x="21282" y="20115"/>
                    </a:cubicBezTo>
                    <a:cubicBezTo>
                      <a:pt x="24284" y="11976"/>
                      <a:pt x="26819" y="5138"/>
                      <a:pt x="28721" y="1"/>
                    </a:cubicBezTo>
                    <a:close/>
                  </a:path>
                </a:pathLst>
              </a:custGeom>
              <a:solidFill>
                <a:srgbClr val="6B919E">
                  <a:alpha val="21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77"/>
              <p:cNvSpPr/>
              <p:nvPr/>
            </p:nvSpPr>
            <p:spPr>
              <a:xfrm>
                <a:off x="4340389" y="1189176"/>
                <a:ext cx="463101" cy="232642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7139" extrusionOk="0">
                    <a:moveTo>
                      <a:pt x="7106" y="0"/>
                    </a:moveTo>
                    <a:lnTo>
                      <a:pt x="1" y="7139"/>
                    </a:lnTo>
                    <a:lnTo>
                      <a:pt x="14211" y="7139"/>
                    </a:lnTo>
                    <a:lnTo>
                      <a:pt x="71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77"/>
              <p:cNvSpPr/>
              <p:nvPr/>
            </p:nvSpPr>
            <p:spPr>
              <a:xfrm>
                <a:off x="4390409" y="1421779"/>
                <a:ext cx="362015" cy="183761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5639" extrusionOk="0">
                    <a:moveTo>
                      <a:pt x="0" y="1"/>
                    </a:moveTo>
                    <a:lnTo>
                      <a:pt x="0" y="5638"/>
                    </a:lnTo>
                    <a:lnTo>
                      <a:pt x="11108" y="5638"/>
                    </a:lnTo>
                    <a:lnTo>
                      <a:pt x="11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77"/>
              <p:cNvSpPr/>
              <p:nvPr/>
            </p:nvSpPr>
            <p:spPr>
              <a:xfrm>
                <a:off x="4249082" y="1960955"/>
                <a:ext cx="64572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19815" h="42831" extrusionOk="0">
                    <a:moveTo>
                      <a:pt x="3803" y="0"/>
                    </a:moveTo>
                    <a:lnTo>
                      <a:pt x="1" y="42831"/>
                    </a:lnTo>
                    <a:lnTo>
                      <a:pt x="19815" y="42831"/>
                    </a:lnTo>
                    <a:lnTo>
                      <a:pt x="160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77"/>
              <p:cNvSpPr/>
              <p:nvPr/>
            </p:nvSpPr>
            <p:spPr>
              <a:xfrm>
                <a:off x="4340389" y="1682666"/>
                <a:ext cx="463101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6606" extrusionOk="0">
                    <a:moveTo>
                      <a:pt x="1" y="1"/>
                    </a:moveTo>
                    <a:lnTo>
                      <a:pt x="1001" y="6605"/>
                    </a:lnTo>
                    <a:lnTo>
                      <a:pt x="13210" y="6605"/>
                    </a:lnTo>
                    <a:lnTo>
                      <a:pt x="142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77"/>
              <p:cNvSpPr/>
              <p:nvPr/>
            </p:nvSpPr>
            <p:spPr>
              <a:xfrm>
                <a:off x="4408886" y="1442438"/>
                <a:ext cx="326136" cy="142440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4371" extrusionOk="0">
                    <a:moveTo>
                      <a:pt x="0" y="1"/>
                    </a:moveTo>
                    <a:lnTo>
                      <a:pt x="0" y="4370"/>
                    </a:lnTo>
                    <a:lnTo>
                      <a:pt x="2802" y="4370"/>
                    </a:lnTo>
                    <a:lnTo>
                      <a:pt x="2802" y="1"/>
                    </a:lnTo>
                    <a:close/>
                    <a:moveTo>
                      <a:pt x="3203" y="1"/>
                    </a:moveTo>
                    <a:lnTo>
                      <a:pt x="3203" y="4370"/>
                    </a:lnTo>
                    <a:lnTo>
                      <a:pt x="6805" y="4370"/>
                    </a:lnTo>
                    <a:lnTo>
                      <a:pt x="6805" y="1"/>
                    </a:lnTo>
                    <a:close/>
                    <a:moveTo>
                      <a:pt x="7205" y="1"/>
                    </a:moveTo>
                    <a:lnTo>
                      <a:pt x="7205" y="4370"/>
                    </a:lnTo>
                    <a:lnTo>
                      <a:pt x="10007" y="4370"/>
                    </a:lnTo>
                    <a:lnTo>
                      <a:pt x="100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77"/>
              <p:cNvSpPr/>
              <p:nvPr/>
            </p:nvSpPr>
            <p:spPr>
              <a:xfrm>
                <a:off x="4431696" y="1960955"/>
                <a:ext cx="28048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42831" extrusionOk="0">
                    <a:moveTo>
                      <a:pt x="1669" y="0"/>
                    </a:moveTo>
                    <a:lnTo>
                      <a:pt x="1" y="42831"/>
                    </a:lnTo>
                    <a:lnTo>
                      <a:pt x="8607" y="42831"/>
                    </a:lnTo>
                    <a:lnTo>
                      <a:pt x="69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77"/>
              <p:cNvSpPr/>
              <p:nvPr/>
            </p:nvSpPr>
            <p:spPr>
              <a:xfrm>
                <a:off x="4658889" y="1960955"/>
                <a:ext cx="235901" cy="1395755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42831" extrusionOk="0">
                    <a:moveTo>
                      <a:pt x="0" y="0"/>
                    </a:moveTo>
                    <a:lnTo>
                      <a:pt x="1635" y="42831"/>
                    </a:lnTo>
                    <a:lnTo>
                      <a:pt x="7239" y="42831"/>
                    </a:ln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77"/>
              <p:cNvSpPr/>
              <p:nvPr/>
            </p:nvSpPr>
            <p:spPr>
              <a:xfrm>
                <a:off x="4658889" y="1682666"/>
                <a:ext cx="144591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6606" extrusionOk="0">
                    <a:moveTo>
                      <a:pt x="567" y="1"/>
                    </a:moveTo>
                    <a:lnTo>
                      <a:pt x="0" y="6605"/>
                    </a:lnTo>
                    <a:lnTo>
                      <a:pt x="3436" y="6605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77"/>
              <p:cNvSpPr/>
              <p:nvPr/>
            </p:nvSpPr>
            <p:spPr>
              <a:xfrm>
                <a:off x="4455615" y="1682666"/>
                <a:ext cx="232675" cy="215273"/>
              </a:xfrm>
              <a:custGeom>
                <a:avLst/>
                <a:gdLst/>
                <a:ahLst/>
                <a:cxnLst/>
                <a:rect l="l" t="t" r="r" b="b"/>
                <a:pathLst>
                  <a:path w="7140" h="6606" extrusionOk="0">
                    <a:moveTo>
                      <a:pt x="1" y="1"/>
                    </a:moveTo>
                    <a:lnTo>
                      <a:pt x="935" y="6605"/>
                    </a:lnTo>
                    <a:lnTo>
                      <a:pt x="6238" y="6605"/>
                    </a:lnTo>
                    <a:lnTo>
                      <a:pt x="71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77"/>
              <p:cNvSpPr/>
              <p:nvPr/>
            </p:nvSpPr>
            <p:spPr>
              <a:xfrm>
                <a:off x="4404519" y="1952254"/>
                <a:ext cx="2613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77"/>
              <p:cNvSpPr/>
              <p:nvPr/>
            </p:nvSpPr>
            <p:spPr>
              <a:xfrm>
                <a:off x="4558881" y="1952254"/>
                <a:ext cx="2613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77"/>
              <p:cNvSpPr/>
              <p:nvPr/>
            </p:nvSpPr>
            <p:spPr>
              <a:xfrm>
                <a:off x="4713243" y="1952254"/>
                <a:ext cx="26103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2369" extrusionOk="0">
                    <a:moveTo>
                      <a:pt x="0" y="0"/>
                    </a:moveTo>
                    <a:lnTo>
                      <a:pt x="0" y="2369"/>
                    </a:lnTo>
                    <a:lnTo>
                      <a:pt x="801" y="236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77"/>
              <p:cNvSpPr/>
              <p:nvPr/>
            </p:nvSpPr>
            <p:spPr>
              <a:xfrm>
                <a:off x="4538222" y="2147903"/>
                <a:ext cx="67424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04" extrusionOk="0">
                    <a:moveTo>
                      <a:pt x="1035" y="0"/>
                    </a:moveTo>
                    <a:cubicBezTo>
                      <a:pt x="434" y="67"/>
                      <a:pt x="1" y="568"/>
                      <a:pt x="67" y="1168"/>
                    </a:cubicBezTo>
                    <a:lnTo>
                      <a:pt x="67" y="3703"/>
                    </a:lnTo>
                    <a:lnTo>
                      <a:pt x="2036" y="3703"/>
                    </a:lnTo>
                    <a:lnTo>
                      <a:pt x="2036" y="1168"/>
                    </a:lnTo>
                    <a:cubicBezTo>
                      <a:pt x="2069" y="568"/>
                      <a:pt x="1635" y="67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77"/>
              <p:cNvSpPr/>
              <p:nvPr/>
            </p:nvSpPr>
            <p:spPr>
              <a:xfrm>
                <a:off x="4538222" y="2508799"/>
                <a:ext cx="67424" cy="120672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03" extrusionOk="0">
                    <a:moveTo>
                      <a:pt x="1035" y="0"/>
                    </a:moveTo>
                    <a:cubicBezTo>
                      <a:pt x="434" y="33"/>
                      <a:pt x="1" y="567"/>
                      <a:pt x="67" y="1168"/>
                    </a:cubicBezTo>
                    <a:lnTo>
                      <a:pt x="67" y="3703"/>
                    </a:lnTo>
                    <a:lnTo>
                      <a:pt x="2036" y="3703"/>
                    </a:lnTo>
                    <a:lnTo>
                      <a:pt x="2036" y="1168"/>
                    </a:lnTo>
                    <a:cubicBezTo>
                      <a:pt x="2069" y="567"/>
                      <a:pt x="1635" y="33"/>
                      <a:pt x="10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77"/>
              <p:cNvSpPr/>
              <p:nvPr/>
            </p:nvSpPr>
            <p:spPr>
              <a:xfrm>
                <a:off x="4538222" y="2868586"/>
                <a:ext cx="67424" cy="121779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3737" extrusionOk="0">
                    <a:moveTo>
                      <a:pt x="1035" y="0"/>
                    </a:moveTo>
                    <a:cubicBezTo>
                      <a:pt x="434" y="67"/>
                      <a:pt x="1" y="601"/>
                      <a:pt x="67" y="1201"/>
                    </a:cubicBezTo>
                    <a:lnTo>
                      <a:pt x="67" y="3736"/>
                    </a:lnTo>
                    <a:lnTo>
                      <a:pt x="2036" y="3736"/>
                    </a:lnTo>
                    <a:lnTo>
                      <a:pt x="2036" y="1201"/>
                    </a:lnTo>
                    <a:cubicBezTo>
                      <a:pt x="2069" y="601"/>
                      <a:pt x="1635" y="67"/>
                      <a:pt x="1035" y="34"/>
                    </a:cubicBez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77"/>
              <p:cNvSpPr/>
              <p:nvPr/>
            </p:nvSpPr>
            <p:spPr>
              <a:xfrm>
                <a:off x="4164292" y="3212081"/>
                <a:ext cx="815307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25019" h="11809" extrusionOk="0">
                    <a:moveTo>
                      <a:pt x="1335" y="0"/>
                    </a:moveTo>
                    <a:lnTo>
                      <a:pt x="1" y="11809"/>
                    </a:lnTo>
                    <a:lnTo>
                      <a:pt x="25019" y="11809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77"/>
              <p:cNvSpPr/>
              <p:nvPr/>
            </p:nvSpPr>
            <p:spPr>
              <a:xfrm>
                <a:off x="4394743" y="3212081"/>
                <a:ext cx="355497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10909" h="11809" extrusionOk="0">
                    <a:moveTo>
                      <a:pt x="568" y="0"/>
                    </a:moveTo>
                    <a:lnTo>
                      <a:pt x="1" y="11809"/>
                    </a:lnTo>
                    <a:lnTo>
                      <a:pt x="10908" y="11809"/>
                    </a:lnTo>
                    <a:lnTo>
                      <a:pt x="10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77"/>
              <p:cNvSpPr/>
              <p:nvPr/>
            </p:nvSpPr>
            <p:spPr>
              <a:xfrm>
                <a:off x="4730612" y="3212081"/>
                <a:ext cx="248968" cy="384826"/>
              </a:xfrm>
              <a:custGeom>
                <a:avLst/>
                <a:gdLst/>
                <a:ahLst/>
                <a:cxnLst/>
                <a:rect l="l" t="t" r="r" b="b"/>
                <a:pathLst>
                  <a:path w="7640" h="11809" extrusionOk="0">
                    <a:moveTo>
                      <a:pt x="1" y="0"/>
                    </a:moveTo>
                    <a:lnTo>
                      <a:pt x="601" y="11809"/>
                    </a:lnTo>
                    <a:lnTo>
                      <a:pt x="7640" y="11809"/>
                    </a:lnTo>
                    <a:lnTo>
                      <a:pt x="6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77"/>
              <p:cNvSpPr/>
              <p:nvPr/>
            </p:nvSpPr>
            <p:spPr>
              <a:xfrm>
                <a:off x="4114969" y="3587086"/>
                <a:ext cx="910951" cy="41321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1268" extrusionOk="0">
                    <a:moveTo>
                      <a:pt x="0" y="0"/>
                    </a:moveTo>
                    <a:lnTo>
                      <a:pt x="0" y="1268"/>
                    </a:lnTo>
                    <a:lnTo>
                      <a:pt x="27953" y="1268"/>
                    </a:lnTo>
                    <a:lnTo>
                      <a:pt x="27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77"/>
              <p:cNvSpPr/>
              <p:nvPr/>
            </p:nvSpPr>
            <p:spPr>
              <a:xfrm>
                <a:off x="4081274" y="3619705"/>
                <a:ext cx="978342" cy="23919"/>
              </a:xfrm>
              <a:custGeom>
                <a:avLst/>
                <a:gdLst/>
                <a:ahLst/>
                <a:cxnLst/>
                <a:rect l="l" t="t" r="r" b="b"/>
                <a:pathLst>
                  <a:path w="30022" h="734" extrusionOk="0">
                    <a:moveTo>
                      <a:pt x="0" y="0"/>
                    </a:moveTo>
                    <a:lnTo>
                      <a:pt x="0" y="734"/>
                    </a:lnTo>
                    <a:lnTo>
                      <a:pt x="30022" y="734"/>
                    </a:lnTo>
                    <a:lnTo>
                      <a:pt x="300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77"/>
              <p:cNvSpPr/>
              <p:nvPr/>
            </p:nvSpPr>
            <p:spPr>
              <a:xfrm>
                <a:off x="4340389" y="1539188"/>
                <a:ext cx="463101" cy="9786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3003" extrusionOk="0">
                    <a:moveTo>
                      <a:pt x="3503" y="868"/>
                    </a:moveTo>
                    <a:lnTo>
                      <a:pt x="3503" y="1702"/>
                    </a:lnTo>
                    <a:lnTo>
                      <a:pt x="268" y="1702"/>
                    </a:lnTo>
                    <a:lnTo>
                      <a:pt x="268" y="868"/>
                    </a:lnTo>
                    <a:close/>
                    <a:moveTo>
                      <a:pt x="6972" y="868"/>
                    </a:moveTo>
                    <a:lnTo>
                      <a:pt x="6972" y="1702"/>
                    </a:lnTo>
                    <a:lnTo>
                      <a:pt x="3770" y="1702"/>
                    </a:lnTo>
                    <a:lnTo>
                      <a:pt x="3770" y="868"/>
                    </a:lnTo>
                    <a:close/>
                    <a:moveTo>
                      <a:pt x="10408" y="868"/>
                    </a:moveTo>
                    <a:lnTo>
                      <a:pt x="10408" y="1702"/>
                    </a:lnTo>
                    <a:lnTo>
                      <a:pt x="7239" y="1702"/>
                    </a:lnTo>
                    <a:lnTo>
                      <a:pt x="7239" y="868"/>
                    </a:lnTo>
                    <a:close/>
                    <a:moveTo>
                      <a:pt x="13944" y="868"/>
                    </a:moveTo>
                    <a:lnTo>
                      <a:pt x="13944" y="1702"/>
                    </a:lnTo>
                    <a:lnTo>
                      <a:pt x="10708" y="1702"/>
                    </a:lnTo>
                    <a:lnTo>
                      <a:pt x="10708" y="868"/>
                    </a:lnTo>
                    <a:close/>
                    <a:moveTo>
                      <a:pt x="1" y="0"/>
                    </a:moveTo>
                    <a:lnTo>
                      <a:pt x="1" y="2035"/>
                    </a:lnTo>
                    <a:lnTo>
                      <a:pt x="134" y="2035"/>
                    </a:lnTo>
                    <a:lnTo>
                      <a:pt x="6138" y="3003"/>
                    </a:lnTo>
                    <a:lnTo>
                      <a:pt x="14077" y="2035"/>
                    </a:lnTo>
                    <a:lnTo>
                      <a:pt x="14211" y="2035"/>
                    </a:lnTo>
                    <a:lnTo>
                      <a:pt x="14211" y="0"/>
                    </a:lnTo>
                    <a:lnTo>
                      <a:pt x="13944" y="0"/>
                    </a:lnTo>
                    <a:lnTo>
                      <a:pt x="13944" y="534"/>
                    </a:lnTo>
                    <a:lnTo>
                      <a:pt x="10708" y="534"/>
                    </a:lnTo>
                    <a:lnTo>
                      <a:pt x="10708" y="0"/>
                    </a:lnTo>
                    <a:lnTo>
                      <a:pt x="10442" y="0"/>
                    </a:lnTo>
                    <a:lnTo>
                      <a:pt x="10442" y="534"/>
                    </a:lnTo>
                    <a:lnTo>
                      <a:pt x="7239" y="534"/>
                    </a:lnTo>
                    <a:lnTo>
                      <a:pt x="7239" y="0"/>
                    </a:lnTo>
                    <a:lnTo>
                      <a:pt x="6972" y="0"/>
                    </a:lnTo>
                    <a:lnTo>
                      <a:pt x="6972" y="534"/>
                    </a:lnTo>
                    <a:lnTo>
                      <a:pt x="3803" y="534"/>
                    </a:lnTo>
                    <a:lnTo>
                      <a:pt x="3803" y="0"/>
                    </a:lnTo>
                    <a:lnTo>
                      <a:pt x="3503" y="0"/>
                    </a:lnTo>
                    <a:lnTo>
                      <a:pt x="3503" y="534"/>
                    </a:lnTo>
                    <a:lnTo>
                      <a:pt x="268" y="534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77"/>
              <p:cNvSpPr/>
              <p:nvPr/>
            </p:nvSpPr>
            <p:spPr>
              <a:xfrm>
                <a:off x="4553439" y="1756572"/>
                <a:ext cx="36987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070" extrusionOk="0">
                    <a:moveTo>
                      <a:pt x="568" y="1"/>
                    </a:moveTo>
                    <a:cubicBezTo>
                      <a:pt x="234" y="34"/>
                      <a:pt x="1" y="334"/>
                      <a:pt x="1" y="668"/>
                    </a:cubicBezTo>
                    <a:lnTo>
                      <a:pt x="1" y="2069"/>
                    </a:lnTo>
                    <a:lnTo>
                      <a:pt x="1135" y="2069"/>
                    </a:lnTo>
                    <a:lnTo>
                      <a:pt x="1135" y="668"/>
                    </a:lnTo>
                    <a:cubicBezTo>
                      <a:pt x="1135" y="334"/>
                      <a:pt x="901" y="34"/>
                      <a:pt x="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77"/>
              <p:cNvSpPr/>
              <p:nvPr/>
            </p:nvSpPr>
            <p:spPr>
              <a:xfrm>
                <a:off x="4390409" y="1756572"/>
                <a:ext cx="45688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70" extrusionOk="0">
                    <a:moveTo>
                      <a:pt x="567" y="1"/>
                    </a:moveTo>
                    <a:cubicBezTo>
                      <a:pt x="234" y="34"/>
                      <a:pt x="0" y="334"/>
                      <a:pt x="100" y="668"/>
                    </a:cubicBezTo>
                    <a:lnTo>
                      <a:pt x="300" y="2069"/>
                    </a:lnTo>
                    <a:lnTo>
                      <a:pt x="1401" y="2069"/>
                    </a:lnTo>
                    <a:lnTo>
                      <a:pt x="1201" y="668"/>
                    </a:lnTo>
                    <a:cubicBezTo>
                      <a:pt x="1168" y="301"/>
                      <a:pt x="901" y="34"/>
                      <a:pt x="5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77"/>
              <p:cNvSpPr/>
              <p:nvPr/>
            </p:nvSpPr>
            <p:spPr>
              <a:xfrm>
                <a:off x="4707801" y="1756572"/>
                <a:ext cx="45688" cy="6745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70" extrusionOk="0">
                    <a:moveTo>
                      <a:pt x="834" y="1"/>
                    </a:moveTo>
                    <a:cubicBezTo>
                      <a:pt x="501" y="34"/>
                      <a:pt x="234" y="301"/>
                      <a:pt x="201" y="668"/>
                    </a:cubicBezTo>
                    <a:lnTo>
                      <a:pt x="0" y="2069"/>
                    </a:lnTo>
                    <a:lnTo>
                      <a:pt x="1101" y="2069"/>
                    </a:lnTo>
                    <a:lnTo>
                      <a:pt x="1301" y="668"/>
                    </a:lnTo>
                    <a:cubicBezTo>
                      <a:pt x="1401" y="334"/>
                      <a:pt x="1168" y="34"/>
                      <a:pt x="8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77"/>
              <p:cNvSpPr/>
              <p:nvPr/>
            </p:nvSpPr>
            <p:spPr>
              <a:xfrm>
                <a:off x="4340389" y="1605501"/>
                <a:ext cx="46310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2369" extrusionOk="0">
                    <a:moveTo>
                      <a:pt x="1" y="0"/>
                    </a:moveTo>
                    <a:lnTo>
                      <a:pt x="1" y="2369"/>
                    </a:lnTo>
                    <a:lnTo>
                      <a:pt x="14211" y="2369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77"/>
              <p:cNvSpPr/>
              <p:nvPr/>
            </p:nvSpPr>
            <p:spPr>
              <a:xfrm>
                <a:off x="4340389" y="1897900"/>
                <a:ext cx="463101" cy="63089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1936" extrusionOk="0">
                    <a:moveTo>
                      <a:pt x="1" y="0"/>
                    </a:moveTo>
                    <a:lnTo>
                      <a:pt x="1" y="1935"/>
                    </a:lnTo>
                    <a:lnTo>
                      <a:pt x="14211" y="1935"/>
                    </a:lnTo>
                    <a:lnTo>
                      <a:pt x="142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77"/>
              <p:cNvSpPr/>
              <p:nvPr/>
            </p:nvSpPr>
            <p:spPr>
              <a:xfrm>
                <a:off x="3269285" y="3643591"/>
                <a:ext cx="2506696" cy="266370"/>
              </a:xfrm>
              <a:custGeom>
                <a:avLst/>
                <a:gdLst/>
                <a:ahLst/>
                <a:cxnLst/>
                <a:rect l="l" t="t" r="r" b="b"/>
                <a:pathLst>
                  <a:path w="76922" h="8174" extrusionOk="0">
                    <a:moveTo>
                      <a:pt x="23784" y="1"/>
                    </a:moveTo>
                    <a:lnTo>
                      <a:pt x="22416" y="1502"/>
                    </a:lnTo>
                    <a:lnTo>
                      <a:pt x="15345" y="1502"/>
                    </a:lnTo>
                    <a:lnTo>
                      <a:pt x="13143" y="3970"/>
                    </a:lnTo>
                    <a:lnTo>
                      <a:pt x="6271" y="3970"/>
                    </a:lnTo>
                    <a:lnTo>
                      <a:pt x="4337" y="6139"/>
                    </a:lnTo>
                    <a:lnTo>
                      <a:pt x="1835" y="6139"/>
                    </a:lnTo>
                    <a:lnTo>
                      <a:pt x="0" y="8174"/>
                    </a:lnTo>
                    <a:lnTo>
                      <a:pt x="76922" y="8174"/>
                    </a:lnTo>
                    <a:lnTo>
                      <a:pt x="72485" y="3970"/>
                    </a:lnTo>
                    <a:lnTo>
                      <a:pt x="69183" y="3970"/>
                    </a:lnTo>
                    <a:lnTo>
                      <a:pt x="67115" y="2069"/>
                    </a:lnTo>
                    <a:lnTo>
                      <a:pt x="58509" y="2069"/>
                    </a:lnTo>
                    <a:lnTo>
                      <a:pt x="566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77"/>
              <p:cNvSpPr/>
              <p:nvPr/>
            </p:nvSpPr>
            <p:spPr>
              <a:xfrm>
                <a:off x="3410579" y="3772960"/>
                <a:ext cx="955531" cy="70682"/>
              </a:xfrm>
              <a:custGeom>
                <a:avLst/>
                <a:gdLst/>
                <a:ahLst/>
                <a:cxnLst/>
                <a:rect l="l" t="t" r="r" b="b"/>
                <a:pathLst>
                  <a:path w="29322" h="2169" extrusionOk="0">
                    <a:moveTo>
                      <a:pt x="1935" y="0"/>
                    </a:moveTo>
                    <a:lnTo>
                      <a:pt x="1" y="2169"/>
                    </a:lnTo>
                    <a:lnTo>
                      <a:pt x="293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77"/>
              <p:cNvSpPr/>
              <p:nvPr/>
            </p:nvSpPr>
            <p:spPr>
              <a:xfrm>
                <a:off x="4945435" y="3772960"/>
                <a:ext cx="739182" cy="51130"/>
              </a:xfrm>
              <a:custGeom>
                <a:avLst/>
                <a:gdLst/>
                <a:ahLst/>
                <a:cxnLst/>
                <a:rect l="l" t="t" r="r" b="b"/>
                <a:pathLst>
                  <a:path w="22683" h="1569" extrusionOk="0">
                    <a:moveTo>
                      <a:pt x="21048" y="0"/>
                    </a:moveTo>
                    <a:lnTo>
                      <a:pt x="0" y="768"/>
                    </a:lnTo>
                    <a:lnTo>
                      <a:pt x="22683" y="1568"/>
                    </a:lnTo>
                    <a:lnTo>
                      <a:pt x="210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9" name="Google Shape;1819;p77"/>
            <p:cNvSpPr/>
            <p:nvPr/>
          </p:nvSpPr>
          <p:spPr>
            <a:xfrm>
              <a:off x="825" y="3909925"/>
              <a:ext cx="9144064" cy="2091863"/>
            </a:xfrm>
            <a:custGeom>
              <a:avLst/>
              <a:gdLst/>
              <a:ahLst/>
              <a:cxnLst/>
              <a:rect l="l" t="t" r="r" b="b"/>
              <a:pathLst>
                <a:path w="208483" h="100173" extrusionOk="0">
                  <a:moveTo>
                    <a:pt x="0" y="1"/>
                  </a:moveTo>
                  <a:lnTo>
                    <a:pt x="208482" y="1"/>
                  </a:lnTo>
                  <a:lnTo>
                    <a:pt x="208482" y="100172"/>
                  </a:lnTo>
                  <a:lnTo>
                    <a:pt x="0" y="100172"/>
                  </a:lnTo>
                  <a:close/>
                </a:path>
              </a:pathLst>
            </a:custGeom>
            <a:gradFill>
              <a:gsLst>
                <a:gs pos="0">
                  <a:srgbClr val="D0F3FF">
                    <a:alpha val="32549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78"/>
          <p:cNvSpPr txBox="1">
            <a:spLocks noGrp="1"/>
          </p:cNvSpPr>
          <p:nvPr>
            <p:ph type="title" idx="3"/>
          </p:nvPr>
        </p:nvSpPr>
        <p:spPr>
          <a:xfrm>
            <a:off x="3734400" y="1431788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XGBoost</a:t>
            </a:r>
            <a:endParaRPr sz="3600"/>
          </a:p>
        </p:txBody>
      </p:sp>
      <p:sp>
        <p:nvSpPr>
          <p:cNvPr id="1825" name="Google Shape;1825;p78"/>
          <p:cNvSpPr txBox="1">
            <a:spLocks noGrp="1"/>
          </p:cNvSpPr>
          <p:nvPr>
            <p:ph type="title"/>
          </p:nvPr>
        </p:nvSpPr>
        <p:spPr>
          <a:xfrm>
            <a:off x="1185625" y="3221925"/>
            <a:ext cx="16752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KNN</a:t>
            </a:r>
            <a:endParaRPr sz="3600"/>
          </a:p>
        </p:txBody>
      </p:sp>
      <p:sp>
        <p:nvSpPr>
          <p:cNvPr id="1826" name="Google Shape;1826;p78"/>
          <p:cNvSpPr txBox="1">
            <a:spLocks noGrp="1"/>
          </p:cNvSpPr>
          <p:nvPr>
            <p:ph type="subTitle" idx="1"/>
          </p:nvPr>
        </p:nvSpPr>
        <p:spPr>
          <a:xfrm>
            <a:off x="853375" y="3531526"/>
            <a:ext cx="2339700" cy="14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Best model was using 8 best feature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Curse of dimensionality </a:t>
            </a:r>
            <a:endParaRPr sz="1600"/>
          </a:p>
        </p:txBody>
      </p:sp>
      <p:sp>
        <p:nvSpPr>
          <p:cNvPr id="1827" name="Google Shape;1827;p78"/>
          <p:cNvSpPr txBox="1">
            <a:spLocks noGrp="1"/>
          </p:cNvSpPr>
          <p:nvPr>
            <p:ph type="title" idx="2"/>
          </p:nvPr>
        </p:nvSpPr>
        <p:spPr>
          <a:xfrm>
            <a:off x="713225" y="537600"/>
            <a:ext cx="50286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OUR BEST MODELS—</a:t>
            </a:r>
            <a:endParaRPr/>
          </a:p>
        </p:txBody>
      </p:sp>
      <p:sp>
        <p:nvSpPr>
          <p:cNvPr id="1828" name="Google Shape;1828;p78"/>
          <p:cNvSpPr txBox="1">
            <a:spLocks noGrp="1"/>
          </p:cNvSpPr>
          <p:nvPr>
            <p:ph type="subTitle" idx="4"/>
          </p:nvPr>
        </p:nvSpPr>
        <p:spPr>
          <a:xfrm>
            <a:off x="3255113" y="1963274"/>
            <a:ext cx="23397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Best model used all features </a:t>
            </a:r>
            <a:endParaRPr sz="1500"/>
          </a:p>
          <a:p>
            <a: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Robust model in itself</a:t>
            </a:r>
            <a:endParaRPr sz="1500"/>
          </a:p>
        </p:txBody>
      </p:sp>
      <p:sp>
        <p:nvSpPr>
          <p:cNvPr id="1829" name="Google Shape;1829;p78"/>
          <p:cNvSpPr txBox="1">
            <a:spLocks noGrp="1"/>
          </p:cNvSpPr>
          <p:nvPr>
            <p:ph type="title" idx="5"/>
          </p:nvPr>
        </p:nvSpPr>
        <p:spPr>
          <a:xfrm>
            <a:off x="6296550" y="3061500"/>
            <a:ext cx="22386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Random Forest</a:t>
            </a:r>
            <a:endParaRPr sz="3200"/>
          </a:p>
        </p:txBody>
      </p:sp>
      <p:sp>
        <p:nvSpPr>
          <p:cNvPr id="1830" name="Google Shape;1830;p78"/>
          <p:cNvSpPr txBox="1">
            <a:spLocks noGrp="1"/>
          </p:cNvSpPr>
          <p:nvPr>
            <p:ph type="subTitle" idx="6"/>
          </p:nvPr>
        </p:nvSpPr>
        <p:spPr>
          <a:xfrm>
            <a:off x="6124700" y="3715125"/>
            <a:ext cx="2339700" cy="13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Best model: used 10 and 8 best features</a:t>
            </a:r>
            <a:endParaRPr/>
          </a:p>
          <a:p>
            <a: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Likely affected by Over-fitting</a:t>
            </a:r>
            <a:endParaRPr/>
          </a:p>
        </p:txBody>
      </p:sp>
      <p:grpSp>
        <p:nvGrpSpPr>
          <p:cNvPr id="1831" name="Google Shape;1831;p78"/>
          <p:cNvGrpSpPr/>
          <p:nvPr/>
        </p:nvGrpSpPr>
        <p:grpSpPr>
          <a:xfrm>
            <a:off x="4032545" y="3202042"/>
            <a:ext cx="1159124" cy="1159143"/>
            <a:chOff x="4297023" y="1592359"/>
            <a:chExt cx="1052219" cy="1052236"/>
          </a:xfrm>
        </p:grpSpPr>
        <p:sp>
          <p:nvSpPr>
            <p:cNvPr id="1832" name="Google Shape;1832;p78"/>
            <p:cNvSpPr/>
            <p:nvPr/>
          </p:nvSpPr>
          <p:spPr>
            <a:xfrm>
              <a:off x="5096097" y="1764061"/>
              <a:ext cx="253145" cy="394049"/>
            </a:xfrm>
            <a:custGeom>
              <a:avLst/>
              <a:gdLst/>
              <a:ahLst/>
              <a:cxnLst/>
              <a:rect l="l" t="t" r="r" b="b"/>
              <a:pathLst>
                <a:path w="13433" h="20910" extrusionOk="0">
                  <a:moveTo>
                    <a:pt x="6191" y="1"/>
                  </a:moveTo>
                  <a:lnTo>
                    <a:pt x="0" y="6308"/>
                  </a:lnTo>
                  <a:cubicBezTo>
                    <a:pt x="2920" y="9813"/>
                    <a:pt x="4556" y="14134"/>
                    <a:pt x="4556" y="18573"/>
                  </a:cubicBezTo>
                  <a:cubicBezTo>
                    <a:pt x="4556" y="19391"/>
                    <a:pt x="4556" y="20208"/>
                    <a:pt x="4439" y="20909"/>
                  </a:cubicBezTo>
                  <a:lnTo>
                    <a:pt x="13316" y="20909"/>
                  </a:lnTo>
                  <a:cubicBezTo>
                    <a:pt x="13433" y="20208"/>
                    <a:pt x="13433" y="19391"/>
                    <a:pt x="13433" y="18573"/>
                  </a:cubicBezTo>
                  <a:cubicBezTo>
                    <a:pt x="13316" y="11798"/>
                    <a:pt x="10746" y="5140"/>
                    <a:pt x="6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8"/>
            <p:cNvSpPr/>
            <p:nvPr/>
          </p:nvSpPr>
          <p:spPr>
            <a:xfrm>
              <a:off x="5056464" y="2158104"/>
              <a:ext cx="290590" cy="352213"/>
            </a:xfrm>
            <a:custGeom>
              <a:avLst/>
              <a:gdLst/>
              <a:ahLst/>
              <a:cxnLst/>
              <a:rect l="l" t="t" r="r" b="b"/>
              <a:pathLst>
                <a:path w="15420" h="18690" extrusionOk="0">
                  <a:moveTo>
                    <a:pt x="15419" y="0"/>
                  </a:moveTo>
                  <a:lnTo>
                    <a:pt x="6542" y="117"/>
                  </a:lnTo>
                  <a:cubicBezTo>
                    <a:pt x="6075" y="4906"/>
                    <a:pt x="3622" y="9345"/>
                    <a:pt x="1" y="12498"/>
                  </a:cubicBezTo>
                  <a:lnTo>
                    <a:pt x="6308" y="18689"/>
                  </a:lnTo>
                  <a:cubicBezTo>
                    <a:pt x="11565" y="13783"/>
                    <a:pt x="14835" y="7125"/>
                    <a:pt x="15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8"/>
            <p:cNvSpPr/>
            <p:nvPr/>
          </p:nvSpPr>
          <p:spPr>
            <a:xfrm>
              <a:off x="4818726" y="1592359"/>
              <a:ext cx="394030" cy="292795"/>
            </a:xfrm>
            <a:custGeom>
              <a:avLst/>
              <a:gdLst/>
              <a:ahLst/>
              <a:cxnLst/>
              <a:rect l="l" t="t" r="r" b="b"/>
              <a:pathLst>
                <a:path w="20909" h="15537" extrusionOk="0">
                  <a:moveTo>
                    <a:pt x="1" y="1"/>
                  </a:moveTo>
                  <a:lnTo>
                    <a:pt x="1" y="8761"/>
                  </a:lnTo>
                  <a:cubicBezTo>
                    <a:pt x="5724" y="8761"/>
                    <a:pt x="11097" y="11214"/>
                    <a:pt x="14718" y="15536"/>
                  </a:cubicBezTo>
                  <a:lnTo>
                    <a:pt x="20909" y="9229"/>
                  </a:lnTo>
                  <a:cubicBezTo>
                    <a:pt x="15536" y="3272"/>
                    <a:pt x="7944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8"/>
            <p:cNvSpPr/>
            <p:nvPr/>
          </p:nvSpPr>
          <p:spPr>
            <a:xfrm>
              <a:off x="4825341" y="2393636"/>
              <a:ext cx="350008" cy="250959"/>
            </a:xfrm>
            <a:custGeom>
              <a:avLst/>
              <a:gdLst/>
              <a:ahLst/>
              <a:cxnLst/>
              <a:rect l="l" t="t" r="r" b="b"/>
              <a:pathLst>
                <a:path w="18573" h="13317" extrusionOk="0">
                  <a:moveTo>
                    <a:pt x="12265" y="0"/>
                  </a:moveTo>
                  <a:cubicBezTo>
                    <a:pt x="8877" y="2921"/>
                    <a:pt x="4556" y="4556"/>
                    <a:pt x="0" y="4556"/>
                  </a:cubicBezTo>
                  <a:lnTo>
                    <a:pt x="0" y="13316"/>
                  </a:lnTo>
                  <a:cubicBezTo>
                    <a:pt x="6892" y="13316"/>
                    <a:pt x="13433" y="10747"/>
                    <a:pt x="18572" y="6191"/>
                  </a:cubicBezTo>
                  <a:lnTo>
                    <a:pt x="1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8"/>
            <p:cNvSpPr/>
            <p:nvPr/>
          </p:nvSpPr>
          <p:spPr>
            <a:xfrm>
              <a:off x="4475321" y="2395841"/>
              <a:ext cx="350027" cy="248754"/>
            </a:xfrm>
            <a:custGeom>
              <a:avLst/>
              <a:gdLst/>
              <a:ahLst/>
              <a:cxnLst/>
              <a:rect l="l" t="t" r="r" b="b"/>
              <a:pathLst>
                <a:path w="18574" h="13200" extrusionOk="0">
                  <a:moveTo>
                    <a:pt x="6192" y="0"/>
                  </a:moveTo>
                  <a:lnTo>
                    <a:pt x="1" y="6191"/>
                  </a:lnTo>
                  <a:cubicBezTo>
                    <a:pt x="5140" y="10746"/>
                    <a:pt x="11682" y="13199"/>
                    <a:pt x="18573" y="13199"/>
                  </a:cubicBezTo>
                  <a:lnTo>
                    <a:pt x="18573" y="4439"/>
                  </a:lnTo>
                  <a:cubicBezTo>
                    <a:pt x="14018" y="4439"/>
                    <a:pt x="9579" y="2804"/>
                    <a:pt x="6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8"/>
            <p:cNvSpPr/>
            <p:nvPr/>
          </p:nvSpPr>
          <p:spPr>
            <a:xfrm>
              <a:off x="4424702" y="1592359"/>
              <a:ext cx="394030" cy="294981"/>
            </a:xfrm>
            <a:custGeom>
              <a:avLst/>
              <a:gdLst/>
              <a:ahLst/>
              <a:cxnLst/>
              <a:rect l="l" t="t" r="r" b="b"/>
              <a:pathLst>
                <a:path w="20909" h="15653" extrusionOk="0">
                  <a:moveTo>
                    <a:pt x="20909" y="1"/>
                  </a:moveTo>
                  <a:cubicBezTo>
                    <a:pt x="12966" y="1"/>
                    <a:pt x="5257" y="3505"/>
                    <a:pt x="0" y="9462"/>
                  </a:cubicBezTo>
                  <a:lnTo>
                    <a:pt x="6308" y="15653"/>
                  </a:lnTo>
                  <a:cubicBezTo>
                    <a:pt x="9929" y="11331"/>
                    <a:pt x="15302" y="8761"/>
                    <a:pt x="20909" y="8761"/>
                  </a:cubicBezTo>
                  <a:lnTo>
                    <a:pt x="20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8"/>
            <p:cNvSpPr/>
            <p:nvPr/>
          </p:nvSpPr>
          <p:spPr>
            <a:xfrm>
              <a:off x="4299228" y="2164700"/>
              <a:ext cx="292776" cy="350008"/>
            </a:xfrm>
            <a:custGeom>
              <a:avLst/>
              <a:gdLst/>
              <a:ahLst/>
              <a:cxnLst/>
              <a:rect l="l" t="t" r="r" b="b"/>
              <a:pathLst>
                <a:path w="15536" h="18573" extrusionOk="0">
                  <a:moveTo>
                    <a:pt x="1" y="1"/>
                  </a:moveTo>
                  <a:cubicBezTo>
                    <a:pt x="585" y="7126"/>
                    <a:pt x="3972" y="13784"/>
                    <a:pt x="9345" y="18573"/>
                  </a:cubicBezTo>
                  <a:lnTo>
                    <a:pt x="15536" y="12265"/>
                  </a:lnTo>
                  <a:cubicBezTo>
                    <a:pt x="11798" y="9228"/>
                    <a:pt x="9345" y="4790"/>
                    <a:pt x="8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8"/>
            <p:cNvSpPr/>
            <p:nvPr/>
          </p:nvSpPr>
          <p:spPr>
            <a:xfrm>
              <a:off x="4297023" y="1770676"/>
              <a:ext cx="248754" cy="394030"/>
            </a:xfrm>
            <a:custGeom>
              <a:avLst/>
              <a:gdLst/>
              <a:ahLst/>
              <a:cxnLst/>
              <a:rect l="l" t="t" r="r" b="b"/>
              <a:pathLst>
                <a:path w="13200" h="20909" extrusionOk="0">
                  <a:moveTo>
                    <a:pt x="6892" y="0"/>
                  </a:moveTo>
                  <a:cubicBezTo>
                    <a:pt x="2454" y="5140"/>
                    <a:pt x="1" y="11798"/>
                    <a:pt x="118" y="18572"/>
                  </a:cubicBezTo>
                  <a:cubicBezTo>
                    <a:pt x="118" y="19390"/>
                    <a:pt x="118" y="20091"/>
                    <a:pt x="234" y="20909"/>
                  </a:cubicBezTo>
                  <a:lnTo>
                    <a:pt x="8995" y="20909"/>
                  </a:lnTo>
                  <a:cubicBezTo>
                    <a:pt x="8878" y="20091"/>
                    <a:pt x="8761" y="19390"/>
                    <a:pt x="8761" y="18572"/>
                  </a:cubicBezTo>
                  <a:cubicBezTo>
                    <a:pt x="8761" y="14017"/>
                    <a:pt x="10280" y="9695"/>
                    <a:pt x="13200" y="6191"/>
                  </a:cubicBezTo>
                  <a:lnTo>
                    <a:pt x="68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78"/>
          <p:cNvGrpSpPr/>
          <p:nvPr/>
        </p:nvGrpSpPr>
        <p:grpSpPr>
          <a:xfrm>
            <a:off x="1303679" y="1146899"/>
            <a:ext cx="1439072" cy="1354586"/>
            <a:chOff x="1796376" y="1230900"/>
            <a:chExt cx="1294362" cy="1218372"/>
          </a:xfrm>
        </p:grpSpPr>
        <p:sp>
          <p:nvSpPr>
            <p:cNvPr id="1841" name="Google Shape;1841;p78"/>
            <p:cNvSpPr/>
            <p:nvPr/>
          </p:nvSpPr>
          <p:spPr>
            <a:xfrm>
              <a:off x="2713292" y="1230900"/>
              <a:ext cx="377447" cy="326678"/>
            </a:xfrm>
            <a:custGeom>
              <a:avLst/>
              <a:gdLst/>
              <a:ahLst/>
              <a:cxnLst/>
              <a:rect l="l" t="t" r="r" b="b"/>
              <a:pathLst>
                <a:path w="20029" h="17335" extrusionOk="0">
                  <a:moveTo>
                    <a:pt x="10406" y="696"/>
                  </a:moveTo>
                  <a:cubicBezTo>
                    <a:pt x="12436" y="696"/>
                    <a:pt x="14480" y="1485"/>
                    <a:pt x="16057" y="3062"/>
                  </a:cubicBezTo>
                  <a:cubicBezTo>
                    <a:pt x="19094" y="6099"/>
                    <a:pt x="19094" y="11121"/>
                    <a:pt x="16057" y="14158"/>
                  </a:cubicBezTo>
                  <a:cubicBezTo>
                    <a:pt x="14465" y="15750"/>
                    <a:pt x="12386" y="16582"/>
                    <a:pt x="10263" y="16582"/>
                  </a:cubicBezTo>
                  <a:cubicBezTo>
                    <a:pt x="9269" y="16582"/>
                    <a:pt x="8265" y="16400"/>
                    <a:pt x="7296" y="16027"/>
                  </a:cubicBezTo>
                  <a:lnTo>
                    <a:pt x="7063" y="15794"/>
                  </a:lnTo>
                  <a:cubicBezTo>
                    <a:pt x="6245" y="15443"/>
                    <a:pt x="5544" y="14976"/>
                    <a:pt x="4843" y="14275"/>
                  </a:cubicBezTo>
                  <a:cubicBezTo>
                    <a:pt x="4259" y="13691"/>
                    <a:pt x="3675" y="12873"/>
                    <a:pt x="3325" y="12056"/>
                  </a:cubicBezTo>
                  <a:lnTo>
                    <a:pt x="3091" y="11705"/>
                  </a:lnTo>
                  <a:cubicBezTo>
                    <a:pt x="1806" y="8785"/>
                    <a:pt x="2507" y="5281"/>
                    <a:pt x="4843" y="3062"/>
                  </a:cubicBezTo>
                  <a:cubicBezTo>
                    <a:pt x="6362" y="1485"/>
                    <a:pt x="8377" y="696"/>
                    <a:pt x="10406" y="696"/>
                  </a:cubicBezTo>
                  <a:close/>
                  <a:moveTo>
                    <a:pt x="10706" y="0"/>
                  </a:moveTo>
                  <a:cubicBezTo>
                    <a:pt x="5158" y="0"/>
                    <a:pt x="0" y="5506"/>
                    <a:pt x="2390" y="11822"/>
                  </a:cubicBezTo>
                  <a:lnTo>
                    <a:pt x="2507" y="12173"/>
                  </a:lnTo>
                  <a:cubicBezTo>
                    <a:pt x="2858" y="13107"/>
                    <a:pt x="3558" y="14042"/>
                    <a:pt x="4376" y="14859"/>
                  </a:cubicBezTo>
                  <a:lnTo>
                    <a:pt x="4376" y="14976"/>
                  </a:lnTo>
                  <a:cubicBezTo>
                    <a:pt x="5194" y="15677"/>
                    <a:pt x="6128" y="16261"/>
                    <a:pt x="7063" y="16728"/>
                  </a:cubicBezTo>
                  <a:lnTo>
                    <a:pt x="7296" y="16728"/>
                  </a:lnTo>
                  <a:cubicBezTo>
                    <a:pt x="8342" y="17139"/>
                    <a:pt x="9424" y="17335"/>
                    <a:pt x="10491" y="17335"/>
                  </a:cubicBezTo>
                  <a:cubicBezTo>
                    <a:pt x="12763" y="17335"/>
                    <a:pt x="14972" y="16448"/>
                    <a:pt x="16641" y="14859"/>
                  </a:cubicBezTo>
                  <a:cubicBezTo>
                    <a:pt x="20028" y="11355"/>
                    <a:pt x="20028" y="5865"/>
                    <a:pt x="16641" y="2478"/>
                  </a:cubicBezTo>
                  <a:cubicBezTo>
                    <a:pt x="14848" y="748"/>
                    <a:pt x="12750" y="0"/>
                    <a:pt x="10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8"/>
            <p:cNvSpPr/>
            <p:nvPr/>
          </p:nvSpPr>
          <p:spPr>
            <a:xfrm>
              <a:off x="2672472" y="1453278"/>
              <a:ext cx="178330" cy="176521"/>
            </a:xfrm>
            <a:custGeom>
              <a:avLst/>
              <a:gdLst/>
              <a:ahLst/>
              <a:cxnLst/>
              <a:rect l="l" t="t" r="r" b="b"/>
              <a:pathLst>
                <a:path w="9463" h="9367" extrusionOk="0">
                  <a:moveTo>
                    <a:pt x="4084" y="0"/>
                  </a:moveTo>
                  <a:cubicBezTo>
                    <a:pt x="3273" y="0"/>
                    <a:pt x="2496" y="345"/>
                    <a:pt x="1987" y="957"/>
                  </a:cubicBezTo>
                  <a:lnTo>
                    <a:pt x="1" y="2826"/>
                  </a:lnTo>
                  <a:lnTo>
                    <a:pt x="6659" y="9367"/>
                  </a:lnTo>
                  <a:lnTo>
                    <a:pt x="8528" y="7498"/>
                  </a:lnTo>
                  <a:cubicBezTo>
                    <a:pt x="9112" y="6797"/>
                    <a:pt x="9462" y="5863"/>
                    <a:pt x="9462" y="4928"/>
                  </a:cubicBezTo>
                  <a:cubicBezTo>
                    <a:pt x="9462" y="4811"/>
                    <a:pt x="9345" y="4694"/>
                    <a:pt x="9345" y="4461"/>
                  </a:cubicBezTo>
                  <a:cubicBezTo>
                    <a:pt x="9345" y="4344"/>
                    <a:pt x="9229" y="4110"/>
                    <a:pt x="9229" y="3994"/>
                  </a:cubicBezTo>
                  <a:cubicBezTo>
                    <a:pt x="8995" y="3526"/>
                    <a:pt x="8761" y="3176"/>
                    <a:pt x="8528" y="2942"/>
                  </a:cubicBezTo>
                  <a:lnTo>
                    <a:pt x="6542" y="957"/>
                  </a:lnTo>
                  <a:cubicBezTo>
                    <a:pt x="6192" y="606"/>
                    <a:pt x="5841" y="373"/>
                    <a:pt x="5491" y="256"/>
                  </a:cubicBezTo>
                  <a:cubicBezTo>
                    <a:pt x="5257" y="139"/>
                    <a:pt x="5140" y="139"/>
                    <a:pt x="4907" y="139"/>
                  </a:cubicBezTo>
                  <a:lnTo>
                    <a:pt x="4440" y="22"/>
                  </a:lnTo>
                  <a:cubicBezTo>
                    <a:pt x="4321" y="7"/>
                    <a:pt x="4202" y="0"/>
                    <a:pt x="4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8"/>
            <p:cNvSpPr/>
            <p:nvPr/>
          </p:nvSpPr>
          <p:spPr>
            <a:xfrm>
              <a:off x="1796376" y="1379498"/>
              <a:ext cx="1184257" cy="1069774"/>
            </a:xfrm>
            <a:custGeom>
              <a:avLst/>
              <a:gdLst/>
              <a:ahLst/>
              <a:cxnLst/>
              <a:rect l="l" t="t" r="r" b="b"/>
              <a:pathLst>
                <a:path w="62842" h="56767" extrusionOk="0">
                  <a:moveTo>
                    <a:pt x="32131" y="5260"/>
                  </a:moveTo>
                  <a:cubicBezTo>
                    <a:pt x="37941" y="5260"/>
                    <a:pt x="43768" y="7337"/>
                    <a:pt x="48358" y="11530"/>
                  </a:cubicBezTo>
                  <a:cubicBezTo>
                    <a:pt x="57235" y="20874"/>
                    <a:pt x="57118" y="35708"/>
                    <a:pt x="48007" y="44936"/>
                  </a:cubicBezTo>
                  <a:cubicBezTo>
                    <a:pt x="43289" y="49654"/>
                    <a:pt x="37106" y="52021"/>
                    <a:pt x="30939" y="52021"/>
                  </a:cubicBezTo>
                  <a:cubicBezTo>
                    <a:pt x="25046" y="52021"/>
                    <a:pt x="19168" y="49859"/>
                    <a:pt x="14601" y="45520"/>
                  </a:cubicBezTo>
                  <a:lnTo>
                    <a:pt x="14601" y="45403"/>
                  </a:lnTo>
                  <a:cubicBezTo>
                    <a:pt x="5840" y="36059"/>
                    <a:pt x="6074" y="21341"/>
                    <a:pt x="15185" y="12230"/>
                  </a:cubicBezTo>
                  <a:cubicBezTo>
                    <a:pt x="19816" y="7599"/>
                    <a:pt x="25964" y="5260"/>
                    <a:pt x="32131" y="5260"/>
                  </a:cubicBezTo>
                  <a:close/>
                  <a:moveTo>
                    <a:pt x="31222" y="1"/>
                  </a:moveTo>
                  <a:cubicBezTo>
                    <a:pt x="23151" y="1"/>
                    <a:pt x="15143" y="3429"/>
                    <a:pt x="9578" y="10011"/>
                  </a:cubicBezTo>
                  <a:cubicBezTo>
                    <a:pt x="0" y="21341"/>
                    <a:pt x="818" y="38161"/>
                    <a:pt x="11447" y="48440"/>
                  </a:cubicBezTo>
                  <a:lnTo>
                    <a:pt x="11447" y="48557"/>
                  </a:lnTo>
                  <a:cubicBezTo>
                    <a:pt x="16903" y="54013"/>
                    <a:pt x="24097" y="56767"/>
                    <a:pt x="31305" y="56767"/>
                  </a:cubicBezTo>
                  <a:cubicBezTo>
                    <a:pt x="37832" y="56767"/>
                    <a:pt x="44370" y="54510"/>
                    <a:pt x="49643" y="49959"/>
                  </a:cubicBezTo>
                  <a:cubicBezTo>
                    <a:pt x="60856" y="40498"/>
                    <a:pt x="62842" y="23911"/>
                    <a:pt x="54315" y="11997"/>
                  </a:cubicBezTo>
                  <a:lnTo>
                    <a:pt x="54315" y="11997"/>
                  </a:lnTo>
                  <a:lnTo>
                    <a:pt x="54315" y="12114"/>
                  </a:lnTo>
                  <a:cubicBezTo>
                    <a:pt x="53497" y="10829"/>
                    <a:pt x="52446" y="9661"/>
                    <a:pt x="51395" y="8609"/>
                  </a:cubicBezTo>
                  <a:lnTo>
                    <a:pt x="51395" y="8493"/>
                  </a:lnTo>
                  <a:cubicBezTo>
                    <a:pt x="50344" y="7441"/>
                    <a:pt x="49175" y="6390"/>
                    <a:pt x="47891" y="5456"/>
                  </a:cubicBezTo>
                  <a:cubicBezTo>
                    <a:pt x="42898" y="1785"/>
                    <a:pt x="37043" y="1"/>
                    <a:pt x="312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8"/>
            <p:cNvSpPr/>
            <p:nvPr/>
          </p:nvSpPr>
          <p:spPr>
            <a:xfrm>
              <a:off x="2326881" y="1676014"/>
              <a:ext cx="299372" cy="301595"/>
            </a:xfrm>
            <a:custGeom>
              <a:avLst/>
              <a:gdLst/>
              <a:ahLst/>
              <a:cxnLst/>
              <a:rect l="l" t="t" r="r" b="b"/>
              <a:pathLst>
                <a:path w="15886" h="16004" extrusionOk="0">
                  <a:moveTo>
                    <a:pt x="15886" y="1"/>
                  </a:moveTo>
                  <a:lnTo>
                    <a:pt x="0" y="11097"/>
                  </a:lnTo>
                  <a:lnTo>
                    <a:pt x="4906" y="16003"/>
                  </a:lnTo>
                  <a:lnTo>
                    <a:pt x="15652" y="468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8"/>
            <p:cNvSpPr/>
            <p:nvPr/>
          </p:nvSpPr>
          <p:spPr>
            <a:xfrm>
              <a:off x="2119956" y="1885144"/>
              <a:ext cx="299391" cy="299372"/>
            </a:xfrm>
            <a:custGeom>
              <a:avLst/>
              <a:gdLst/>
              <a:ahLst/>
              <a:cxnLst/>
              <a:rect l="l" t="t" r="r" b="b"/>
              <a:pathLst>
                <a:path w="15887" h="15886" extrusionOk="0">
                  <a:moveTo>
                    <a:pt x="10980" y="0"/>
                  </a:moveTo>
                  <a:lnTo>
                    <a:pt x="1" y="15886"/>
                  </a:lnTo>
                  <a:lnTo>
                    <a:pt x="1" y="15886"/>
                  </a:lnTo>
                  <a:lnTo>
                    <a:pt x="468" y="15652"/>
                  </a:lnTo>
                  <a:lnTo>
                    <a:pt x="15886" y="4906"/>
                  </a:lnTo>
                  <a:lnTo>
                    <a:pt x="109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8"/>
            <p:cNvSpPr/>
            <p:nvPr/>
          </p:nvSpPr>
          <p:spPr>
            <a:xfrm>
              <a:off x="2296747" y="1877097"/>
              <a:ext cx="152550" cy="108283"/>
            </a:xfrm>
            <a:custGeom>
              <a:avLst/>
              <a:gdLst/>
              <a:ahLst/>
              <a:cxnLst/>
              <a:rect l="l" t="t" r="r" b="b"/>
              <a:pathLst>
                <a:path w="8095" h="5746" extrusionOk="0">
                  <a:moveTo>
                    <a:pt x="4067" y="0"/>
                  </a:moveTo>
                  <a:cubicBezTo>
                    <a:pt x="3398" y="0"/>
                    <a:pt x="2697" y="264"/>
                    <a:pt x="2067" y="894"/>
                  </a:cubicBezTo>
                  <a:cubicBezTo>
                    <a:pt x="0" y="2871"/>
                    <a:pt x="1941" y="5745"/>
                    <a:pt x="4117" y="5745"/>
                  </a:cubicBezTo>
                  <a:cubicBezTo>
                    <a:pt x="4770" y="5745"/>
                    <a:pt x="5445" y="5486"/>
                    <a:pt x="6038" y="4866"/>
                  </a:cubicBezTo>
                  <a:cubicBezTo>
                    <a:pt x="8094" y="2809"/>
                    <a:pt x="6250" y="0"/>
                    <a:pt x="4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8"/>
            <p:cNvSpPr/>
            <p:nvPr/>
          </p:nvSpPr>
          <p:spPr>
            <a:xfrm>
              <a:off x="2351097" y="1906571"/>
              <a:ext cx="48432" cy="47471"/>
            </a:xfrm>
            <a:custGeom>
              <a:avLst/>
              <a:gdLst/>
              <a:ahLst/>
              <a:cxnLst/>
              <a:rect l="l" t="t" r="r" b="b"/>
              <a:pathLst>
                <a:path w="2570" h="2519" extrusionOk="0">
                  <a:moveTo>
                    <a:pt x="1226" y="1"/>
                  </a:moveTo>
                  <a:cubicBezTo>
                    <a:pt x="591" y="1"/>
                    <a:pt x="0" y="524"/>
                    <a:pt x="0" y="1316"/>
                  </a:cubicBezTo>
                  <a:cubicBezTo>
                    <a:pt x="0" y="2023"/>
                    <a:pt x="582" y="2519"/>
                    <a:pt x="1211" y="2519"/>
                  </a:cubicBezTo>
                  <a:cubicBezTo>
                    <a:pt x="1517" y="2519"/>
                    <a:pt x="1835" y="2401"/>
                    <a:pt x="2103" y="2134"/>
                  </a:cubicBezTo>
                  <a:cubicBezTo>
                    <a:pt x="2570" y="1667"/>
                    <a:pt x="2570" y="849"/>
                    <a:pt x="2103" y="382"/>
                  </a:cubicBezTo>
                  <a:cubicBezTo>
                    <a:pt x="1840" y="118"/>
                    <a:pt x="1528" y="1"/>
                    <a:pt x="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78"/>
          <p:cNvGrpSpPr/>
          <p:nvPr/>
        </p:nvGrpSpPr>
        <p:grpSpPr>
          <a:xfrm>
            <a:off x="6654200" y="1146906"/>
            <a:ext cx="1523305" cy="1490776"/>
            <a:chOff x="6326300" y="1373081"/>
            <a:chExt cx="1523305" cy="1490776"/>
          </a:xfrm>
        </p:grpSpPr>
        <p:sp>
          <p:nvSpPr>
            <p:cNvPr id="1849" name="Google Shape;1849;p78"/>
            <p:cNvSpPr/>
            <p:nvPr/>
          </p:nvSpPr>
          <p:spPr>
            <a:xfrm>
              <a:off x="6409956" y="1609443"/>
              <a:ext cx="1186462" cy="1016537"/>
            </a:xfrm>
            <a:custGeom>
              <a:avLst/>
              <a:gdLst/>
              <a:ahLst/>
              <a:cxnLst/>
              <a:rect l="l" t="t" r="r" b="b"/>
              <a:pathLst>
                <a:path w="62959" h="53942" extrusionOk="0">
                  <a:moveTo>
                    <a:pt x="35976" y="4416"/>
                  </a:moveTo>
                  <a:lnTo>
                    <a:pt x="35976" y="4533"/>
                  </a:lnTo>
                  <a:cubicBezTo>
                    <a:pt x="48475" y="4533"/>
                    <a:pt x="58520" y="14578"/>
                    <a:pt x="58637" y="26960"/>
                  </a:cubicBezTo>
                  <a:cubicBezTo>
                    <a:pt x="58637" y="40625"/>
                    <a:pt x="47473" y="49643"/>
                    <a:pt x="35873" y="49643"/>
                  </a:cubicBezTo>
                  <a:cubicBezTo>
                    <a:pt x="30320" y="49643"/>
                    <a:pt x="24667" y="47576"/>
                    <a:pt x="20091" y="42962"/>
                  </a:cubicBezTo>
                  <a:cubicBezTo>
                    <a:pt x="5840" y="28712"/>
                    <a:pt x="15886" y="4416"/>
                    <a:pt x="35976" y="4416"/>
                  </a:cubicBezTo>
                  <a:close/>
                  <a:moveTo>
                    <a:pt x="35765" y="0"/>
                  </a:moveTo>
                  <a:cubicBezTo>
                    <a:pt x="29148" y="0"/>
                    <a:pt x="22409" y="2449"/>
                    <a:pt x="16937" y="7920"/>
                  </a:cubicBezTo>
                  <a:cubicBezTo>
                    <a:pt x="0" y="24974"/>
                    <a:pt x="12031" y="53942"/>
                    <a:pt x="35976" y="53942"/>
                  </a:cubicBezTo>
                  <a:cubicBezTo>
                    <a:pt x="50928" y="53942"/>
                    <a:pt x="62959" y="41911"/>
                    <a:pt x="62959" y="26960"/>
                  </a:cubicBezTo>
                  <a:cubicBezTo>
                    <a:pt x="62959" y="10750"/>
                    <a:pt x="49631" y="0"/>
                    <a:pt x="357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8"/>
            <p:cNvSpPr/>
            <p:nvPr/>
          </p:nvSpPr>
          <p:spPr>
            <a:xfrm>
              <a:off x="7026302" y="2058081"/>
              <a:ext cx="123284" cy="121079"/>
            </a:xfrm>
            <a:custGeom>
              <a:avLst/>
              <a:gdLst/>
              <a:ahLst/>
              <a:cxnLst/>
              <a:rect l="l" t="t" r="r" b="b"/>
              <a:pathLst>
                <a:path w="6542" h="6425" extrusionOk="0">
                  <a:moveTo>
                    <a:pt x="3271" y="0"/>
                  </a:moveTo>
                  <a:cubicBezTo>
                    <a:pt x="1519" y="0"/>
                    <a:pt x="1" y="1402"/>
                    <a:pt x="1" y="3154"/>
                  </a:cubicBezTo>
                  <a:cubicBezTo>
                    <a:pt x="1" y="5023"/>
                    <a:pt x="1519" y="6424"/>
                    <a:pt x="3271" y="6424"/>
                  </a:cubicBezTo>
                  <a:cubicBezTo>
                    <a:pt x="5140" y="6424"/>
                    <a:pt x="6542" y="5023"/>
                    <a:pt x="6542" y="3154"/>
                  </a:cubicBezTo>
                  <a:cubicBezTo>
                    <a:pt x="6542" y="1402"/>
                    <a:pt x="5140" y="0"/>
                    <a:pt x="3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1" name="Google Shape;1851;p78"/>
            <p:cNvGrpSpPr/>
            <p:nvPr/>
          </p:nvGrpSpPr>
          <p:grpSpPr>
            <a:xfrm>
              <a:off x="6326300" y="1373081"/>
              <a:ext cx="1523305" cy="1490776"/>
              <a:chOff x="6326300" y="1373081"/>
              <a:chExt cx="1523305" cy="1490776"/>
            </a:xfrm>
          </p:grpSpPr>
          <p:sp>
            <p:nvSpPr>
              <p:cNvPr id="1852" name="Google Shape;1852;p78"/>
              <p:cNvSpPr/>
              <p:nvPr/>
            </p:nvSpPr>
            <p:spPr>
              <a:xfrm>
                <a:off x="7065935" y="1410904"/>
                <a:ext cx="46246" cy="552517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9319" extrusionOk="0">
                    <a:moveTo>
                      <a:pt x="0" y="0"/>
                    </a:moveTo>
                    <a:lnTo>
                      <a:pt x="0" y="29318"/>
                    </a:lnTo>
                    <a:lnTo>
                      <a:pt x="2453" y="29318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78"/>
              <p:cNvSpPr/>
              <p:nvPr/>
            </p:nvSpPr>
            <p:spPr>
              <a:xfrm>
                <a:off x="7022307" y="1373081"/>
                <a:ext cx="131425" cy="174297"/>
              </a:xfrm>
              <a:custGeom>
                <a:avLst/>
                <a:gdLst/>
                <a:ahLst/>
                <a:cxnLst/>
                <a:rect l="l" t="t" r="r" b="b"/>
                <a:pathLst>
                  <a:path w="6974" h="9249" extrusionOk="0">
                    <a:moveTo>
                      <a:pt x="3147" y="0"/>
                    </a:moveTo>
                    <a:cubicBezTo>
                      <a:pt x="1424" y="0"/>
                      <a:pt x="0" y="1653"/>
                      <a:pt x="330" y="3409"/>
                    </a:cubicBezTo>
                    <a:cubicBezTo>
                      <a:pt x="330" y="5978"/>
                      <a:pt x="1731" y="9249"/>
                      <a:pt x="3483" y="9249"/>
                    </a:cubicBezTo>
                    <a:cubicBezTo>
                      <a:pt x="5236" y="9249"/>
                      <a:pt x="6754" y="5862"/>
                      <a:pt x="6754" y="3409"/>
                    </a:cubicBezTo>
                    <a:cubicBezTo>
                      <a:pt x="6973" y="1653"/>
                      <a:pt x="5647" y="0"/>
                      <a:pt x="3839" y="0"/>
                    </a:cubicBezTo>
                    <a:cubicBezTo>
                      <a:pt x="3722" y="0"/>
                      <a:pt x="3604" y="7"/>
                      <a:pt x="3483" y="21"/>
                    </a:cubicBezTo>
                    <a:cubicBezTo>
                      <a:pt x="3370" y="7"/>
                      <a:pt x="3258" y="0"/>
                      <a:pt x="3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78"/>
              <p:cNvSpPr/>
              <p:nvPr/>
            </p:nvSpPr>
            <p:spPr>
              <a:xfrm>
                <a:off x="7065935" y="2273788"/>
                <a:ext cx="46246" cy="55253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29320" extrusionOk="0">
                    <a:moveTo>
                      <a:pt x="0" y="1"/>
                    </a:moveTo>
                    <a:lnTo>
                      <a:pt x="0" y="29319"/>
                    </a:lnTo>
                    <a:lnTo>
                      <a:pt x="2453" y="29319"/>
                    </a:lnTo>
                    <a:lnTo>
                      <a:pt x="24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78"/>
              <p:cNvSpPr/>
              <p:nvPr/>
            </p:nvSpPr>
            <p:spPr>
              <a:xfrm>
                <a:off x="7022138" y="2689842"/>
                <a:ext cx="131708" cy="174015"/>
              </a:xfrm>
              <a:custGeom>
                <a:avLst/>
                <a:gdLst/>
                <a:ahLst/>
                <a:cxnLst/>
                <a:rect l="l" t="t" r="r" b="b"/>
                <a:pathLst>
                  <a:path w="6989" h="9234" extrusionOk="0">
                    <a:moveTo>
                      <a:pt x="3492" y="0"/>
                    </a:moveTo>
                    <a:cubicBezTo>
                      <a:pt x="1740" y="0"/>
                      <a:pt x="339" y="3271"/>
                      <a:pt x="339" y="5841"/>
                    </a:cubicBezTo>
                    <a:cubicBezTo>
                      <a:pt x="0" y="7646"/>
                      <a:pt x="1515" y="9234"/>
                      <a:pt x="3304" y="9234"/>
                    </a:cubicBezTo>
                    <a:cubicBezTo>
                      <a:pt x="3366" y="9234"/>
                      <a:pt x="3429" y="9232"/>
                      <a:pt x="3492" y="9228"/>
                    </a:cubicBezTo>
                    <a:cubicBezTo>
                      <a:pt x="3560" y="9232"/>
                      <a:pt x="3626" y="9234"/>
                      <a:pt x="3692" y="9234"/>
                    </a:cubicBezTo>
                    <a:cubicBezTo>
                      <a:pt x="5579" y="9234"/>
                      <a:pt x="6989" y="7646"/>
                      <a:pt x="6763" y="5841"/>
                    </a:cubicBezTo>
                    <a:cubicBezTo>
                      <a:pt x="6763" y="3271"/>
                      <a:pt x="5245" y="0"/>
                      <a:pt x="3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78"/>
              <p:cNvSpPr/>
              <p:nvPr/>
            </p:nvSpPr>
            <p:spPr>
              <a:xfrm>
                <a:off x="7244233" y="2095490"/>
                <a:ext cx="552517" cy="46246"/>
              </a:xfrm>
              <a:custGeom>
                <a:avLst/>
                <a:gdLst/>
                <a:ahLst/>
                <a:cxnLst/>
                <a:rect l="l" t="t" r="r" b="b"/>
                <a:pathLst>
                  <a:path w="29319" h="2454" extrusionOk="0">
                    <a:moveTo>
                      <a:pt x="1" y="1"/>
                    </a:moveTo>
                    <a:lnTo>
                      <a:pt x="1" y="2454"/>
                    </a:lnTo>
                    <a:lnTo>
                      <a:pt x="29319" y="2454"/>
                    </a:lnTo>
                    <a:lnTo>
                      <a:pt x="293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78"/>
              <p:cNvSpPr/>
              <p:nvPr/>
            </p:nvSpPr>
            <p:spPr>
              <a:xfrm>
                <a:off x="7660270" y="2058081"/>
                <a:ext cx="189336" cy="121079"/>
              </a:xfrm>
              <a:custGeom>
                <a:avLst/>
                <a:gdLst/>
                <a:ahLst/>
                <a:cxnLst/>
                <a:rect l="l" t="t" r="r" b="b"/>
                <a:pathLst>
                  <a:path w="10047" h="6425" extrusionOk="0">
                    <a:moveTo>
                      <a:pt x="5841" y="0"/>
                    </a:moveTo>
                    <a:cubicBezTo>
                      <a:pt x="3272" y="0"/>
                      <a:pt x="1" y="1518"/>
                      <a:pt x="1" y="3154"/>
                    </a:cubicBezTo>
                    <a:cubicBezTo>
                      <a:pt x="1" y="4906"/>
                      <a:pt x="3272" y="6424"/>
                      <a:pt x="5841" y="6424"/>
                    </a:cubicBezTo>
                    <a:cubicBezTo>
                      <a:pt x="10046" y="6424"/>
                      <a:pt x="10046" y="0"/>
                      <a:pt x="5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78"/>
              <p:cNvSpPr/>
              <p:nvPr/>
            </p:nvSpPr>
            <p:spPr>
              <a:xfrm>
                <a:off x="6381329" y="2095490"/>
                <a:ext cx="552517" cy="46246"/>
              </a:xfrm>
              <a:custGeom>
                <a:avLst/>
                <a:gdLst/>
                <a:ahLst/>
                <a:cxnLst/>
                <a:rect l="l" t="t" r="r" b="b"/>
                <a:pathLst>
                  <a:path w="29319" h="2454" extrusionOk="0">
                    <a:moveTo>
                      <a:pt x="1" y="1"/>
                    </a:moveTo>
                    <a:lnTo>
                      <a:pt x="1" y="2454"/>
                    </a:lnTo>
                    <a:lnTo>
                      <a:pt x="29319" y="2454"/>
                    </a:lnTo>
                    <a:lnTo>
                      <a:pt x="293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78"/>
              <p:cNvSpPr/>
              <p:nvPr/>
            </p:nvSpPr>
            <p:spPr>
              <a:xfrm>
                <a:off x="6326300" y="2058081"/>
                <a:ext cx="191522" cy="121079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6425" extrusionOk="0">
                    <a:moveTo>
                      <a:pt x="4322" y="0"/>
                    </a:moveTo>
                    <a:cubicBezTo>
                      <a:pt x="1" y="0"/>
                      <a:pt x="1" y="6424"/>
                      <a:pt x="4322" y="6424"/>
                    </a:cubicBezTo>
                    <a:cubicBezTo>
                      <a:pt x="6775" y="6424"/>
                      <a:pt x="10163" y="4906"/>
                      <a:pt x="10163" y="3154"/>
                    </a:cubicBezTo>
                    <a:cubicBezTo>
                      <a:pt x="10163" y="1518"/>
                      <a:pt x="6892" y="0"/>
                      <a:pt x="4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78"/>
              <p:cNvSpPr/>
              <p:nvPr/>
            </p:nvSpPr>
            <p:spPr>
              <a:xfrm>
                <a:off x="7180403" y="1600208"/>
                <a:ext cx="424842" cy="424842"/>
              </a:xfrm>
              <a:custGeom>
                <a:avLst/>
                <a:gdLst/>
                <a:ahLst/>
                <a:cxnLst/>
                <a:rect l="l" t="t" r="r" b="b"/>
                <a:pathLst>
                  <a:path w="22544" h="22544" extrusionOk="0">
                    <a:moveTo>
                      <a:pt x="20792" y="0"/>
                    </a:moveTo>
                    <a:lnTo>
                      <a:pt x="0" y="20792"/>
                    </a:lnTo>
                    <a:lnTo>
                      <a:pt x="1869" y="22544"/>
                    </a:lnTo>
                    <a:lnTo>
                      <a:pt x="22544" y="1869"/>
                    </a:lnTo>
                    <a:lnTo>
                      <a:pt x="20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78"/>
              <p:cNvSpPr/>
              <p:nvPr/>
            </p:nvSpPr>
            <p:spPr>
              <a:xfrm>
                <a:off x="7470965" y="1574729"/>
                <a:ext cx="185341" cy="147575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7831" extrusionOk="0">
                    <a:moveTo>
                      <a:pt x="5272" y="0"/>
                    </a:moveTo>
                    <a:cubicBezTo>
                      <a:pt x="4525" y="0"/>
                      <a:pt x="3743" y="296"/>
                      <a:pt x="3038" y="1002"/>
                    </a:cubicBezTo>
                    <a:cubicBezTo>
                      <a:pt x="1169" y="2754"/>
                      <a:pt x="1" y="6141"/>
                      <a:pt x="1169" y="7309"/>
                    </a:cubicBezTo>
                    <a:cubicBezTo>
                      <a:pt x="1532" y="7673"/>
                      <a:pt x="2054" y="7831"/>
                      <a:pt x="2658" y="7831"/>
                    </a:cubicBezTo>
                    <a:cubicBezTo>
                      <a:pt x="4191" y="7831"/>
                      <a:pt x="6252" y="6814"/>
                      <a:pt x="7593" y="5557"/>
                    </a:cubicBezTo>
                    <a:cubicBezTo>
                      <a:pt x="9835" y="3226"/>
                      <a:pt x="7740" y="0"/>
                      <a:pt x="5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78"/>
              <p:cNvSpPr/>
              <p:nvPr/>
            </p:nvSpPr>
            <p:spPr>
              <a:xfrm>
                <a:off x="6570653" y="2212163"/>
                <a:ext cx="424842" cy="422656"/>
              </a:xfrm>
              <a:custGeom>
                <a:avLst/>
                <a:gdLst/>
                <a:ahLst/>
                <a:cxnLst/>
                <a:rect l="l" t="t" r="r" b="b"/>
                <a:pathLst>
                  <a:path w="22544" h="22428" extrusionOk="0">
                    <a:moveTo>
                      <a:pt x="20791" y="0"/>
                    </a:moveTo>
                    <a:lnTo>
                      <a:pt x="0" y="20675"/>
                    </a:lnTo>
                    <a:lnTo>
                      <a:pt x="1752" y="22427"/>
                    </a:lnTo>
                    <a:lnTo>
                      <a:pt x="22544" y="1753"/>
                    </a:lnTo>
                    <a:lnTo>
                      <a:pt x="207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78"/>
              <p:cNvSpPr/>
              <p:nvPr/>
            </p:nvSpPr>
            <p:spPr>
              <a:xfrm>
                <a:off x="6533225" y="2513730"/>
                <a:ext cx="173902" cy="151646"/>
              </a:xfrm>
              <a:custGeom>
                <a:avLst/>
                <a:gdLst/>
                <a:ahLst/>
                <a:cxnLst/>
                <a:rect l="l" t="t" r="r" b="b"/>
                <a:pathLst>
                  <a:path w="9228" h="8047" extrusionOk="0">
                    <a:moveTo>
                      <a:pt x="6545" y="0"/>
                    </a:moveTo>
                    <a:cubicBezTo>
                      <a:pt x="5025" y="0"/>
                      <a:pt x="2903" y="985"/>
                      <a:pt x="1636" y="2337"/>
                    </a:cubicBezTo>
                    <a:cubicBezTo>
                      <a:pt x="117" y="3505"/>
                      <a:pt x="0" y="5724"/>
                      <a:pt x="1519" y="7009"/>
                    </a:cubicBezTo>
                    <a:cubicBezTo>
                      <a:pt x="2091" y="7696"/>
                      <a:pt x="2944" y="8046"/>
                      <a:pt x="3802" y="8046"/>
                    </a:cubicBezTo>
                    <a:cubicBezTo>
                      <a:pt x="4696" y="8046"/>
                      <a:pt x="5595" y="7667"/>
                      <a:pt x="6191" y="6892"/>
                    </a:cubicBezTo>
                    <a:cubicBezTo>
                      <a:pt x="7943" y="5140"/>
                      <a:pt x="9228" y="1753"/>
                      <a:pt x="7943" y="468"/>
                    </a:cubicBezTo>
                    <a:cubicBezTo>
                      <a:pt x="7620" y="145"/>
                      <a:pt x="7126" y="0"/>
                      <a:pt x="65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78"/>
              <p:cNvSpPr/>
              <p:nvPr/>
            </p:nvSpPr>
            <p:spPr>
              <a:xfrm>
                <a:off x="7182608" y="2212163"/>
                <a:ext cx="422637" cy="422656"/>
              </a:xfrm>
              <a:custGeom>
                <a:avLst/>
                <a:gdLst/>
                <a:ahLst/>
                <a:cxnLst/>
                <a:rect l="l" t="t" r="r" b="b"/>
                <a:pathLst>
                  <a:path w="22427" h="22428" extrusionOk="0">
                    <a:moveTo>
                      <a:pt x="1752" y="0"/>
                    </a:moveTo>
                    <a:lnTo>
                      <a:pt x="0" y="1753"/>
                    </a:lnTo>
                    <a:lnTo>
                      <a:pt x="20675" y="22427"/>
                    </a:lnTo>
                    <a:lnTo>
                      <a:pt x="22427" y="20675"/>
                    </a:lnTo>
                    <a:lnTo>
                      <a:pt x="17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78"/>
              <p:cNvSpPr/>
              <p:nvPr/>
            </p:nvSpPr>
            <p:spPr>
              <a:xfrm>
                <a:off x="7468760" y="2513730"/>
                <a:ext cx="187037" cy="148762"/>
              </a:xfrm>
              <a:custGeom>
                <a:avLst/>
                <a:gdLst/>
                <a:ahLst/>
                <a:cxnLst/>
                <a:rect l="l" t="t" r="r" b="b"/>
                <a:pathLst>
                  <a:path w="9925" h="7894" extrusionOk="0">
                    <a:moveTo>
                      <a:pt x="2735" y="0"/>
                    </a:moveTo>
                    <a:cubicBezTo>
                      <a:pt x="2149" y="0"/>
                      <a:pt x="1641" y="145"/>
                      <a:pt x="1286" y="468"/>
                    </a:cubicBezTo>
                    <a:cubicBezTo>
                      <a:pt x="1" y="1753"/>
                      <a:pt x="1286" y="5140"/>
                      <a:pt x="3155" y="6892"/>
                    </a:cubicBezTo>
                    <a:cubicBezTo>
                      <a:pt x="3833" y="7598"/>
                      <a:pt x="4600" y="7894"/>
                      <a:pt x="5340" y="7894"/>
                    </a:cubicBezTo>
                    <a:cubicBezTo>
                      <a:pt x="7782" y="7894"/>
                      <a:pt x="9924" y="4668"/>
                      <a:pt x="7593" y="2337"/>
                    </a:cubicBezTo>
                    <a:cubicBezTo>
                      <a:pt x="6326" y="985"/>
                      <a:pt x="4265" y="0"/>
                      <a:pt x="27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78"/>
              <p:cNvSpPr/>
              <p:nvPr/>
            </p:nvSpPr>
            <p:spPr>
              <a:xfrm>
                <a:off x="6570653" y="1600208"/>
                <a:ext cx="424842" cy="424842"/>
              </a:xfrm>
              <a:custGeom>
                <a:avLst/>
                <a:gdLst/>
                <a:ahLst/>
                <a:cxnLst/>
                <a:rect l="l" t="t" r="r" b="b"/>
                <a:pathLst>
                  <a:path w="22544" h="22544" extrusionOk="0">
                    <a:moveTo>
                      <a:pt x="1752" y="0"/>
                    </a:moveTo>
                    <a:lnTo>
                      <a:pt x="0" y="1869"/>
                    </a:lnTo>
                    <a:lnTo>
                      <a:pt x="20791" y="22544"/>
                    </a:lnTo>
                    <a:lnTo>
                      <a:pt x="22544" y="20792"/>
                    </a:lnTo>
                    <a:lnTo>
                      <a:pt x="17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78"/>
              <p:cNvSpPr/>
              <p:nvPr/>
            </p:nvSpPr>
            <p:spPr>
              <a:xfrm>
                <a:off x="6535430" y="1571865"/>
                <a:ext cx="171697" cy="150440"/>
              </a:xfrm>
              <a:custGeom>
                <a:avLst/>
                <a:gdLst/>
                <a:ahLst/>
                <a:cxnLst/>
                <a:rect l="l" t="t" r="r" b="b"/>
                <a:pathLst>
                  <a:path w="9111" h="7983" extrusionOk="0">
                    <a:moveTo>
                      <a:pt x="3730" y="0"/>
                    </a:moveTo>
                    <a:cubicBezTo>
                      <a:pt x="2885" y="0"/>
                      <a:pt x="2031" y="350"/>
                      <a:pt x="1402" y="1037"/>
                    </a:cubicBezTo>
                    <a:cubicBezTo>
                      <a:pt x="0" y="2322"/>
                      <a:pt x="0" y="4541"/>
                      <a:pt x="1519" y="5709"/>
                    </a:cubicBezTo>
                    <a:cubicBezTo>
                      <a:pt x="2775" y="6966"/>
                      <a:pt x="4874" y="7983"/>
                      <a:pt x="6391" y="7983"/>
                    </a:cubicBezTo>
                    <a:cubicBezTo>
                      <a:pt x="6988" y="7983"/>
                      <a:pt x="7496" y="7825"/>
                      <a:pt x="7826" y="7461"/>
                    </a:cubicBezTo>
                    <a:cubicBezTo>
                      <a:pt x="9111" y="6293"/>
                      <a:pt x="7826" y="2906"/>
                      <a:pt x="6074" y="1154"/>
                    </a:cubicBezTo>
                    <a:cubicBezTo>
                      <a:pt x="5478" y="380"/>
                      <a:pt x="4609" y="0"/>
                      <a:pt x="37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8" name="Google Shape;1868;p78"/>
            <p:cNvSpPr/>
            <p:nvPr/>
          </p:nvSpPr>
          <p:spPr>
            <a:xfrm>
              <a:off x="6504599" y="1680717"/>
              <a:ext cx="1021380" cy="874841"/>
            </a:xfrm>
            <a:custGeom>
              <a:avLst/>
              <a:gdLst/>
              <a:ahLst/>
              <a:cxnLst/>
              <a:rect l="l" t="t" r="r" b="b"/>
              <a:pathLst>
                <a:path w="54199" h="46423" extrusionOk="0">
                  <a:moveTo>
                    <a:pt x="30954" y="1335"/>
                  </a:moveTo>
                  <a:cubicBezTo>
                    <a:pt x="43102" y="1335"/>
                    <a:pt x="52914" y="11147"/>
                    <a:pt x="52914" y="23178"/>
                  </a:cubicBezTo>
                  <a:cubicBezTo>
                    <a:pt x="52914" y="36388"/>
                    <a:pt x="42092" y="45152"/>
                    <a:pt x="30825" y="45152"/>
                  </a:cubicBezTo>
                  <a:cubicBezTo>
                    <a:pt x="25456" y="45152"/>
                    <a:pt x="19985" y="43162"/>
                    <a:pt x="15536" y="38713"/>
                  </a:cubicBezTo>
                  <a:cubicBezTo>
                    <a:pt x="1753" y="24930"/>
                    <a:pt x="11448" y="1335"/>
                    <a:pt x="30954" y="1335"/>
                  </a:cubicBezTo>
                  <a:close/>
                  <a:moveTo>
                    <a:pt x="30812" y="0"/>
                  </a:moveTo>
                  <a:cubicBezTo>
                    <a:pt x="25119" y="0"/>
                    <a:pt x="19318" y="2109"/>
                    <a:pt x="14602" y="6825"/>
                  </a:cubicBezTo>
                  <a:cubicBezTo>
                    <a:pt x="1" y="21426"/>
                    <a:pt x="10397" y="46422"/>
                    <a:pt x="30954" y="46422"/>
                  </a:cubicBezTo>
                  <a:cubicBezTo>
                    <a:pt x="43803" y="46305"/>
                    <a:pt x="54082" y="36026"/>
                    <a:pt x="54199" y="23178"/>
                  </a:cubicBezTo>
                  <a:cubicBezTo>
                    <a:pt x="54199" y="9260"/>
                    <a:pt x="42743" y="0"/>
                    <a:pt x="30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8"/>
            <p:cNvSpPr/>
            <p:nvPr/>
          </p:nvSpPr>
          <p:spPr>
            <a:xfrm>
              <a:off x="6848004" y="1939486"/>
              <a:ext cx="420451" cy="360731"/>
            </a:xfrm>
            <a:custGeom>
              <a:avLst/>
              <a:gdLst/>
              <a:ahLst/>
              <a:cxnLst/>
              <a:rect l="l" t="t" r="r" b="b"/>
              <a:pathLst>
                <a:path w="22311" h="19142" extrusionOk="0">
                  <a:moveTo>
                    <a:pt x="12939" y="2552"/>
                  </a:moveTo>
                  <a:cubicBezTo>
                    <a:pt x="16812" y="2552"/>
                    <a:pt x="19856" y="5776"/>
                    <a:pt x="19741" y="9564"/>
                  </a:cubicBezTo>
                  <a:cubicBezTo>
                    <a:pt x="19741" y="13777"/>
                    <a:pt x="16277" y="16584"/>
                    <a:pt x="12666" y="16584"/>
                  </a:cubicBezTo>
                  <a:cubicBezTo>
                    <a:pt x="10971" y="16584"/>
                    <a:pt x="9244" y="15966"/>
                    <a:pt x="7827" y="14586"/>
                  </a:cubicBezTo>
                  <a:cubicBezTo>
                    <a:pt x="3388" y="10148"/>
                    <a:pt x="6542" y="2555"/>
                    <a:pt x="12732" y="2555"/>
                  </a:cubicBezTo>
                  <a:cubicBezTo>
                    <a:pt x="12801" y="2553"/>
                    <a:pt x="12870" y="2552"/>
                    <a:pt x="12939" y="2552"/>
                  </a:cubicBezTo>
                  <a:close/>
                  <a:moveTo>
                    <a:pt x="12710" y="0"/>
                  </a:moveTo>
                  <a:cubicBezTo>
                    <a:pt x="10375" y="0"/>
                    <a:pt x="7999" y="864"/>
                    <a:pt x="6074" y="2789"/>
                  </a:cubicBezTo>
                  <a:cubicBezTo>
                    <a:pt x="1" y="8863"/>
                    <a:pt x="4322" y="19142"/>
                    <a:pt x="12732" y="19142"/>
                  </a:cubicBezTo>
                  <a:cubicBezTo>
                    <a:pt x="17989" y="19025"/>
                    <a:pt x="22311" y="14820"/>
                    <a:pt x="22311" y="9564"/>
                  </a:cubicBezTo>
                  <a:cubicBezTo>
                    <a:pt x="22311" y="3792"/>
                    <a:pt x="17601" y="0"/>
                    <a:pt x="12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79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46089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Learning Outcomes —</a:t>
            </a:r>
            <a:endParaRPr/>
          </a:p>
        </p:txBody>
      </p:sp>
      <p:grpSp>
        <p:nvGrpSpPr>
          <p:cNvPr id="1875" name="Google Shape;1875;p79"/>
          <p:cNvGrpSpPr/>
          <p:nvPr/>
        </p:nvGrpSpPr>
        <p:grpSpPr>
          <a:xfrm>
            <a:off x="998828" y="1666597"/>
            <a:ext cx="2373499" cy="2108091"/>
            <a:chOff x="1350028" y="1620147"/>
            <a:chExt cx="2373499" cy="2108091"/>
          </a:xfrm>
        </p:grpSpPr>
        <p:grpSp>
          <p:nvGrpSpPr>
            <p:cNvPr id="1876" name="Google Shape;1876;p79"/>
            <p:cNvGrpSpPr/>
            <p:nvPr/>
          </p:nvGrpSpPr>
          <p:grpSpPr>
            <a:xfrm>
              <a:off x="1350028" y="1620147"/>
              <a:ext cx="2373499" cy="2108091"/>
              <a:chOff x="6644304" y="3073628"/>
              <a:chExt cx="576302" cy="511871"/>
            </a:xfrm>
          </p:grpSpPr>
          <p:sp>
            <p:nvSpPr>
              <p:cNvPr id="1877" name="Google Shape;1877;p79"/>
              <p:cNvSpPr/>
              <p:nvPr/>
            </p:nvSpPr>
            <p:spPr>
              <a:xfrm>
                <a:off x="6644304" y="3073628"/>
                <a:ext cx="576302" cy="511871"/>
              </a:xfrm>
              <a:custGeom>
                <a:avLst/>
                <a:gdLst/>
                <a:ahLst/>
                <a:cxnLst/>
                <a:rect l="l" t="t" r="r" b="b"/>
                <a:pathLst>
                  <a:path w="99879" h="88751" extrusionOk="0">
                    <a:moveTo>
                      <a:pt x="50483" y="1"/>
                    </a:moveTo>
                    <a:cubicBezTo>
                      <a:pt x="46751" y="1"/>
                      <a:pt x="42953" y="456"/>
                      <a:pt x="39160" y="1409"/>
                    </a:cubicBezTo>
                    <a:cubicBezTo>
                      <a:pt x="14870" y="7513"/>
                      <a:pt x="1" y="31697"/>
                      <a:pt x="5963" y="55420"/>
                    </a:cubicBezTo>
                    <a:cubicBezTo>
                      <a:pt x="10993" y="75452"/>
                      <a:pt x="29236" y="88750"/>
                      <a:pt x="49406" y="88750"/>
                    </a:cubicBezTo>
                    <a:cubicBezTo>
                      <a:pt x="53141" y="88750"/>
                      <a:pt x="56941" y="88294"/>
                      <a:pt x="60736" y="87341"/>
                    </a:cubicBezTo>
                    <a:cubicBezTo>
                      <a:pt x="85027" y="81237"/>
                      <a:pt x="99878" y="57053"/>
                      <a:pt x="93917" y="33330"/>
                    </a:cubicBezTo>
                    <a:cubicBezTo>
                      <a:pt x="88901" y="13311"/>
                      <a:pt x="70655" y="1"/>
                      <a:pt x="504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8" name="Google Shape;1878;p79"/>
              <p:cNvGrpSpPr/>
              <p:nvPr/>
            </p:nvGrpSpPr>
            <p:grpSpPr>
              <a:xfrm>
                <a:off x="6712169" y="3085440"/>
                <a:ext cx="481622" cy="494913"/>
                <a:chOff x="6712169" y="3085440"/>
                <a:chExt cx="481622" cy="494913"/>
              </a:xfrm>
            </p:grpSpPr>
            <p:sp>
              <p:nvSpPr>
                <p:cNvPr id="1879" name="Google Shape;1879;p79"/>
                <p:cNvSpPr/>
                <p:nvPr/>
              </p:nvSpPr>
              <p:spPr>
                <a:xfrm>
                  <a:off x="6712169" y="3085440"/>
                  <a:ext cx="238757" cy="315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79"/>
                <p:cNvSpPr/>
                <p:nvPr/>
              </p:nvSpPr>
              <p:spPr>
                <a:xfrm>
                  <a:off x="6913100" y="3367694"/>
                  <a:ext cx="190537" cy="21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79"/>
                <p:cNvSpPr/>
                <p:nvPr/>
              </p:nvSpPr>
              <p:spPr>
                <a:xfrm>
                  <a:off x="7135734" y="3186037"/>
                  <a:ext cx="58058" cy="15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79"/>
                <p:cNvSpPr/>
                <p:nvPr/>
              </p:nvSpPr>
              <p:spPr>
                <a:xfrm>
                  <a:off x="6870416" y="3332822"/>
                  <a:ext cx="47510" cy="1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79"/>
                <p:cNvSpPr/>
                <p:nvPr/>
              </p:nvSpPr>
              <p:spPr>
                <a:xfrm>
                  <a:off x="6925590" y="3336277"/>
                  <a:ext cx="38094" cy="1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4" name="Google Shape;1884;p79"/>
              <p:cNvSpPr/>
              <p:nvPr/>
            </p:nvSpPr>
            <p:spPr>
              <a:xfrm>
                <a:off x="6867451" y="3073651"/>
                <a:ext cx="102383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79"/>
              <p:cNvSpPr/>
              <p:nvPr/>
            </p:nvSpPr>
            <p:spPr>
              <a:xfrm>
                <a:off x="7069097" y="3119476"/>
                <a:ext cx="78535" cy="76898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79"/>
              <p:cNvSpPr/>
              <p:nvPr/>
            </p:nvSpPr>
            <p:spPr>
              <a:xfrm>
                <a:off x="6946266" y="3181844"/>
                <a:ext cx="21095" cy="14742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79"/>
            <p:cNvGrpSpPr/>
            <p:nvPr/>
          </p:nvGrpSpPr>
          <p:grpSpPr>
            <a:xfrm>
              <a:off x="2685451" y="2152448"/>
              <a:ext cx="200582" cy="200582"/>
              <a:chOff x="2588325" y="1884850"/>
              <a:chExt cx="186000" cy="186000"/>
            </a:xfrm>
          </p:grpSpPr>
          <p:sp>
            <p:nvSpPr>
              <p:cNvPr id="1888" name="Google Shape;1888;p79"/>
              <p:cNvSpPr/>
              <p:nvPr/>
            </p:nvSpPr>
            <p:spPr>
              <a:xfrm>
                <a:off x="2588325" y="1884850"/>
                <a:ext cx="186000" cy="186000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79"/>
              <p:cNvSpPr/>
              <p:nvPr/>
            </p:nvSpPr>
            <p:spPr>
              <a:xfrm>
                <a:off x="2628150" y="1924675"/>
                <a:ext cx="106200" cy="10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90" name="Google Shape;1890;p79"/>
          <p:cNvCxnSpPr/>
          <p:nvPr/>
        </p:nvCxnSpPr>
        <p:spPr>
          <a:xfrm>
            <a:off x="3870325" y="1431875"/>
            <a:ext cx="0" cy="25824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1" name="Google Shape;1891;p79"/>
          <p:cNvCxnSpPr/>
          <p:nvPr/>
        </p:nvCxnSpPr>
        <p:spPr>
          <a:xfrm>
            <a:off x="3750925" y="1426900"/>
            <a:ext cx="23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2" name="Google Shape;1892;p79"/>
          <p:cNvCxnSpPr/>
          <p:nvPr/>
        </p:nvCxnSpPr>
        <p:spPr>
          <a:xfrm>
            <a:off x="3813925" y="15994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3" name="Google Shape;1893;p79"/>
          <p:cNvCxnSpPr/>
          <p:nvPr/>
        </p:nvCxnSpPr>
        <p:spPr>
          <a:xfrm>
            <a:off x="3813925" y="17719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4" name="Google Shape;1894;p79"/>
          <p:cNvCxnSpPr/>
          <p:nvPr/>
        </p:nvCxnSpPr>
        <p:spPr>
          <a:xfrm>
            <a:off x="3813925" y="19444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5" name="Google Shape;1895;p79"/>
          <p:cNvCxnSpPr/>
          <p:nvPr/>
        </p:nvCxnSpPr>
        <p:spPr>
          <a:xfrm>
            <a:off x="3813925" y="21169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79"/>
          <p:cNvCxnSpPr/>
          <p:nvPr/>
        </p:nvCxnSpPr>
        <p:spPr>
          <a:xfrm>
            <a:off x="3813925" y="24619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7" name="Google Shape;1897;p79"/>
          <p:cNvCxnSpPr/>
          <p:nvPr/>
        </p:nvCxnSpPr>
        <p:spPr>
          <a:xfrm>
            <a:off x="3813925" y="26344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8" name="Google Shape;1898;p79"/>
          <p:cNvCxnSpPr/>
          <p:nvPr/>
        </p:nvCxnSpPr>
        <p:spPr>
          <a:xfrm>
            <a:off x="3813925" y="28069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9" name="Google Shape;1899;p79"/>
          <p:cNvCxnSpPr/>
          <p:nvPr/>
        </p:nvCxnSpPr>
        <p:spPr>
          <a:xfrm>
            <a:off x="3813925" y="29794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0" name="Google Shape;1900;p79"/>
          <p:cNvCxnSpPr/>
          <p:nvPr/>
        </p:nvCxnSpPr>
        <p:spPr>
          <a:xfrm>
            <a:off x="3813925" y="33244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1" name="Google Shape;1901;p79"/>
          <p:cNvCxnSpPr/>
          <p:nvPr/>
        </p:nvCxnSpPr>
        <p:spPr>
          <a:xfrm>
            <a:off x="3813925" y="34969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2" name="Google Shape;1902;p79"/>
          <p:cNvCxnSpPr/>
          <p:nvPr/>
        </p:nvCxnSpPr>
        <p:spPr>
          <a:xfrm>
            <a:off x="3813925" y="36694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3" name="Google Shape;1903;p79"/>
          <p:cNvCxnSpPr/>
          <p:nvPr/>
        </p:nvCxnSpPr>
        <p:spPr>
          <a:xfrm>
            <a:off x="3813925" y="3841900"/>
            <a:ext cx="11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4" name="Google Shape;1904;p79"/>
          <p:cNvCxnSpPr/>
          <p:nvPr/>
        </p:nvCxnSpPr>
        <p:spPr>
          <a:xfrm>
            <a:off x="3750925" y="2289675"/>
            <a:ext cx="23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5" name="Google Shape;1905;p79"/>
          <p:cNvCxnSpPr/>
          <p:nvPr/>
        </p:nvCxnSpPr>
        <p:spPr>
          <a:xfrm>
            <a:off x="3750925" y="3152200"/>
            <a:ext cx="23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6" name="Google Shape;1906;p79"/>
          <p:cNvCxnSpPr/>
          <p:nvPr/>
        </p:nvCxnSpPr>
        <p:spPr>
          <a:xfrm>
            <a:off x="3750925" y="4014400"/>
            <a:ext cx="238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7" name="Google Shape;1907;p79"/>
          <p:cNvSpPr txBox="1"/>
          <p:nvPr/>
        </p:nvSpPr>
        <p:spPr>
          <a:xfrm>
            <a:off x="4095325" y="1286500"/>
            <a:ext cx="18966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213B55"/>
                </a:solidFill>
                <a:latin typeface="Abel"/>
                <a:ea typeface="Abel"/>
                <a:cs typeface="Abel"/>
                <a:sym typeface="Abel"/>
              </a:rPr>
              <a:t>Preparation</a:t>
            </a:r>
            <a:endParaRPr sz="2200" b="1">
              <a:solidFill>
                <a:srgbClr val="213B5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08" name="Google Shape;1908;p79"/>
          <p:cNvSpPr txBox="1"/>
          <p:nvPr/>
        </p:nvSpPr>
        <p:spPr>
          <a:xfrm>
            <a:off x="4173550" y="2149275"/>
            <a:ext cx="19479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213B55"/>
                </a:solidFill>
                <a:latin typeface="Abel"/>
                <a:ea typeface="Abel"/>
                <a:cs typeface="Abel"/>
                <a:sym typeface="Abel"/>
              </a:rPr>
              <a:t>Feature selection</a:t>
            </a:r>
            <a:endParaRPr sz="2200" b="1">
              <a:solidFill>
                <a:srgbClr val="213B5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09" name="Google Shape;1909;p79"/>
          <p:cNvSpPr txBox="1"/>
          <p:nvPr/>
        </p:nvSpPr>
        <p:spPr>
          <a:xfrm>
            <a:off x="4173550" y="3012050"/>
            <a:ext cx="15693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rgbClr val="213B55"/>
                </a:solidFill>
                <a:latin typeface="Abel"/>
                <a:ea typeface="Abel"/>
                <a:cs typeface="Abel"/>
                <a:sym typeface="Abel"/>
              </a:rPr>
              <a:t>Encoding</a:t>
            </a:r>
            <a:endParaRPr sz="2200" b="1">
              <a:solidFill>
                <a:srgbClr val="213B5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10" name="Google Shape;1910;p79"/>
          <p:cNvSpPr txBox="1"/>
          <p:nvPr/>
        </p:nvSpPr>
        <p:spPr>
          <a:xfrm>
            <a:off x="4258975" y="3874825"/>
            <a:ext cx="15693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13B55"/>
                </a:solidFill>
                <a:latin typeface="Abel"/>
                <a:ea typeface="Abel"/>
                <a:cs typeface="Abel"/>
                <a:sym typeface="Abel"/>
              </a:rPr>
              <a:t>Models</a:t>
            </a:r>
            <a:endParaRPr sz="2200" b="1">
              <a:solidFill>
                <a:srgbClr val="213B5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11" name="Google Shape;1911;p79"/>
          <p:cNvSpPr/>
          <p:nvPr/>
        </p:nvSpPr>
        <p:spPr>
          <a:xfrm>
            <a:off x="3813061" y="3525858"/>
            <a:ext cx="114600" cy="11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79"/>
          <p:cNvSpPr txBox="1"/>
          <p:nvPr/>
        </p:nvSpPr>
        <p:spPr>
          <a:xfrm>
            <a:off x="5872383" y="1195010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Data cleaning, removing null values, data adjustments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3" name="Google Shape;1913;p79"/>
          <p:cNvSpPr txBox="1"/>
          <p:nvPr/>
        </p:nvSpPr>
        <p:spPr>
          <a:xfrm>
            <a:off x="5872383" y="2057785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Chi-squared test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4" name="Google Shape;1914;p79"/>
          <p:cNvSpPr txBox="1"/>
          <p:nvPr/>
        </p:nvSpPr>
        <p:spPr>
          <a:xfrm>
            <a:off x="5872383" y="2920560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One-hot encoding and label encoding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5" name="Google Shape;1915;p79"/>
          <p:cNvSpPr txBox="1"/>
          <p:nvPr/>
        </p:nvSpPr>
        <p:spPr>
          <a:xfrm>
            <a:off x="5872383" y="3782510"/>
            <a:ext cx="22728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63236"/>
                </a:solidFill>
                <a:latin typeface="Poppins"/>
                <a:ea typeface="Poppins"/>
                <a:cs typeface="Poppins"/>
                <a:sym typeface="Poppins"/>
              </a:rPr>
              <a:t>KNN, XGBoost, Random Forest Classifier</a:t>
            </a:r>
            <a:endParaRPr>
              <a:solidFill>
                <a:srgbClr val="26323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80"/>
          <p:cNvSpPr txBox="1">
            <a:spLocks noGrp="1"/>
          </p:cNvSpPr>
          <p:nvPr>
            <p:ph type="subTitle" idx="1"/>
          </p:nvPr>
        </p:nvSpPr>
        <p:spPr>
          <a:xfrm>
            <a:off x="1437816" y="1952596"/>
            <a:ext cx="33066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Do you have any questions?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uFill>
                  <a:noFill/>
                </a:uFill>
                <a:hlinkClick r:id="rId3"/>
              </a:rPr>
              <a:t>addyouremail@freepik.com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+91 620 421 838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1921" name="Google Shape;1921;p80"/>
          <p:cNvSpPr txBox="1">
            <a:spLocks noGrp="1"/>
          </p:cNvSpPr>
          <p:nvPr>
            <p:ph type="title"/>
          </p:nvPr>
        </p:nvSpPr>
        <p:spPr>
          <a:xfrm>
            <a:off x="1432925" y="752800"/>
            <a:ext cx="33066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22" name="Google Shape;1922;p80"/>
          <p:cNvSpPr txBox="1"/>
          <p:nvPr/>
        </p:nvSpPr>
        <p:spPr>
          <a:xfrm>
            <a:off x="1441498" y="4175900"/>
            <a:ext cx="33066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attribution.</a:t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23" name="Google Shape;1923;p80"/>
          <p:cNvGrpSpPr/>
          <p:nvPr/>
        </p:nvGrpSpPr>
        <p:grpSpPr>
          <a:xfrm>
            <a:off x="713417" y="1617145"/>
            <a:ext cx="362920" cy="356865"/>
            <a:chOff x="2866317" y="3817357"/>
            <a:chExt cx="362920" cy="356865"/>
          </a:xfrm>
        </p:grpSpPr>
        <p:sp>
          <p:nvSpPr>
            <p:cNvPr id="1924" name="Google Shape;1924;p80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0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0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80"/>
          <p:cNvGrpSpPr/>
          <p:nvPr/>
        </p:nvGrpSpPr>
        <p:grpSpPr>
          <a:xfrm>
            <a:off x="713413" y="2134795"/>
            <a:ext cx="362920" cy="356865"/>
            <a:chOff x="3314750" y="3817357"/>
            <a:chExt cx="362920" cy="356865"/>
          </a:xfrm>
        </p:grpSpPr>
        <p:sp>
          <p:nvSpPr>
            <p:cNvPr id="1928" name="Google Shape;1928;p80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0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0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0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0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80"/>
          <p:cNvGrpSpPr/>
          <p:nvPr/>
        </p:nvGrpSpPr>
        <p:grpSpPr>
          <a:xfrm>
            <a:off x="713222" y="2652445"/>
            <a:ext cx="363314" cy="356576"/>
            <a:chOff x="3763184" y="3817357"/>
            <a:chExt cx="363314" cy="356576"/>
          </a:xfrm>
        </p:grpSpPr>
        <p:sp>
          <p:nvSpPr>
            <p:cNvPr id="1934" name="Google Shape;1934;p80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0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0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0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0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80"/>
          <p:cNvGrpSpPr/>
          <p:nvPr/>
        </p:nvGrpSpPr>
        <p:grpSpPr>
          <a:xfrm>
            <a:off x="713410" y="3169795"/>
            <a:ext cx="362947" cy="356576"/>
            <a:chOff x="4211985" y="3817357"/>
            <a:chExt cx="362947" cy="356576"/>
          </a:xfrm>
        </p:grpSpPr>
        <p:sp>
          <p:nvSpPr>
            <p:cNvPr id="1940" name="Google Shape;1940;p80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0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0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321050" y="1297800"/>
            <a:ext cx="4228800" cy="25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Getting a more insightful look into the disaster that occured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Analysing factors that may give insights to passenger’s survival rate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3" name="Google Shape;963;p42"/>
          <p:cNvSpPr txBox="1">
            <a:spLocks noGrp="1"/>
          </p:cNvSpPr>
          <p:nvPr>
            <p:ph type="title"/>
          </p:nvPr>
        </p:nvSpPr>
        <p:spPr>
          <a:xfrm>
            <a:off x="548100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Our Motivation —</a:t>
            </a:r>
            <a:endParaRPr/>
          </a:p>
        </p:txBody>
      </p:sp>
      <p:grpSp>
        <p:nvGrpSpPr>
          <p:cNvPr id="964" name="Google Shape;964;p42"/>
          <p:cNvGrpSpPr/>
          <p:nvPr/>
        </p:nvGrpSpPr>
        <p:grpSpPr>
          <a:xfrm>
            <a:off x="-2297475" y="537601"/>
            <a:ext cx="20229934" cy="4665685"/>
            <a:chOff x="-2297475" y="537601"/>
            <a:chExt cx="20229934" cy="4665685"/>
          </a:xfrm>
        </p:grpSpPr>
        <p:grpSp>
          <p:nvGrpSpPr>
            <p:cNvPr id="965" name="Google Shape;965;p42"/>
            <p:cNvGrpSpPr/>
            <p:nvPr/>
          </p:nvGrpSpPr>
          <p:grpSpPr>
            <a:xfrm>
              <a:off x="4752928" y="537601"/>
              <a:ext cx="13179530" cy="4066404"/>
              <a:chOff x="4412659" y="539583"/>
              <a:chExt cx="13108743" cy="4044564"/>
            </a:xfrm>
          </p:grpSpPr>
          <p:sp>
            <p:nvSpPr>
              <p:cNvPr id="966" name="Google Shape;966;p42"/>
              <p:cNvSpPr/>
              <p:nvPr/>
            </p:nvSpPr>
            <p:spPr>
              <a:xfrm>
                <a:off x="7654250" y="905375"/>
                <a:ext cx="1218325" cy="892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35703" extrusionOk="0">
                    <a:moveTo>
                      <a:pt x="47209" y="10702"/>
                    </a:moveTo>
                    <a:cubicBezTo>
                      <a:pt x="48732" y="6134"/>
                      <a:pt x="43402" y="2327"/>
                      <a:pt x="39553" y="5245"/>
                    </a:cubicBezTo>
                    <a:cubicBezTo>
                      <a:pt x="36084" y="0"/>
                      <a:pt x="28089" y="973"/>
                      <a:pt x="26016" y="6938"/>
                    </a:cubicBezTo>
                    <a:cubicBezTo>
                      <a:pt x="18782" y="42"/>
                      <a:pt x="6980" y="6388"/>
                      <a:pt x="8672" y="16202"/>
                    </a:cubicBezTo>
                    <a:cubicBezTo>
                      <a:pt x="2538" y="18021"/>
                      <a:pt x="0" y="25339"/>
                      <a:pt x="3723" y="30500"/>
                    </a:cubicBezTo>
                    <a:cubicBezTo>
                      <a:pt x="7445" y="35703"/>
                      <a:pt x="15187" y="35703"/>
                      <a:pt x="18867" y="30457"/>
                    </a:cubicBezTo>
                    <a:cubicBezTo>
                      <a:pt x="21321" y="33334"/>
                      <a:pt x="25424" y="34138"/>
                      <a:pt x="28808" y="32403"/>
                    </a:cubicBezTo>
                    <a:cubicBezTo>
                      <a:pt x="32150" y="30669"/>
                      <a:pt x="33884" y="26862"/>
                      <a:pt x="32996" y="23181"/>
                    </a:cubicBezTo>
                    <a:cubicBezTo>
                      <a:pt x="38537" y="24747"/>
                      <a:pt x="43529" y="19417"/>
                      <a:pt x="41583" y="14002"/>
                    </a:cubicBezTo>
                    <a:cubicBezTo>
                      <a:pt x="44037" y="14467"/>
                      <a:pt x="46406" y="13071"/>
                      <a:pt x="47209" y="107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5886825" y="590675"/>
                <a:ext cx="9264925" cy="360350"/>
              </a:xfrm>
              <a:custGeom>
                <a:avLst/>
                <a:gdLst/>
                <a:ahLst/>
                <a:cxnLst/>
                <a:rect l="l" t="t" r="r" b="b"/>
                <a:pathLst>
                  <a:path w="370597" h="14414" extrusionOk="0">
                    <a:moveTo>
                      <a:pt x="0" y="265"/>
                    </a:moveTo>
                    <a:cubicBezTo>
                      <a:pt x="35139" y="2623"/>
                      <a:pt x="149066" y="14458"/>
                      <a:pt x="210832" y="14414"/>
                    </a:cubicBezTo>
                    <a:cubicBezTo>
                      <a:pt x="272598" y="14370"/>
                      <a:pt x="343970" y="2402"/>
                      <a:pt x="370597" y="0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968" name="Google Shape;968;p42"/>
              <p:cNvCxnSpPr/>
              <p:nvPr/>
            </p:nvCxnSpPr>
            <p:spPr>
              <a:xfrm rot="10800000" flipH="1">
                <a:off x="4981780" y="577525"/>
                <a:ext cx="905100" cy="233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42"/>
              <p:cNvCxnSpPr/>
              <p:nvPr/>
            </p:nvCxnSpPr>
            <p:spPr>
              <a:xfrm rot="10800000" flipH="1">
                <a:off x="5545827" y="590702"/>
                <a:ext cx="341100" cy="2319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42"/>
              <p:cNvCxnSpPr/>
              <p:nvPr/>
            </p:nvCxnSpPr>
            <p:spPr>
              <a:xfrm rot="10800000">
                <a:off x="5872175" y="539583"/>
                <a:ext cx="734918" cy="24077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71" name="Google Shape;971;p42"/>
              <p:cNvCxnSpPr/>
              <p:nvPr/>
            </p:nvCxnSpPr>
            <p:spPr>
              <a:xfrm rot="10800000">
                <a:off x="15171671" y="597325"/>
                <a:ext cx="1685700" cy="2314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42"/>
              <p:cNvCxnSpPr/>
              <p:nvPr/>
            </p:nvCxnSpPr>
            <p:spPr>
              <a:xfrm rot="10800000">
                <a:off x="15158424" y="603902"/>
                <a:ext cx="1134900" cy="2306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42"/>
              <p:cNvCxnSpPr/>
              <p:nvPr/>
            </p:nvCxnSpPr>
            <p:spPr>
              <a:xfrm rot="10800000">
                <a:off x="15136133" y="539583"/>
                <a:ext cx="734918" cy="24077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grpSp>
            <p:nvGrpSpPr>
              <p:cNvPr id="974" name="Google Shape;974;p42"/>
              <p:cNvGrpSpPr/>
              <p:nvPr/>
            </p:nvGrpSpPr>
            <p:grpSpPr>
              <a:xfrm>
                <a:off x="4412659" y="2906073"/>
                <a:ext cx="13108743" cy="1678074"/>
                <a:chOff x="799450" y="3882200"/>
                <a:chExt cx="1937100" cy="247972"/>
              </a:xfrm>
            </p:grpSpPr>
            <p:grpSp>
              <p:nvGrpSpPr>
                <p:cNvPr id="975" name="Google Shape;975;p42"/>
                <p:cNvGrpSpPr/>
                <p:nvPr/>
              </p:nvGrpSpPr>
              <p:grpSpPr>
                <a:xfrm>
                  <a:off x="799450" y="3932909"/>
                  <a:ext cx="1937100" cy="197263"/>
                  <a:chOff x="799450" y="3983858"/>
                  <a:chExt cx="1937100" cy="146392"/>
                </a:xfrm>
              </p:grpSpPr>
              <p:sp>
                <p:nvSpPr>
                  <p:cNvPr id="976" name="Google Shape;976;p42"/>
                  <p:cNvSpPr/>
                  <p:nvPr/>
                </p:nvSpPr>
                <p:spPr>
                  <a:xfrm rot="10800000">
                    <a:off x="814925" y="4056750"/>
                    <a:ext cx="1907400" cy="73500"/>
                  </a:xfrm>
                  <a:prstGeom prst="trapezoid">
                    <a:avLst>
                      <a:gd name="adj" fmla="val 15343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42"/>
                  <p:cNvSpPr/>
                  <p:nvPr/>
                </p:nvSpPr>
                <p:spPr>
                  <a:xfrm rot="10800000">
                    <a:off x="799450" y="3983858"/>
                    <a:ext cx="1937100" cy="73500"/>
                  </a:xfrm>
                  <a:prstGeom prst="trapezoid">
                    <a:avLst>
                      <a:gd name="adj" fmla="val 15343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78" name="Google Shape;978;p42"/>
                <p:cNvGrpSpPr/>
                <p:nvPr/>
              </p:nvGrpSpPr>
              <p:grpSpPr>
                <a:xfrm>
                  <a:off x="839650" y="3882200"/>
                  <a:ext cx="1842600" cy="50700"/>
                  <a:chOff x="839650" y="3882200"/>
                  <a:chExt cx="1842600" cy="50700"/>
                </a:xfrm>
              </p:grpSpPr>
              <p:sp>
                <p:nvSpPr>
                  <p:cNvPr id="979" name="Google Shape;979;p42"/>
                  <p:cNvSpPr/>
                  <p:nvPr/>
                </p:nvSpPr>
                <p:spPr>
                  <a:xfrm>
                    <a:off x="839650" y="3882200"/>
                    <a:ext cx="1842600" cy="5070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80" name="Google Shape;980;p42"/>
                  <p:cNvGrpSpPr/>
                  <p:nvPr/>
                </p:nvGrpSpPr>
                <p:grpSpPr>
                  <a:xfrm>
                    <a:off x="869023" y="3894092"/>
                    <a:ext cx="1783854" cy="26904"/>
                    <a:chOff x="869023" y="3894092"/>
                    <a:chExt cx="1783854" cy="26904"/>
                  </a:xfrm>
                </p:grpSpPr>
                <p:sp>
                  <p:nvSpPr>
                    <p:cNvPr id="981" name="Google Shape;981;p42"/>
                    <p:cNvSpPr/>
                    <p:nvPr/>
                  </p:nvSpPr>
                  <p:spPr>
                    <a:xfrm>
                      <a:off x="8690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2" name="Google Shape;982;p42"/>
                    <p:cNvSpPr/>
                    <p:nvPr/>
                  </p:nvSpPr>
                  <p:spPr>
                    <a:xfrm>
                      <a:off x="9365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3" name="Google Shape;983;p42"/>
                    <p:cNvSpPr/>
                    <p:nvPr/>
                  </p:nvSpPr>
                  <p:spPr>
                    <a:xfrm>
                      <a:off x="10041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4" name="Google Shape;984;p42"/>
                    <p:cNvSpPr/>
                    <p:nvPr/>
                  </p:nvSpPr>
                  <p:spPr>
                    <a:xfrm>
                      <a:off x="107174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5" name="Google Shape;985;p42"/>
                    <p:cNvSpPr/>
                    <p:nvPr/>
                  </p:nvSpPr>
                  <p:spPr>
                    <a:xfrm>
                      <a:off x="11393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6" name="Google Shape;986;p42"/>
                    <p:cNvSpPr/>
                    <p:nvPr/>
                  </p:nvSpPr>
                  <p:spPr>
                    <a:xfrm>
                      <a:off x="12068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7" name="Google Shape;987;p42"/>
                    <p:cNvSpPr/>
                    <p:nvPr/>
                  </p:nvSpPr>
                  <p:spPr>
                    <a:xfrm>
                      <a:off x="12744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8" name="Google Shape;988;p42"/>
                    <p:cNvSpPr/>
                    <p:nvPr/>
                  </p:nvSpPr>
                  <p:spPr>
                    <a:xfrm>
                      <a:off x="134204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89" name="Google Shape;989;p42"/>
                    <p:cNvSpPr/>
                    <p:nvPr/>
                  </p:nvSpPr>
                  <p:spPr>
                    <a:xfrm>
                      <a:off x="14096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0" name="Google Shape;990;p42"/>
                    <p:cNvSpPr/>
                    <p:nvPr/>
                  </p:nvSpPr>
                  <p:spPr>
                    <a:xfrm>
                      <a:off x="14771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1" name="Google Shape;991;p42"/>
                    <p:cNvSpPr/>
                    <p:nvPr/>
                  </p:nvSpPr>
                  <p:spPr>
                    <a:xfrm>
                      <a:off x="15447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2" name="Google Shape;992;p42"/>
                    <p:cNvSpPr/>
                    <p:nvPr/>
                  </p:nvSpPr>
                  <p:spPr>
                    <a:xfrm>
                      <a:off x="161234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3" name="Google Shape;993;p42"/>
                    <p:cNvSpPr/>
                    <p:nvPr/>
                  </p:nvSpPr>
                  <p:spPr>
                    <a:xfrm>
                      <a:off x="16799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42"/>
                    <p:cNvSpPr/>
                    <p:nvPr/>
                  </p:nvSpPr>
                  <p:spPr>
                    <a:xfrm>
                      <a:off x="17474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42"/>
                    <p:cNvSpPr/>
                    <p:nvPr/>
                  </p:nvSpPr>
                  <p:spPr>
                    <a:xfrm>
                      <a:off x="18150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42"/>
                    <p:cNvSpPr/>
                    <p:nvPr/>
                  </p:nvSpPr>
                  <p:spPr>
                    <a:xfrm>
                      <a:off x="188264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42"/>
                    <p:cNvSpPr/>
                    <p:nvPr/>
                  </p:nvSpPr>
                  <p:spPr>
                    <a:xfrm>
                      <a:off x="19502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8" name="Google Shape;998;p42"/>
                    <p:cNvSpPr/>
                    <p:nvPr/>
                  </p:nvSpPr>
                  <p:spPr>
                    <a:xfrm>
                      <a:off x="20177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9" name="Google Shape;999;p42"/>
                    <p:cNvSpPr/>
                    <p:nvPr/>
                  </p:nvSpPr>
                  <p:spPr>
                    <a:xfrm>
                      <a:off x="20853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0" name="Google Shape;1000;p42"/>
                    <p:cNvSpPr/>
                    <p:nvPr/>
                  </p:nvSpPr>
                  <p:spPr>
                    <a:xfrm>
                      <a:off x="215294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1" name="Google Shape;1001;p42"/>
                    <p:cNvSpPr/>
                    <p:nvPr/>
                  </p:nvSpPr>
                  <p:spPr>
                    <a:xfrm>
                      <a:off x="22205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2" name="Google Shape;1002;p42"/>
                    <p:cNvSpPr/>
                    <p:nvPr/>
                  </p:nvSpPr>
                  <p:spPr>
                    <a:xfrm>
                      <a:off x="22880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3" name="Google Shape;1003;p42"/>
                    <p:cNvSpPr/>
                    <p:nvPr/>
                  </p:nvSpPr>
                  <p:spPr>
                    <a:xfrm>
                      <a:off x="23556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42"/>
                    <p:cNvSpPr/>
                    <p:nvPr/>
                  </p:nvSpPr>
                  <p:spPr>
                    <a:xfrm>
                      <a:off x="242324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42"/>
                    <p:cNvSpPr/>
                    <p:nvPr/>
                  </p:nvSpPr>
                  <p:spPr>
                    <a:xfrm>
                      <a:off x="249082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42"/>
                    <p:cNvSpPr/>
                    <p:nvPr/>
                  </p:nvSpPr>
                  <p:spPr>
                    <a:xfrm>
                      <a:off x="2558398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42"/>
                    <p:cNvSpPr/>
                    <p:nvPr/>
                  </p:nvSpPr>
                  <p:spPr>
                    <a:xfrm>
                      <a:off x="2625973" y="3894092"/>
                      <a:ext cx="26904" cy="269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9" h="659" extrusionOk="0">
                          <a:moveTo>
                            <a:pt x="342" y="0"/>
                          </a:moveTo>
                          <a:cubicBezTo>
                            <a:pt x="147" y="0"/>
                            <a:pt x="0" y="147"/>
                            <a:pt x="0" y="342"/>
                          </a:cubicBezTo>
                          <a:cubicBezTo>
                            <a:pt x="0" y="513"/>
                            <a:pt x="147" y="659"/>
                            <a:pt x="342" y="659"/>
                          </a:cubicBezTo>
                          <a:cubicBezTo>
                            <a:pt x="512" y="659"/>
                            <a:pt x="659" y="513"/>
                            <a:pt x="659" y="342"/>
                          </a:cubicBezTo>
                          <a:cubicBezTo>
                            <a:pt x="659" y="147"/>
                            <a:pt x="512" y="0"/>
                            <a:pt x="34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08" name="Google Shape;1008;p42"/>
              <p:cNvGrpSpPr/>
              <p:nvPr/>
            </p:nvGrpSpPr>
            <p:grpSpPr>
              <a:xfrm>
                <a:off x="7671090" y="1660061"/>
                <a:ext cx="451703" cy="1246019"/>
                <a:chOff x="1274300" y="3698075"/>
                <a:chExt cx="66749" cy="184126"/>
              </a:xfrm>
            </p:grpSpPr>
            <p:sp>
              <p:nvSpPr>
                <p:cNvPr id="1009" name="Google Shape;1009;p42"/>
                <p:cNvSpPr/>
                <p:nvPr/>
              </p:nvSpPr>
              <p:spPr>
                <a:xfrm>
                  <a:off x="1274300" y="3698075"/>
                  <a:ext cx="66749" cy="184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42"/>
                <p:cNvSpPr/>
                <p:nvPr/>
              </p:nvSpPr>
              <p:spPr>
                <a:xfrm>
                  <a:off x="1274300" y="3698075"/>
                  <a:ext cx="66749" cy="5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1" name="Google Shape;1011;p42"/>
              <p:cNvGrpSpPr/>
              <p:nvPr/>
            </p:nvGrpSpPr>
            <p:grpSpPr>
              <a:xfrm>
                <a:off x="9832002" y="1660061"/>
                <a:ext cx="451703" cy="1246019"/>
                <a:chOff x="1274300" y="3698075"/>
                <a:chExt cx="66749" cy="184126"/>
              </a:xfrm>
            </p:grpSpPr>
            <p:sp>
              <p:nvSpPr>
                <p:cNvPr id="1012" name="Google Shape;1012;p42"/>
                <p:cNvSpPr/>
                <p:nvPr/>
              </p:nvSpPr>
              <p:spPr>
                <a:xfrm>
                  <a:off x="1274300" y="3698075"/>
                  <a:ext cx="66749" cy="184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42"/>
                <p:cNvSpPr/>
                <p:nvPr/>
              </p:nvSpPr>
              <p:spPr>
                <a:xfrm>
                  <a:off x="1274300" y="3698075"/>
                  <a:ext cx="66749" cy="5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4" name="Google Shape;1014;p42"/>
              <p:cNvGrpSpPr/>
              <p:nvPr/>
            </p:nvGrpSpPr>
            <p:grpSpPr>
              <a:xfrm>
                <a:off x="11459514" y="1660061"/>
                <a:ext cx="451703" cy="1246019"/>
                <a:chOff x="1274300" y="3698075"/>
                <a:chExt cx="66749" cy="184126"/>
              </a:xfrm>
            </p:grpSpPr>
            <p:sp>
              <p:nvSpPr>
                <p:cNvPr id="1015" name="Google Shape;1015;p42"/>
                <p:cNvSpPr/>
                <p:nvPr/>
              </p:nvSpPr>
              <p:spPr>
                <a:xfrm>
                  <a:off x="1274300" y="3698075"/>
                  <a:ext cx="66749" cy="184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42"/>
                <p:cNvSpPr/>
                <p:nvPr/>
              </p:nvSpPr>
              <p:spPr>
                <a:xfrm>
                  <a:off x="1274300" y="3698075"/>
                  <a:ext cx="66749" cy="5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7" name="Google Shape;1017;p42"/>
              <p:cNvGrpSpPr/>
              <p:nvPr/>
            </p:nvGrpSpPr>
            <p:grpSpPr>
              <a:xfrm>
                <a:off x="13087025" y="1660061"/>
                <a:ext cx="451703" cy="1246019"/>
                <a:chOff x="1274300" y="3698075"/>
                <a:chExt cx="66749" cy="184126"/>
              </a:xfrm>
            </p:grpSpPr>
            <p:sp>
              <p:nvSpPr>
                <p:cNvPr id="1018" name="Google Shape;1018;p42"/>
                <p:cNvSpPr/>
                <p:nvPr/>
              </p:nvSpPr>
              <p:spPr>
                <a:xfrm>
                  <a:off x="1274300" y="3698075"/>
                  <a:ext cx="66749" cy="184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2"/>
                <p:cNvSpPr/>
                <p:nvPr/>
              </p:nvSpPr>
              <p:spPr>
                <a:xfrm>
                  <a:off x="1274300" y="3698075"/>
                  <a:ext cx="66749" cy="5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2757" extrusionOk="0">
                      <a:moveTo>
                        <a:pt x="0" y="0"/>
                      </a:moveTo>
                      <a:lnTo>
                        <a:pt x="0" y="2756"/>
                      </a:lnTo>
                      <a:lnTo>
                        <a:pt x="1635" y="2756"/>
                      </a:lnTo>
                      <a:lnTo>
                        <a:pt x="163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20" name="Google Shape;1020;p42"/>
            <p:cNvSpPr/>
            <p:nvPr/>
          </p:nvSpPr>
          <p:spPr>
            <a:xfrm>
              <a:off x="-2297475" y="3899525"/>
              <a:ext cx="11441465" cy="1303761"/>
            </a:xfrm>
            <a:custGeom>
              <a:avLst/>
              <a:gdLst/>
              <a:ahLst/>
              <a:cxnLst/>
              <a:rect l="l" t="t" r="r" b="b"/>
              <a:pathLst>
                <a:path w="152436" h="17369" extrusionOk="0">
                  <a:moveTo>
                    <a:pt x="50508" y="1"/>
                  </a:moveTo>
                  <a:cubicBezTo>
                    <a:pt x="47549" y="1"/>
                    <a:pt x="44430" y="1151"/>
                    <a:pt x="41585" y="2247"/>
                  </a:cubicBezTo>
                  <a:cubicBezTo>
                    <a:pt x="28122" y="7515"/>
                    <a:pt x="14195" y="11490"/>
                    <a:pt x="0" y="14100"/>
                  </a:cubicBezTo>
                  <a:lnTo>
                    <a:pt x="0" y="17368"/>
                  </a:lnTo>
                  <a:lnTo>
                    <a:pt x="152436" y="17368"/>
                  </a:lnTo>
                  <a:lnTo>
                    <a:pt x="152436" y="9027"/>
                  </a:lnTo>
                  <a:cubicBezTo>
                    <a:pt x="151776" y="9188"/>
                    <a:pt x="151222" y="9272"/>
                    <a:pt x="150669" y="9272"/>
                  </a:cubicBezTo>
                  <a:cubicBezTo>
                    <a:pt x="149629" y="9272"/>
                    <a:pt x="148596" y="8973"/>
                    <a:pt x="146875" y="8320"/>
                  </a:cubicBezTo>
                  <a:cubicBezTo>
                    <a:pt x="144880" y="7555"/>
                    <a:pt x="142781" y="7169"/>
                    <a:pt x="140682" y="7169"/>
                  </a:cubicBezTo>
                  <a:cubicBezTo>
                    <a:pt x="138829" y="7169"/>
                    <a:pt x="136976" y="7470"/>
                    <a:pt x="135192" y="8076"/>
                  </a:cubicBezTo>
                  <a:cubicBezTo>
                    <a:pt x="134111" y="8429"/>
                    <a:pt x="133029" y="8922"/>
                    <a:pt x="131911" y="8922"/>
                  </a:cubicBezTo>
                  <a:cubicBezTo>
                    <a:pt x="131794" y="8922"/>
                    <a:pt x="131676" y="8916"/>
                    <a:pt x="131558" y="8905"/>
                  </a:cubicBezTo>
                  <a:cubicBezTo>
                    <a:pt x="129729" y="8759"/>
                    <a:pt x="128339" y="7246"/>
                    <a:pt x="126851" y="6124"/>
                  </a:cubicBezTo>
                  <a:cubicBezTo>
                    <a:pt x="124679" y="4538"/>
                    <a:pt x="122078" y="3720"/>
                    <a:pt x="119455" y="3720"/>
                  </a:cubicBezTo>
                  <a:cubicBezTo>
                    <a:pt x="117926" y="3720"/>
                    <a:pt x="116389" y="3998"/>
                    <a:pt x="114925" y="4564"/>
                  </a:cubicBezTo>
                  <a:cubicBezTo>
                    <a:pt x="112013" y="5723"/>
                    <a:pt x="109377" y="8009"/>
                    <a:pt x="106281" y="8009"/>
                  </a:cubicBezTo>
                  <a:cubicBezTo>
                    <a:pt x="106187" y="8009"/>
                    <a:pt x="106093" y="8007"/>
                    <a:pt x="105998" y="8002"/>
                  </a:cubicBezTo>
                  <a:cubicBezTo>
                    <a:pt x="104364" y="7929"/>
                    <a:pt x="102852" y="7198"/>
                    <a:pt x="101266" y="6807"/>
                  </a:cubicBezTo>
                  <a:cubicBezTo>
                    <a:pt x="100266" y="6570"/>
                    <a:pt x="99258" y="6476"/>
                    <a:pt x="98245" y="6476"/>
                  </a:cubicBezTo>
                  <a:cubicBezTo>
                    <a:pt x="94450" y="6476"/>
                    <a:pt x="90583" y="7793"/>
                    <a:pt x="86738" y="7793"/>
                  </a:cubicBezTo>
                  <a:cubicBezTo>
                    <a:pt x="86133" y="7793"/>
                    <a:pt x="85529" y="7761"/>
                    <a:pt x="84925" y="7685"/>
                  </a:cubicBezTo>
                  <a:cubicBezTo>
                    <a:pt x="80087" y="7078"/>
                    <a:pt x="75719" y="3715"/>
                    <a:pt x="70877" y="3715"/>
                  </a:cubicBezTo>
                  <a:cubicBezTo>
                    <a:pt x="70666" y="3715"/>
                    <a:pt x="70455" y="3721"/>
                    <a:pt x="70243" y="3734"/>
                  </a:cubicBezTo>
                  <a:cubicBezTo>
                    <a:pt x="67616" y="3887"/>
                    <a:pt x="65005" y="5063"/>
                    <a:pt x="62478" y="5063"/>
                  </a:cubicBezTo>
                  <a:cubicBezTo>
                    <a:pt x="61766" y="5063"/>
                    <a:pt x="61061" y="4970"/>
                    <a:pt x="60365" y="4734"/>
                  </a:cubicBezTo>
                  <a:cubicBezTo>
                    <a:pt x="58194" y="4003"/>
                    <a:pt x="56706" y="2051"/>
                    <a:pt x="54706" y="978"/>
                  </a:cubicBezTo>
                  <a:cubicBezTo>
                    <a:pt x="53380" y="279"/>
                    <a:pt x="51963" y="1"/>
                    <a:pt x="50508" y="1"/>
                  </a:cubicBezTo>
                  <a:close/>
                </a:path>
              </a:pathLst>
            </a:custGeom>
            <a:gradFill>
              <a:gsLst>
                <a:gs pos="0">
                  <a:srgbClr val="D0F3FF">
                    <a:alpha val="7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3"/>
          <p:cNvSpPr txBox="1">
            <a:spLocks noGrp="1"/>
          </p:cNvSpPr>
          <p:nvPr>
            <p:ph type="title" idx="4"/>
          </p:nvPr>
        </p:nvSpPr>
        <p:spPr>
          <a:xfrm>
            <a:off x="713225" y="537600"/>
            <a:ext cx="46692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— Our Objective —</a:t>
            </a:r>
            <a:endParaRPr sz="2800"/>
          </a:p>
        </p:txBody>
      </p:sp>
      <p:sp>
        <p:nvSpPr>
          <p:cNvPr id="1026" name="Google Shape;1026;p43"/>
          <p:cNvSpPr txBox="1">
            <a:spLocks noGrp="1"/>
          </p:cNvSpPr>
          <p:nvPr>
            <p:ph type="title"/>
          </p:nvPr>
        </p:nvSpPr>
        <p:spPr>
          <a:xfrm>
            <a:off x="2290188" y="1741812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027" name="Google Shape;1027;p43"/>
          <p:cNvSpPr txBox="1">
            <a:spLocks noGrp="1"/>
          </p:cNvSpPr>
          <p:nvPr>
            <p:ph type="subTitle" idx="1"/>
          </p:nvPr>
        </p:nvSpPr>
        <p:spPr>
          <a:xfrm>
            <a:off x="2811300" y="1611750"/>
            <a:ext cx="40425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Identifying undiscovered loopholes in safety precautions or fail-safe measures</a:t>
            </a:r>
            <a:endParaRPr/>
          </a:p>
        </p:txBody>
      </p:sp>
      <p:sp>
        <p:nvSpPr>
          <p:cNvPr id="1028" name="Google Shape;1028;p43"/>
          <p:cNvSpPr txBox="1">
            <a:spLocks noGrp="1"/>
          </p:cNvSpPr>
          <p:nvPr>
            <p:ph type="title" idx="2"/>
          </p:nvPr>
        </p:nvSpPr>
        <p:spPr>
          <a:xfrm flipH="1">
            <a:off x="6267150" y="3208488"/>
            <a:ext cx="5211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029" name="Google Shape;1029;p43"/>
          <p:cNvSpPr txBox="1">
            <a:spLocks noGrp="1"/>
          </p:cNvSpPr>
          <p:nvPr>
            <p:ph type="subTitle" idx="3"/>
          </p:nvPr>
        </p:nvSpPr>
        <p:spPr>
          <a:xfrm flipH="1">
            <a:off x="2355750" y="3078450"/>
            <a:ext cx="3911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Further improvement of existing safety infrastructure in mitigation and response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4"/>
          <p:cNvSpPr txBox="1">
            <a:spLocks noGrp="1"/>
          </p:cNvSpPr>
          <p:nvPr>
            <p:ph type="title"/>
          </p:nvPr>
        </p:nvSpPr>
        <p:spPr>
          <a:xfrm>
            <a:off x="-107250" y="998850"/>
            <a:ext cx="5154000" cy="20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Predicting who will survive the titanic disaster?</a:t>
            </a:r>
            <a:endParaRPr sz="470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"/>
          </p:nvPr>
        </p:nvSpPr>
        <p:spPr>
          <a:xfrm>
            <a:off x="1447775" y="3127050"/>
            <a:ext cx="42993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Based on passengers’ data</a:t>
            </a:r>
            <a:endParaRPr sz="2000"/>
          </a:p>
        </p:txBody>
      </p:sp>
      <p:grpSp>
        <p:nvGrpSpPr>
          <p:cNvPr id="1036" name="Google Shape;1036;p44"/>
          <p:cNvGrpSpPr/>
          <p:nvPr/>
        </p:nvGrpSpPr>
        <p:grpSpPr>
          <a:xfrm>
            <a:off x="5322392" y="866971"/>
            <a:ext cx="3475622" cy="3409555"/>
            <a:chOff x="5721725" y="3019675"/>
            <a:chExt cx="674813" cy="661985"/>
          </a:xfrm>
        </p:grpSpPr>
        <p:grpSp>
          <p:nvGrpSpPr>
            <p:cNvPr id="1037" name="Google Shape;1037;p44"/>
            <p:cNvGrpSpPr/>
            <p:nvPr/>
          </p:nvGrpSpPr>
          <p:grpSpPr>
            <a:xfrm>
              <a:off x="5744864" y="3036577"/>
              <a:ext cx="628535" cy="628616"/>
              <a:chOff x="5744864" y="3036577"/>
              <a:chExt cx="628535" cy="628616"/>
            </a:xfrm>
          </p:grpSpPr>
          <p:sp>
            <p:nvSpPr>
              <p:cNvPr id="1038" name="Google Shape;1038;p44"/>
              <p:cNvSpPr/>
              <p:nvPr/>
            </p:nvSpPr>
            <p:spPr>
              <a:xfrm>
                <a:off x="5744864" y="3409425"/>
                <a:ext cx="251705" cy="253083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89" extrusionOk="0">
                    <a:moveTo>
                      <a:pt x="1885" y="0"/>
                    </a:moveTo>
                    <a:lnTo>
                      <a:pt x="0" y="614"/>
                    </a:lnTo>
                    <a:cubicBezTo>
                      <a:pt x="442" y="1953"/>
                      <a:pt x="1480" y="3015"/>
                      <a:pt x="2807" y="3488"/>
                    </a:cubicBezTo>
                    <a:lnTo>
                      <a:pt x="3470" y="1622"/>
                    </a:lnTo>
                    <a:cubicBezTo>
                      <a:pt x="2721" y="1351"/>
                      <a:pt x="2137" y="756"/>
                      <a:pt x="18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5747113" y="3036577"/>
                <a:ext cx="253446" cy="251778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471" extrusionOk="0">
                    <a:moveTo>
                      <a:pt x="2874" y="1"/>
                    </a:moveTo>
                    <a:cubicBezTo>
                      <a:pt x="1535" y="443"/>
                      <a:pt x="473" y="1475"/>
                      <a:pt x="0" y="2807"/>
                    </a:cubicBezTo>
                    <a:lnTo>
                      <a:pt x="1873" y="3470"/>
                    </a:lnTo>
                    <a:cubicBezTo>
                      <a:pt x="2137" y="2715"/>
                      <a:pt x="2739" y="2132"/>
                      <a:pt x="3494" y="1880"/>
                    </a:cubicBezTo>
                    <a:lnTo>
                      <a:pt x="28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6121694" y="3038825"/>
                <a:ext cx="251705" cy="253519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3495" extrusionOk="0">
                    <a:moveTo>
                      <a:pt x="669" y="1"/>
                    </a:moveTo>
                    <a:lnTo>
                      <a:pt x="0" y="1867"/>
                    </a:lnTo>
                    <a:cubicBezTo>
                      <a:pt x="755" y="2138"/>
                      <a:pt x="1339" y="2733"/>
                      <a:pt x="1591" y="3488"/>
                    </a:cubicBezTo>
                    <a:lnTo>
                      <a:pt x="1591" y="3495"/>
                    </a:lnTo>
                    <a:lnTo>
                      <a:pt x="3469" y="2868"/>
                    </a:lnTo>
                    <a:cubicBezTo>
                      <a:pt x="3027" y="1530"/>
                      <a:pt x="1996" y="473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6117632" y="3413415"/>
                <a:ext cx="253519" cy="251778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3471" extrusionOk="0">
                    <a:moveTo>
                      <a:pt x="1628" y="1"/>
                    </a:moveTo>
                    <a:cubicBezTo>
                      <a:pt x="1358" y="750"/>
                      <a:pt x="756" y="1333"/>
                      <a:pt x="1" y="1585"/>
                    </a:cubicBezTo>
                    <a:lnTo>
                      <a:pt x="621" y="3470"/>
                    </a:lnTo>
                    <a:cubicBezTo>
                      <a:pt x="1960" y="3028"/>
                      <a:pt x="3022" y="1990"/>
                      <a:pt x="3495" y="664"/>
                    </a:cubicBezTo>
                    <a:lnTo>
                      <a:pt x="1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44"/>
            <p:cNvGrpSpPr/>
            <p:nvPr/>
          </p:nvGrpSpPr>
          <p:grpSpPr>
            <a:xfrm>
              <a:off x="5721725" y="3019675"/>
              <a:ext cx="674813" cy="661985"/>
              <a:chOff x="5721725" y="3019675"/>
              <a:chExt cx="674813" cy="661985"/>
            </a:xfrm>
          </p:grpSpPr>
          <p:sp>
            <p:nvSpPr>
              <p:cNvPr id="1043" name="Google Shape;1043;p44"/>
              <p:cNvSpPr/>
              <p:nvPr/>
            </p:nvSpPr>
            <p:spPr>
              <a:xfrm>
                <a:off x="5721725" y="3239685"/>
                <a:ext cx="161251" cy="214784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961" extrusionOk="0">
                    <a:moveTo>
                      <a:pt x="350" y="1"/>
                    </a:moveTo>
                    <a:cubicBezTo>
                      <a:pt x="12" y="959"/>
                      <a:pt x="0" y="1997"/>
                      <a:pt x="319" y="2961"/>
                    </a:cubicBezTo>
                    <a:lnTo>
                      <a:pt x="2204" y="2340"/>
                    </a:lnTo>
                    <a:cubicBezTo>
                      <a:pt x="2112" y="2070"/>
                      <a:pt x="2069" y="1788"/>
                      <a:pt x="2075" y="1505"/>
                    </a:cubicBezTo>
                    <a:lnTo>
                      <a:pt x="2069" y="1499"/>
                    </a:lnTo>
                    <a:cubicBezTo>
                      <a:pt x="2075" y="1217"/>
                      <a:pt x="2125" y="934"/>
                      <a:pt x="2223" y="664"/>
                    </a:cubicBez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5955512" y="3019675"/>
                <a:ext cx="214784" cy="154650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132" extrusionOk="0">
                    <a:moveTo>
                      <a:pt x="1427" y="0"/>
                    </a:moveTo>
                    <a:cubicBezTo>
                      <a:pt x="942" y="0"/>
                      <a:pt x="463" y="80"/>
                      <a:pt x="1" y="234"/>
                    </a:cubicBezTo>
                    <a:lnTo>
                      <a:pt x="621" y="2113"/>
                    </a:lnTo>
                    <a:cubicBezTo>
                      <a:pt x="885" y="2027"/>
                      <a:pt x="1158" y="1984"/>
                      <a:pt x="1430" y="1984"/>
                    </a:cubicBezTo>
                    <a:cubicBezTo>
                      <a:pt x="1721" y="1984"/>
                      <a:pt x="2012" y="2033"/>
                      <a:pt x="2291" y="2131"/>
                    </a:cubicBezTo>
                    <a:lnTo>
                      <a:pt x="2960" y="265"/>
                    </a:lnTo>
                    <a:cubicBezTo>
                      <a:pt x="2481" y="99"/>
                      <a:pt x="1984" y="7"/>
                      <a:pt x="1481" y="1"/>
                    </a:cubicBezTo>
                    <a:cubicBezTo>
                      <a:pt x="1463" y="0"/>
                      <a:pt x="1445" y="0"/>
                      <a:pt x="1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5948403" y="3527010"/>
                <a:ext cx="108734" cy="154650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2132" extrusionOk="0">
                    <a:moveTo>
                      <a:pt x="664" y="1"/>
                    </a:moveTo>
                    <a:lnTo>
                      <a:pt x="1" y="1867"/>
                    </a:lnTo>
                    <a:cubicBezTo>
                      <a:pt x="473" y="2039"/>
                      <a:pt x="971" y="2125"/>
                      <a:pt x="1474" y="2131"/>
                    </a:cubicBezTo>
                    <a:lnTo>
                      <a:pt x="1499" y="148"/>
                    </a:lnTo>
                    <a:cubicBezTo>
                      <a:pt x="1216" y="148"/>
                      <a:pt x="934" y="93"/>
                      <a:pt x="6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6055323" y="3528316"/>
                <a:ext cx="107428" cy="153344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114" extrusionOk="0">
                    <a:moveTo>
                      <a:pt x="860" y="1"/>
                    </a:moveTo>
                    <a:cubicBezTo>
                      <a:pt x="607" y="87"/>
                      <a:pt x="342" y="130"/>
                      <a:pt x="78" y="130"/>
                    </a:cubicBezTo>
                    <a:cubicBezTo>
                      <a:pt x="60" y="130"/>
                      <a:pt x="42" y="130"/>
                      <a:pt x="25" y="130"/>
                    </a:cubicBezTo>
                    <a:lnTo>
                      <a:pt x="0" y="2113"/>
                    </a:lnTo>
                    <a:cubicBezTo>
                      <a:pt x="18" y="2113"/>
                      <a:pt x="36" y="2114"/>
                      <a:pt x="54" y="2114"/>
                    </a:cubicBezTo>
                    <a:cubicBezTo>
                      <a:pt x="539" y="2114"/>
                      <a:pt x="1018" y="2034"/>
                      <a:pt x="1480" y="1886"/>
                    </a:cubicBezTo>
                    <a:lnTo>
                      <a:pt x="8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6235722" y="3247301"/>
                <a:ext cx="160816" cy="214276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954" extrusionOk="0">
                    <a:moveTo>
                      <a:pt x="1897" y="0"/>
                    </a:moveTo>
                    <a:lnTo>
                      <a:pt x="19" y="621"/>
                    </a:lnTo>
                    <a:cubicBezTo>
                      <a:pt x="197" y="1161"/>
                      <a:pt x="190" y="1750"/>
                      <a:pt x="0" y="2291"/>
                    </a:cubicBezTo>
                    <a:lnTo>
                      <a:pt x="1867" y="2954"/>
                    </a:lnTo>
                    <a:cubicBezTo>
                      <a:pt x="2204" y="1996"/>
                      <a:pt x="2217" y="958"/>
                      <a:pt x="18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44"/>
            <p:cNvSpPr/>
            <p:nvPr/>
          </p:nvSpPr>
          <p:spPr>
            <a:xfrm>
              <a:off x="5778739" y="3091851"/>
              <a:ext cx="575513" cy="556218"/>
            </a:xfrm>
            <a:custGeom>
              <a:avLst/>
              <a:gdLst/>
              <a:ahLst/>
              <a:cxnLst/>
              <a:rect l="l" t="t" r="r" b="b"/>
              <a:pathLst>
                <a:path w="7934" h="7668" extrusionOk="0">
                  <a:moveTo>
                    <a:pt x="3991" y="0"/>
                  </a:moveTo>
                  <a:cubicBezTo>
                    <a:pt x="3940" y="0"/>
                    <a:pt x="3919" y="74"/>
                    <a:pt x="3967" y="80"/>
                  </a:cubicBezTo>
                  <a:cubicBezTo>
                    <a:pt x="6048" y="295"/>
                    <a:pt x="6834" y="1100"/>
                    <a:pt x="7461" y="2585"/>
                  </a:cubicBezTo>
                  <a:cubicBezTo>
                    <a:pt x="7725" y="3224"/>
                    <a:pt x="7651" y="3918"/>
                    <a:pt x="7559" y="4575"/>
                  </a:cubicBezTo>
                  <a:cubicBezTo>
                    <a:pt x="7467" y="5207"/>
                    <a:pt x="7061" y="5742"/>
                    <a:pt x="6681" y="6233"/>
                  </a:cubicBezTo>
                  <a:cubicBezTo>
                    <a:pt x="5911" y="7014"/>
                    <a:pt x="5028" y="7407"/>
                    <a:pt x="4031" y="7407"/>
                  </a:cubicBezTo>
                  <a:cubicBezTo>
                    <a:pt x="3993" y="7407"/>
                    <a:pt x="3955" y="7407"/>
                    <a:pt x="3918" y="7406"/>
                  </a:cubicBezTo>
                  <a:cubicBezTo>
                    <a:pt x="3902" y="7406"/>
                    <a:pt x="3885" y="7406"/>
                    <a:pt x="3869" y="7406"/>
                  </a:cubicBezTo>
                  <a:cubicBezTo>
                    <a:pt x="3468" y="7406"/>
                    <a:pt x="3067" y="7332"/>
                    <a:pt x="2690" y="7191"/>
                  </a:cubicBezTo>
                  <a:cubicBezTo>
                    <a:pt x="2100" y="7031"/>
                    <a:pt x="1615" y="6577"/>
                    <a:pt x="1185" y="6171"/>
                  </a:cubicBezTo>
                  <a:cubicBezTo>
                    <a:pt x="718" y="5729"/>
                    <a:pt x="522" y="5085"/>
                    <a:pt x="338" y="4501"/>
                  </a:cubicBezTo>
                  <a:cubicBezTo>
                    <a:pt x="141" y="3857"/>
                    <a:pt x="301" y="3175"/>
                    <a:pt x="454" y="2549"/>
                  </a:cubicBezTo>
                  <a:cubicBezTo>
                    <a:pt x="854" y="1468"/>
                    <a:pt x="1535" y="743"/>
                    <a:pt x="2505" y="369"/>
                  </a:cubicBezTo>
                  <a:cubicBezTo>
                    <a:pt x="2898" y="221"/>
                    <a:pt x="3316" y="142"/>
                    <a:pt x="3740" y="142"/>
                  </a:cubicBezTo>
                  <a:cubicBezTo>
                    <a:pt x="3807" y="142"/>
                    <a:pt x="3746" y="37"/>
                    <a:pt x="3697" y="37"/>
                  </a:cubicBezTo>
                  <a:cubicBezTo>
                    <a:pt x="2868" y="117"/>
                    <a:pt x="1990" y="295"/>
                    <a:pt x="1388" y="934"/>
                  </a:cubicBezTo>
                  <a:cubicBezTo>
                    <a:pt x="829" y="1523"/>
                    <a:pt x="1056" y="1235"/>
                    <a:pt x="602" y="1910"/>
                  </a:cubicBezTo>
                  <a:cubicBezTo>
                    <a:pt x="350" y="2285"/>
                    <a:pt x="276" y="2739"/>
                    <a:pt x="166" y="3163"/>
                  </a:cubicBezTo>
                  <a:cubicBezTo>
                    <a:pt x="0" y="3844"/>
                    <a:pt x="190" y="4532"/>
                    <a:pt x="381" y="5177"/>
                  </a:cubicBezTo>
                  <a:cubicBezTo>
                    <a:pt x="565" y="5815"/>
                    <a:pt x="1050" y="6307"/>
                    <a:pt x="1511" y="6755"/>
                  </a:cubicBezTo>
                  <a:cubicBezTo>
                    <a:pt x="1990" y="7234"/>
                    <a:pt x="2653" y="7418"/>
                    <a:pt x="3279" y="7590"/>
                  </a:cubicBezTo>
                  <a:cubicBezTo>
                    <a:pt x="3479" y="7645"/>
                    <a:pt x="3681" y="7668"/>
                    <a:pt x="3884" y="7668"/>
                  </a:cubicBezTo>
                  <a:cubicBezTo>
                    <a:pt x="4354" y="7668"/>
                    <a:pt x="4826" y="7546"/>
                    <a:pt x="5268" y="7430"/>
                  </a:cubicBezTo>
                  <a:cubicBezTo>
                    <a:pt x="5907" y="7258"/>
                    <a:pt x="6411" y="6779"/>
                    <a:pt x="6871" y="6331"/>
                  </a:cubicBezTo>
                  <a:cubicBezTo>
                    <a:pt x="7356" y="5864"/>
                    <a:pt x="7553" y="5195"/>
                    <a:pt x="7737" y="4575"/>
                  </a:cubicBezTo>
                  <a:cubicBezTo>
                    <a:pt x="7933" y="3893"/>
                    <a:pt x="7755" y="3193"/>
                    <a:pt x="7583" y="2542"/>
                  </a:cubicBezTo>
                  <a:cubicBezTo>
                    <a:pt x="7350" y="1658"/>
                    <a:pt x="6638" y="1044"/>
                    <a:pt x="5938" y="535"/>
                  </a:cubicBezTo>
                  <a:cubicBezTo>
                    <a:pt x="5385" y="135"/>
                    <a:pt x="4648" y="68"/>
                    <a:pt x="3997" y="0"/>
                  </a:cubicBezTo>
                  <a:cubicBezTo>
                    <a:pt x="3995" y="0"/>
                    <a:pt x="3993" y="0"/>
                    <a:pt x="3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 txBox="1">
            <a:spLocks noGrp="1"/>
          </p:cNvSpPr>
          <p:nvPr>
            <p:ph type="title"/>
          </p:nvPr>
        </p:nvSpPr>
        <p:spPr>
          <a:xfrm flipH="1">
            <a:off x="5586363" y="1888650"/>
            <a:ext cx="1065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054" name="Google Shape;1054;p45"/>
          <p:cNvSpPr txBox="1">
            <a:spLocks noGrp="1"/>
          </p:cNvSpPr>
          <p:nvPr>
            <p:ph type="title" idx="2"/>
          </p:nvPr>
        </p:nvSpPr>
        <p:spPr>
          <a:xfrm flipH="1">
            <a:off x="1709675" y="1855875"/>
            <a:ext cx="34860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EDA</a:t>
            </a:r>
            <a:endParaRPr sz="2800"/>
          </a:p>
        </p:txBody>
      </p:sp>
      <p:sp>
        <p:nvSpPr>
          <p:cNvPr id="1055" name="Google Shape;1055;p45"/>
          <p:cNvSpPr txBox="1">
            <a:spLocks noGrp="1"/>
          </p:cNvSpPr>
          <p:nvPr>
            <p:ph type="subTitle" idx="1"/>
          </p:nvPr>
        </p:nvSpPr>
        <p:spPr>
          <a:xfrm flipH="1">
            <a:off x="2645200" y="2573375"/>
            <a:ext cx="23397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Data cleaning and visualisation</a:t>
            </a:r>
            <a:endParaRPr sz="18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grpSp>
        <p:nvGrpSpPr>
          <p:cNvPr id="1056" name="Google Shape;1056;p45"/>
          <p:cNvGrpSpPr/>
          <p:nvPr/>
        </p:nvGrpSpPr>
        <p:grpSpPr>
          <a:xfrm>
            <a:off x="6921060" y="349239"/>
            <a:ext cx="1755275" cy="975224"/>
            <a:chOff x="6921060" y="349239"/>
            <a:chExt cx="1755275" cy="975224"/>
          </a:xfrm>
        </p:grpSpPr>
        <p:grpSp>
          <p:nvGrpSpPr>
            <p:cNvPr id="1057" name="Google Shape;1057;p45"/>
            <p:cNvGrpSpPr/>
            <p:nvPr/>
          </p:nvGrpSpPr>
          <p:grpSpPr>
            <a:xfrm rot="-1274724">
              <a:off x="6929007" y="651807"/>
              <a:ext cx="1739382" cy="370088"/>
              <a:chOff x="4122625" y="3917225"/>
              <a:chExt cx="2301162" cy="489618"/>
            </a:xfrm>
          </p:grpSpPr>
          <p:sp>
            <p:nvSpPr>
              <p:cNvPr id="1058" name="Google Shape;1058;p45"/>
              <p:cNvSpPr/>
              <p:nvPr/>
            </p:nvSpPr>
            <p:spPr>
              <a:xfrm rot="10800000">
                <a:off x="4122625" y="4020125"/>
                <a:ext cx="2162400" cy="386700"/>
              </a:xfrm>
              <a:prstGeom prst="trapezoid">
                <a:avLst>
                  <a:gd name="adj" fmla="val 15343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5"/>
              <p:cNvSpPr/>
              <p:nvPr/>
            </p:nvSpPr>
            <p:spPr>
              <a:xfrm>
                <a:off x="5721463" y="3917225"/>
                <a:ext cx="702324" cy="489618"/>
              </a:xfrm>
              <a:prstGeom prst="irregularSeal1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0" name="Google Shape;1060;p45"/>
              <p:cNvGrpSpPr/>
              <p:nvPr/>
            </p:nvGrpSpPr>
            <p:grpSpPr>
              <a:xfrm>
                <a:off x="4204225" y="3917225"/>
                <a:ext cx="2007900" cy="102900"/>
                <a:chOff x="4204225" y="3917225"/>
                <a:chExt cx="2007900" cy="102900"/>
              </a:xfrm>
            </p:grpSpPr>
            <p:sp>
              <p:nvSpPr>
                <p:cNvPr id="1061" name="Google Shape;1061;p45"/>
                <p:cNvSpPr/>
                <p:nvPr/>
              </p:nvSpPr>
              <p:spPr>
                <a:xfrm>
                  <a:off x="4204225" y="3917225"/>
                  <a:ext cx="2007900" cy="1029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62" name="Google Shape;1062;p45"/>
                <p:cNvGrpSpPr/>
                <p:nvPr/>
              </p:nvGrpSpPr>
              <p:grpSpPr>
                <a:xfrm>
                  <a:off x="4290120" y="3941350"/>
                  <a:ext cx="1836108" cy="54560"/>
                  <a:chOff x="4290120" y="3941350"/>
                  <a:chExt cx="1836108" cy="54560"/>
                </a:xfrm>
              </p:grpSpPr>
              <p:sp>
                <p:nvSpPr>
                  <p:cNvPr id="1063" name="Google Shape;1063;p45"/>
                  <p:cNvSpPr/>
                  <p:nvPr/>
                </p:nvSpPr>
                <p:spPr>
                  <a:xfrm>
                    <a:off x="4290120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45"/>
                  <p:cNvSpPr/>
                  <p:nvPr/>
                </p:nvSpPr>
                <p:spPr>
                  <a:xfrm>
                    <a:off x="4427162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45"/>
                  <p:cNvSpPr/>
                  <p:nvPr/>
                </p:nvSpPr>
                <p:spPr>
                  <a:xfrm>
                    <a:off x="4564204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45"/>
                  <p:cNvSpPr/>
                  <p:nvPr/>
                </p:nvSpPr>
                <p:spPr>
                  <a:xfrm>
                    <a:off x="4701246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45"/>
                  <p:cNvSpPr/>
                  <p:nvPr/>
                </p:nvSpPr>
                <p:spPr>
                  <a:xfrm>
                    <a:off x="4838288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45"/>
                  <p:cNvSpPr/>
                  <p:nvPr/>
                </p:nvSpPr>
                <p:spPr>
                  <a:xfrm>
                    <a:off x="4975330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45"/>
                  <p:cNvSpPr/>
                  <p:nvPr/>
                </p:nvSpPr>
                <p:spPr>
                  <a:xfrm>
                    <a:off x="5112373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45"/>
                  <p:cNvSpPr/>
                  <p:nvPr/>
                </p:nvSpPr>
                <p:spPr>
                  <a:xfrm>
                    <a:off x="5249415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1" name="Google Shape;1071;p45"/>
                  <p:cNvSpPr/>
                  <p:nvPr/>
                </p:nvSpPr>
                <p:spPr>
                  <a:xfrm>
                    <a:off x="5386457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45"/>
                  <p:cNvSpPr/>
                  <p:nvPr/>
                </p:nvSpPr>
                <p:spPr>
                  <a:xfrm>
                    <a:off x="5523499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45"/>
                  <p:cNvSpPr/>
                  <p:nvPr/>
                </p:nvSpPr>
                <p:spPr>
                  <a:xfrm>
                    <a:off x="5660541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45"/>
                  <p:cNvSpPr/>
                  <p:nvPr/>
                </p:nvSpPr>
                <p:spPr>
                  <a:xfrm>
                    <a:off x="5797583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45"/>
                  <p:cNvSpPr/>
                  <p:nvPr/>
                </p:nvSpPr>
                <p:spPr>
                  <a:xfrm>
                    <a:off x="5934625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45"/>
                  <p:cNvSpPr/>
                  <p:nvPr/>
                </p:nvSpPr>
                <p:spPr>
                  <a:xfrm>
                    <a:off x="6071667" y="3941350"/>
                    <a:ext cx="54560" cy="54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" h="659" extrusionOk="0">
                        <a:moveTo>
                          <a:pt x="342" y="0"/>
                        </a:moveTo>
                        <a:cubicBezTo>
                          <a:pt x="147" y="0"/>
                          <a:pt x="0" y="147"/>
                          <a:pt x="0" y="342"/>
                        </a:cubicBezTo>
                        <a:cubicBezTo>
                          <a:pt x="0" y="513"/>
                          <a:pt x="147" y="659"/>
                          <a:pt x="342" y="659"/>
                        </a:cubicBezTo>
                        <a:cubicBezTo>
                          <a:pt x="512" y="659"/>
                          <a:pt x="659" y="513"/>
                          <a:pt x="659" y="342"/>
                        </a:cubicBezTo>
                        <a:cubicBezTo>
                          <a:pt x="659" y="147"/>
                          <a:pt x="51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77" name="Google Shape;1077;p45"/>
            <p:cNvGrpSpPr/>
            <p:nvPr/>
          </p:nvGrpSpPr>
          <p:grpSpPr>
            <a:xfrm rot="2304738">
              <a:off x="7423464" y="350495"/>
              <a:ext cx="102318" cy="282240"/>
              <a:chOff x="1274300" y="3698075"/>
              <a:chExt cx="66749" cy="184126"/>
            </a:xfrm>
          </p:grpSpPr>
          <p:sp>
            <p:nvSpPr>
              <p:cNvPr id="1078" name="Google Shape;1078;p45"/>
              <p:cNvSpPr/>
              <p:nvPr/>
            </p:nvSpPr>
            <p:spPr>
              <a:xfrm>
                <a:off x="1274300" y="3698075"/>
                <a:ext cx="66749" cy="184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5"/>
              <p:cNvSpPr/>
              <p:nvPr/>
            </p:nvSpPr>
            <p:spPr>
              <a:xfrm>
                <a:off x="1274300" y="3698075"/>
                <a:ext cx="66749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757" extrusionOk="0">
                    <a:moveTo>
                      <a:pt x="0" y="0"/>
                    </a:moveTo>
                    <a:lnTo>
                      <a:pt x="0" y="2756"/>
                    </a:lnTo>
                    <a:lnTo>
                      <a:pt x="1635" y="275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75" y="1091301"/>
            <a:ext cx="8400651" cy="14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6"/>
          <p:cNvSpPr txBox="1">
            <a:spLocks noGrp="1"/>
          </p:cNvSpPr>
          <p:nvPr>
            <p:ph type="title"/>
          </p:nvPr>
        </p:nvSpPr>
        <p:spPr>
          <a:xfrm>
            <a:off x="713225" y="537600"/>
            <a:ext cx="55215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 Overview of our data —</a:t>
            </a:r>
            <a:endParaRPr/>
          </a:p>
        </p:txBody>
      </p:sp>
      <p:sp>
        <p:nvSpPr>
          <p:cNvPr id="1086" name="Google Shape;1086;p46"/>
          <p:cNvSpPr txBox="1">
            <a:spLocks noGrp="1"/>
          </p:cNvSpPr>
          <p:nvPr>
            <p:ph type="subTitle" idx="4294967295"/>
          </p:nvPr>
        </p:nvSpPr>
        <p:spPr>
          <a:xfrm>
            <a:off x="2722325" y="2966400"/>
            <a:ext cx="5759400" cy="21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Shape: (891, 12)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Some variables have NULL values, which we will deal with later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7" name="Google Shape;108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4" y="2785899"/>
            <a:ext cx="2143575" cy="21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anic Remembrance Day by Slidesgo">
  <a:themeElements>
    <a:clrScheme name="Simple Light">
      <a:dk1>
        <a:srgbClr val="000000"/>
      </a:dk1>
      <a:lt1>
        <a:srgbClr val="FFFFFF"/>
      </a:lt1>
      <a:dk2>
        <a:srgbClr val="93BFCE"/>
      </a:dk2>
      <a:lt2>
        <a:srgbClr val="E0E8EA"/>
      </a:lt2>
      <a:accent1>
        <a:srgbClr val="D0F3FF"/>
      </a:accent1>
      <a:accent2>
        <a:srgbClr val="A5D5E5"/>
      </a:accent2>
      <a:accent3>
        <a:srgbClr val="6B919E"/>
      </a:accent3>
      <a:accent4>
        <a:srgbClr val="567682"/>
      </a:accent4>
      <a:accent5>
        <a:srgbClr val="354A50"/>
      </a:accent5>
      <a:accent6>
        <a:srgbClr val="263236"/>
      </a:accent6>
      <a:hlink>
        <a:srgbClr val="2632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1400</Words>
  <Application>Microsoft Office PowerPoint</Application>
  <PresentationFormat>On-screen Show (16:9)</PresentationFormat>
  <Paragraphs>257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Abel</vt:lpstr>
      <vt:lpstr>Didact Gothic</vt:lpstr>
      <vt:lpstr>Poppins</vt:lpstr>
      <vt:lpstr>Poppins SemiBold</vt:lpstr>
      <vt:lpstr>Arial</vt:lpstr>
      <vt:lpstr>Open Sans</vt:lpstr>
      <vt:lpstr>Titanic Remembrance Day by Slidesgo</vt:lpstr>
      <vt:lpstr>— SC1015 Mini-Project —</vt:lpstr>
      <vt:lpstr>— Contents —</vt:lpstr>
      <vt:lpstr>1.</vt:lpstr>
      <vt:lpstr>Our Dataset</vt:lpstr>
      <vt:lpstr>— Our Motivation —</vt:lpstr>
      <vt:lpstr>— Our Objective —</vt:lpstr>
      <vt:lpstr>Predicting who will survive the titanic disaster?</vt:lpstr>
      <vt:lpstr>2.</vt:lpstr>
      <vt:lpstr>— Overview of our data —</vt:lpstr>
      <vt:lpstr>— Our Variables —</vt:lpstr>
      <vt:lpstr>— Data Cleaning —</vt:lpstr>
      <vt:lpstr>— Null Values and Outliers —</vt:lpstr>
      <vt:lpstr>— Data Adjustments —</vt:lpstr>
      <vt:lpstr>— Data Adjustments —</vt:lpstr>
      <vt:lpstr>— Encoding Categorical Variables —</vt:lpstr>
      <vt:lpstr>— Overview of Dataset so far —</vt:lpstr>
      <vt:lpstr>— EDA - Overview of Survivors —</vt:lpstr>
      <vt:lpstr>— EDA - Does gender affect survival? —</vt:lpstr>
      <vt:lpstr>— EDA - Passenger Class —</vt:lpstr>
      <vt:lpstr>— EDA - Gender and Passenger Class —</vt:lpstr>
      <vt:lpstr>— EDA - Port of Embarkment —</vt:lpstr>
      <vt:lpstr>— EDA Importance of Ticket Number —</vt:lpstr>
      <vt:lpstr>Our Models</vt:lpstr>
      <vt:lpstr>— Feature Selection - Chi-Squared Test —</vt:lpstr>
      <vt:lpstr>— Feature Selection - Chi-Squared Test —</vt:lpstr>
      <vt:lpstr>— Explaining our Attempts —</vt:lpstr>
      <vt:lpstr>— K Nearest Neighbour —</vt:lpstr>
      <vt:lpstr>— Prediction Score - KNN —</vt:lpstr>
      <vt:lpstr>— Analysis —</vt:lpstr>
      <vt:lpstr>Curse of Dimensionality</vt:lpstr>
      <vt:lpstr>— XGBoost —</vt:lpstr>
      <vt:lpstr>— Prediction Score - XGBoost —</vt:lpstr>
      <vt:lpstr>— Analysis —</vt:lpstr>
      <vt:lpstr>— Analysis —</vt:lpstr>
      <vt:lpstr>— Random Forest Classifier —</vt:lpstr>
      <vt:lpstr>— Prediction Score - Random Forest —</vt:lpstr>
      <vt:lpstr>— Analysis —</vt:lpstr>
      <vt:lpstr>— Analysis —</vt:lpstr>
      <vt:lpstr>Over-fitting</vt:lpstr>
      <vt:lpstr>4.</vt:lpstr>
      <vt:lpstr>XGBoost</vt:lpstr>
      <vt:lpstr>— Learning Outcomes —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SC1015 Mini-Project —</dc:title>
  <dc:creator>Jd Goh</dc:creator>
  <cp:lastModifiedBy>Jd Goh</cp:lastModifiedBy>
  <cp:revision>1</cp:revision>
  <dcterms:modified xsi:type="dcterms:W3CDTF">2023-04-22T12:49:51Z</dcterms:modified>
</cp:coreProperties>
</file>