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Работу выполнил: Оршадский Дмитрий Сергееви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Работу выполнил: Оршадский Дмитрий Сергеевич</a:t>
            </a:r>
          </a:p>
        </p:txBody>
      </p:sp>
      <p:sp>
        <p:nvSpPr>
          <p:cNvPr id="152" name="Личный финансовый бо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Личный финансовый бот</a:t>
            </a:r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Добавить расходы"/>
          <p:cNvSpPr txBox="1"/>
          <p:nvPr/>
        </p:nvSpPr>
        <p:spPr>
          <a:xfrm>
            <a:off x="1361813" y="6262862"/>
            <a:ext cx="405635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Добавить расходы</a:t>
            </a:r>
          </a:p>
        </p:txBody>
      </p:sp>
      <p:sp>
        <p:nvSpPr>
          <p:cNvPr id="156" name="Просмотр расходов"/>
          <p:cNvSpPr txBox="1"/>
          <p:nvPr/>
        </p:nvSpPr>
        <p:spPr>
          <a:xfrm>
            <a:off x="6758384" y="6262862"/>
            <a:ext cx="430861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Просмотр расходов</a:t>
            </a:r>
          </a:p>
        </p:txBody>
      </p:sp>
      <p:sp>
        <p:nvSpPr>
          <p:cNvPr id="157" name="Конвертировать валюту"/>
          <p:cNvSpPr txBox="1"/>
          <p:nvPr/>
        </p:nvSpPr>
        <p:spPr>
          <a:xfrm>
            <a:off x="12330017" y="6262862"/>
            <a:ext cx="5321890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Конвертировать валюту</a:t>
            </a:r>
          </a:p>
        </p:txBody>
      </p:sp>
      <p:sp>
        <p:nvSpPr>
          <p:cNvPr id="158" name="Загрузить файл"/>
          <p:cNvSpPr txBox="1"/>
          <p:nvPr/>
        </p:nvSpPr>
        <p:spPr>
          <a:xfrm>
            <a:off x="19634964" y="6262862"/>
            <a:ext cx="352553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Загрузить файл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81551" y="10645"/>
            <a:ext cx="24547102" cy="615394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0" name="Основные опции бота"/>
          <p:cNvSpPr txBox="1"/>
          <p:nvPr/>
        </p:nvSpPr>
        <p:spPr>
          <a:xfrm>
            <a:off x="8358479" y="163692"/>
            <a:ext cx="7667042" cy="135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/>
            <a:r>
              <a:t>Основные опции бота</a:t>
            </a:r>
          </a:p>
        </p:txBody>
      </p:sp>
      <p:pic>
        <p:nvPicPr>
          <p:cNvPr id="161" name="free-icon-ruble-3213647.png" descr="free-icon-ruble-32136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8240" y="3913658"/>
            <a:ext cx="2083501" cy="208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free-icon-preview-1070303.png" descr="free-icon-preview-10703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0943" y="3913658"/>
            <a:ext cx="2083501" cy="208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free-icon-currency-exchange-3919608.png" descr="free-icon-currency-exchange-39196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85312" y="3949759"/>
            <a:ext cx="2011300" cy="2011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free-icon-upload-3208602.png" descr="free-icon-upload-32086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94517" y="3686317"/>
            <a:ext cx="2206428" cy="220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Линия"/>
          <p:cNvSpPr/>
          <p:nvPr/>
        </p:nvSpPr>
        <p:spPr>
          <a:xfrm flipV="1">
            <a:off x="6096159" y="6689298"/>
            <a:ext cx="1" cy="63692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Пользователь может ввести сумму…"/>
          <p:cNvSpPr txBox="1"/>
          <p:nvPr/>
        </p:nvSpPr>
        <p:spPr>
          <a:xfrm>
            <a:off x="841724" y="7867302"/>
            <a:ext cx="5096533" cy="4013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Пользователь может ввести сумму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и описание своего расхода, и эта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информация будет сохранена в базе данных бота.</a:t>
            </a:r>
          </a:p>
        </p:txBody>
      </p:sp>
      <p:sp>
        <p:nvSpPr>
          <p:cNvPr id="167" name="Линия"/>
          <p:cNvSpPr/>
          <p:nvPr/>
        </p:nvSpPr>
        <p:spPr>
          <a:xfrm flipV="1">
            <a:off x="18361722" y="6689298"/>
            <a:ext cx="1" cy="63692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Линия"/>
          <p:cNvSpPr/>
          <p:nvPr/>
        </p:nvSpPr>
        <p:spPr>
          <a:xfrm flipV="1">
            <a:off x="11729228" y="6689298"/>
            <a:ext cx="1" cy="63692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Бот отобразит список…"/>
          <p:cNvSpPr txBox="1"/>
          <p:nvPr/>
        </p:nvSpPr>
        <p:spPr>
          <a:xfrm>
            <a:off x="6793674" y="7881076"/>
            <a:ext cx="4334765" cy="289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Бот отобразит список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всех расходов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пользователя и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общую сумму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всех его расходов.</a:t>
            </a:r>
          </a:p>
        </p:txBody>
      </p:sp>
      <p:sp>
        <p:nvSpPr>
          <p:cNvPr id="170" name="Пользователь может ввести…"/>
          <p:cNvSpPr txBox="1"/>
          <p:nvPr/>
        </p:nvSpPr>
        <p:spPr>
          <a:xfrm>
            <a:off x="12391453" y="7908327"/>
            <a:ext cx="5614519" cy="2336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Пользователь может ввести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сумму и выбрать валюту,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которую нужно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конвертировать.</a:t>
            </a:r>
          </a:p>
        </p:txBody>
      </p:sp>
      <p:sp>
        <p:nvSpPr>
          <p:cNvPr id="171" name="Пользователь нажимает кнопку…"/>
          <p:cNvSpPr txBox="1"/>
          <p:nvPr/>
        </p:nvSpPr>
        <p:spPr>
          <a:xfrm>
            <a:off x="18497203" y="7970129"/>
            <a:ext cx="5801056" cy="4927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Пользователь нажимает кнопку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"Загрузить файл" на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встроенной клавиатуре,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чтобы выбрать файл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своем устройстве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и отправить его в бота.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Это может быть документ,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фото, музыка или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любой другой файловый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формат, поддерживаемый ботом.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87170" y="-25363"/>
            <a:ext cx="13766727" cy="1376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Снимок экрана 2023-04-22 в 21.40.43.png" descr="Снимок экрана 2023-04-22 в 21.4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352" y="3836351"/>
            <a:ext cx="8431683" cy="55812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75" name="Обработка команды /start от пользователя."/>
          <p:cNvSpPr txBox="1"/>
          <p:nvPr/>
        </p:nvSpPr>
        <p:spPr>
          <a:xfrm>
            <a:off x="14113628" y="608563"/>
            <a:ext cx="8431683" cy="1219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Обработка команды /start от пользователя.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rgbClr val="5E5E5E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Команды"/>
          <p:cNvSpPr txBox="1"/>
          <p:nvPr/>
        </p:nvSpPr>
        <p:spPr>
          <a:xfrm>
            <a:off x="10527180" y="292914"/>
            <a:ext cx="332964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FFFFFF"/>
                </a:solidFill>
              </a:defRPr>
            </a:lvl1pPr>
          </a:lstStyle>
          <a:p>
            <a:pPr/>
            <a:r>
              <a:t>Команды</a:t>
            </a:r>
          </a:p>
        </p:txBody>
      </p:sp>
      <p:sp>
        <p:nvSpPr>
          <p:cNvPr id="178" name="/start"/>
          <p:cNvSpPr txBox="1"/>
          <p:nvPr/>
        </p:nvSpPr>
        <p:spPr>
          <a:xfrm>
            <a:off x="4186356" y="5532899"/>
            <a:ext cx="1319277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/start</a:t>
            </a:r>
          </a:p>
        </p:txBody>
      </p:sp>
      <p:sp>
        <p:nvSpPr>
          <p:cNvPr id="179" name="/about"/>
          <p:cNvSpPr txBox="1"/>
          <p:nvPr/>
        </p:nvSpPr>
        <p:spPr>
          <a:xfrm>
            <a:off x="4295128" y="7847215"/>
            <a:ext cx="162306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/about</a:t>
            </a:r>
          </a:p>
        </p:txBody>
      </p:sp>
      <p:sp>
        <p:nvSpPr>
          <p:cNvPr id="180" name="/help"/>
          <p:cNvSpPr txBox="1"/>
          <p:nvPr/>
        </p:nvSpPr>
        <p:spPr>
          <a:xfrm>
            <a:off x="4191182" y="3218583"/>
            <a:ext cx="13096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/help</a:t>
            </a:r>
          </a:p>
        </p:txBody>
      </p:sp>
      <p:sp>
        <p:nvSpPr>
          <p:cNvPr id="181" name="/feedback"/>
          <p:cNvSpPr txBox="1"/>
          <p:nvPr/>
        </p:nvSpPr>
        <p:spPr>
          <a:xfrm>
            <a:off x="4215837" y="10161531"/>
            <a:ext cx="239776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/feedback</a:t>
            </a:r>
          </a:p>
        </p:txBody>
      </p:sp>
      <p:sp>
        <p:nvSpPr>
          <p:cNvPr id="182" name="1"/>
          <p:cNvSpPr/>
          <p:nvPr/>
        </p:nvSpPr>
        <p:spPr>
          <a:xfrm>
            <a:off x="2670702" y="3101743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2"/>
          <p:cNvSpPr/>
          <p:nvPr/>
        </p:nvSpPr>
        <p:spPr>
          <a:xfrm>
            <a:off x="2670702" y="5416059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4" name="3"/>
          <p:cNvSpPr/>
          <p:nvPr/>
        </p:nvSpPr>
        <p:spPr>
          <a:xfrm>
            <a:off x="2670702" y="7730375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5" name="4"/>
          <p:cNvSpPr/>
          <p:nvPr/>
        </p:nvSpPr>
        <p:spPr>
          <a:xfrm>
            <a:off x="2670702" y="10044691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186" name="Набор стикеров для Telegram «Солдат».png" descr="Набор стикеров для Telegram «Солдат»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6409" y="1296478"/>
            <a:ext cx="11123044" cy="11123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