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2"/>
  </p:notesMasterIdLst>
  <p:sldIdLst>
    <p:sldId id="256" r:id="rId2"/>
    <p:sldId id="263" r:id="rId3"/>
    <p:sldId id="279" r:id="rId4"/>
    <p:sldId id="259" r:id="rId5"/>
    <p:sldId id="280" r:id="rId6"/>
    <p:sldId id="277" r:id="rId7"/>
    <p:sldId id="260" r:id="rId8"/>
    <p:sldId id="261" r:id="rId9"/>
    <p:sldId id="262" r:id="rId10"/>
    <p:sldId id="264" r:id="rId11"/>
    <p:sldId id="266" r:id="rId12"/>
    <p:sldId id="265" r:id="rId13"/>
    <p:sldId id="274" r:id="rId14"/>
    <p:sldId id="275" r:id="rId15"/>
    <p:sldId id="267" r:id="rId16"/>
    <p:sldId id="268" r:id="rId17"/>
    <p:sldId id="271" r:id="rId18"/>
    <p:sldId id="269" r:id="rId19"/>
    <p:sldId id="273" r:id="rId20"/>
    <p:sldId id="272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63" autoAdjust="0"/>
  </p:normalViewPr>
  <p:slideViewPr>
    <p:cSldViewPr snapToGrid="0">
      <p:cViewPr varScale="1">
        <p:scale>
          <a:sx n="106" d="100"/>
          <a:sy n="106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0B7D7-D046-47A6-9D4D-5C8229AA7145}" type="datetimeFigureOut">
              <a:rPr lang="zh-CN" altLang="en-US" smtClean="0"/>
              <a:t>2020-04-01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0EB83-25E0-4529-A58A-8C0B60ED3D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79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0EB83-25E0-4529-A58A-8C0B60ED3DA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283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0EB83-25E0-4529-A58A-8C0B60ED3DA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909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0EB83-25E0-4529-A58A-8C0B60ED3DA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532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0EB83-25E0-4529-A58A-8C0B60ED3DA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367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C651-D7A3-4FD3-92EA-2246B2784467}" type="datetimeFigureOut">
              <a:rPr lang="zh-CN" altLang="en-US" smtClean="0"/>
              <a:t>2020-04-01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E52D-5693-43DD-BF5D-10E68B89A1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430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C651-D7A3-4FD3-92EA-2246B2784467}" type="datetimeFigureOut">
              <a:rPr lang="zh-CN" altLang="en-US" smtClean="0"/>
              <a:t>2020-04-01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E52D-5693-43DD-BF5D-10E68B89A1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73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C651-D7A3-4FD3-92EA-2246B2784467}" type="datetimeFigureOut">
              <a:rPr lang="zh-CN" altLang="en-US" smtClean="0"/>
              <a:t>2020-04-01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E52D-5693-43DD-BF5D-10E68B89A1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06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C651-D7A3-4FD3-92EA-2246B2784467}" type="datetimeFigureOut">
              <a:rPr lang="zh-CN" altLang="en-US" smtClean="0"/>
              <a:t>2020-04-01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E52D-5693-43DD-BF5D-10E68B89A1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328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C651-D7A3-4FD3-92EA-2246B2784467}" type="datetimeFigureOut">
              <a:rPr lang="zh-CN" altLang="en-US" smtClean="0"/>
              <a:t>2020-04-01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E52D-5693-43DD-BF5D-10E68B89A1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502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C651-D7A3-4FD3-92EA-2246B2784467}" type="datetimeFigureOut">
              <a:rPr lang="zh-CN" altLang="en-US" smtClean="0"/>
              <a:t>2020-04-01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E52D-5693-43DD-BF5D-10E68B89A1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589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C651-D7A3-4FD3-92EA-2246B2784467}" type="datetimeFigureOut">
              <a:rPr lang="zh-CN" altLang="en-US" smtClean="0"/>
              <a:t>2020-04-01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E52D-5693-43DD-BF5D-10E68B89A1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500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C651-D7A3-4FD3-92EA-2246B2784467}" type="datetimeFigureOut">
              <a:rPr lang="zh-CN" altLang="en-US" smtClean="0"/>
              <a:t>2020-04-01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E52D-5693-43DD-BF5D-10E68B89A1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96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C651-D7A3-4FD3-92EA-2246B2784467}" type="datetimeFigureOut">
              <a:rPr lang="zh-CN" altLang="en-US" smtClean="0"/>
              <a:t>2020-04-01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E52D-5693-43DD-BF5D-10E68B89A1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127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C651-D7A3-4FD3-92EA-2246B2784467}" type="datetimeFigureOut">
              <a:rPr lang="zh-CN" altLang="en-US" smtClean="0"/>
              <a:t>2020-04-01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E52D-5693-43DD-BF5D-10E68B89A1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13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C651-D7A3-4FD3-92EA-2246B2784467}" type="datetimeFigureOut">
              <a:rPr lang="zh-CN" altLang="en-US" smtClean="0"/>
              <a:t>2020-04-01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E52D-5693-43DD-BF5D-10E68B89A1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926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7C651-D7A3-4FD3-92EA-2246B2784467}" type="datetimeFigureOut">
              <a:rPr lang="zh-CN" altLang="en-US" smtClean="0"/>
              <a:t>2020-04-01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7E52D-5693-43DD-BF5D-10E68B89A1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563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Android Default Dialer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9110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Default Dialer - ECC</a:t>
            </a:r>
            <a:r>
              <a:rPr lang="zh-CN" altLang="en-US" dirty="0" smtClean="0"/>
              <a:t>拨号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ECC</a:t>
            </a:r>
            <a:r>
              <a:rPr lang="zh-CN" altLang="en-US" dirty="0" smtClean="0"/>
              <a:t>拨号说明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368" y="1590675"/>
            <a:ext cx="6543675" cy="25622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800" y="4025900"/>
            <a:ext cx="65151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708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Default Dialer </a:t>
            </a:r>
            <a:r>
              <a:rPr lang="en-US" altLang="zh-CN" dirty="0" smtClean="0"/>
              <a:t>–</a:t>
            </a:r>
            <a:r>
              <a:rPr lang="zh-CN" altLang="en-US" dirty="0"/>
              <a:t>来电</a:t>
            </a:r>
            <a:r>
              <a:rPr lang="zh-CN" altLang="en-US" dirty="0" smtClean="0"/>
              <a:t>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CallScreeningService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00" y="1336675"/>
            <a:ext cx="7277100" cy="56483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4549656"/>
            <a:ext cx="8001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dirty="0" smtClean="0">
                <a:latin typeface="Consolas" panose="020B0609020204030204" pitchFamily="49" charset="0"/>
              </a:rPr>
              <a:t>通过返回</a:t>
            </a:r>
            <a:r>
              <a:rPr lang="en-US" altLang="zh-CN" sz="1200" b="1" dirty="0" err="1">
                <a:latin typeface="Consolas" panose="020B0609020204030204" pitchFamily="49" charset="0"/>
              </a:rPr>
              <a:t>CallFilteringResult</a:t>
            </a:r>
            <a:r>
              <a:rPr lang="zh-CN" altLang="en-US" sz="1200" b="1" dirty="0" smtClean="0">
                <a:latin typeface="Consolas" panose="020B0609020204030204" pitchFamily="49" charset="0"/>
              </a:rPr>
              <a:t>实现对来电的控制：</a:t>
            </a:r>
            <a:endParaRPr lang="en-US" altLang="zh-CN" sz="1200" b="1" dirty="0" smtClean="0">
              <a:latin typeface="Consolas" panose="020B0609020204030204" pitchFamily="49" charset="0"/>
            </a:endParaRPr>
          </a:p>
          <a:p>
            <a:r>
              <a:rPr lang="en-US" altLang="zh-CN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CallFilteringResult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shouldAllowCall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shouldReject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shouldSilence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shouldAddToCallLog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shouldShowNotification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mCallBlockReason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CallLog.Calls.</a:t>
            </a:r>
            <a:r>
              <a:rPr lang="en-US" altLang="zh-CN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BLOCK_REASON_NOT_BLOCKED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CharSequence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mCallScreeningAppName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mCallScreeningComponentName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07298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Default Dialer </a:t>
            </a:r>
            <a:r>
              <a:rPr lang="en-US" altLang="zh-CN" dirty="0" smtClean="0"/>
              <a:t>–</a:t>
            </a:r>
            <a:r>
              <a:rPr lang="zh-CN" altLang="en-US" dirty="0"/>
              <a:t>显示</a:t>
            </a:r>
            <a:r>
              <a:rPr lang="zh-CN" altLang="en-US" dirty="0" smtClean="0"/>
              <a:t>通话界面（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InCallContreoller</a:t>
            </a:r>
            <a:r>
              <a:rPr lang="zh-CN" altLang="en-US" dirty="0" smtClean="0"/>
              <a:t>中</a:t>
            </a:r>
            <a:r>
              <a:rPr lang="en-US" altLang="zh-CN" dirty="0" smtClean="0"/>
              <a:t>bind </a:t>
            </a:r>
            <a:r>
              <a:rPr lang="en-US" altLang="zh-CN" dirty="0" err="1" smtClean="0"/>
              <a:t>InCallScrevice</a:t>
            </a:r>
            <a:r>
              <a:rPr lang="en-US" altLang="zh-CN" dirty="0" smtClean="0"/>
              <a:t> </a:t>
            </a:r>
            <a:r>
              <a:rPr lang="zh-CN" altLang="en-US" dirty="0" smtClean="0"/>
              <a:t>显示通话界面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2403475"/>
            <a:ext cx="746760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613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Default Dialer –</a:t>
            </a:r>
            <a:r>
              <a:rPr lang="zh-CN" altLang="en-US" dirty="0"/>
              <a:t>显示通话</a:t>
            </a:r>
            <a:r>
              <a:rPr lang="zh-CN" altLang="en-US" dirty="0" smtClean="0"/>
              <a:t>界面（</a:t>
            </a:r>
            <a:r>
              <a:rPr lang="en-US" altLang="zh-CN" dirty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附</a:t>
            </a:r>
            <a:r>
              <a:rPr lang="en-US" altLang="zh-CN" dirty="0" smtClean="0"/>
              <a:t>bind </a:t>
            </a:r>
            <a:r>
              <a:rPr lang="en-US" altLang="zh-CN" dirty="0" err="1" smtClean="0"/>
              <a:t>InCallService</a:t>
            </a:r>
            <a:r>
              <a:rPr lang="zh-CN" altLang="en-US" dirty="0" smtClean="0"/>
              <a:t>流程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类图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1487851" y="2173978"/>
            <a:ext cx="9865949" cy="4335469"/>
            <a:chOff x="1487851" y="2173978"/>
            <a:chExt cx="9865949" cy="4335469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7851" y="2347058"/>
              <a:ext cx="9059437" cy="3575349"/>
            </a:xfrm>
            <a:prstGeom prst="rect">
              <a:avLst/>
            </a:prstGeom>
          </p:spPr>
        </p:pic>
        <p:sp>
          <p:nvSpPr>
            <p:cNvPr id="6" name="线形标注 1(带强调线) 5"/>
            <p:cNvSpPr/>
            <p:nvPr/>
          </p:nvSpPr>
          <p:spPr>
            <a:xfrm>
              <a:off x="7404007" y="2173978"/>
              <a:ext cx="3206655" cy="386496"/>
            </a:xfrm>
            <a:prstGeom prst="accentCallout1">
              <a:avLst>
                <a:gd name="adj1" fmla="val 18750"/>
                <a:gd name="adj2" fmla="val -8333"/>
                <a:gd name="adj3" fmla="val 568089"/>
                <a:gd name="adj4" fmla="val -64355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根据</a:t>
              </a:r>
              <a:r>
                <a:rPr lang="en-US" altLang="zh-CN" sz="1200" dirty="0" err="1" smtClean="0"/>
                <a:t>mCompentName</a:t>
              </a:r>
              <a:r>
                <a:rPr lang="zh-CN" altLang="en-US" sz="1200" dirty="0" smtClean="0"/>
                <a:t>调用</a:t>
              </a:r>
              <a:r>
                <a:rPr lang="en-US" altLang="zh-CN" sz="1200" dirty="0" err="1" smtClean="0"/>
                <a:t>bindServiceAsUser</a:t>
              </a:r>
              <a:endParaRPr lang="zh-CN" altLang="en-US" sz="1200" dirty="0"/>
            </a:p>
          </p:txBody>
        </p:sp>
        <p:sp>
          <p:nvSpPr>
            <p:cNvPr id="8" name="线形标注 1(带强调线) 7"/>
            <p:cNvSpPr/>
            <p:nvPr/>
          </p:nvSpPr>
          <p:spPr>
            <a:xfrm>
              <a:off x="5586234" y="6095487"/>
              <a:ext cx="2652419" cy="413960"/>
            </a:xfrm>
            <a:prstGeom prst="accentCallout1">
              <a:avLst>
                <a:gd name="adj1" fmla="val 18750"/>
                <a:gd name="adj2" fmla="val -8333"/>
                <a:gd name="adj3" fmla="val -83751"/>
                <a:gd name="adj4" fmla="val -26791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优先执行</a:t>
              </a:r>
              <a:r>
                <a:rPr lang="en-US" altLang="zh-CN" sz="1200" dirty="0" err="1" smtClean="0"/>
                <a:t>mSubConnection#connect</a:t>
              </a:r>
              <a:endParaRPr lang="zh-CN" altLang="en-US" sz="1200" dirty="0"/>
            </a:p>
          </p:txBody>
        </p:sp>
        <p:sp>
          <p:nvSpPr>
            <p:cNvPr id="10" name="线形标注 1(带强调线) 9"/>
            <p:cNvSpPr/>
            <p:nvPr/>
          </p:nvSpPr>
          <p:spPr>
            <a:xfrm>
              <a:off x="8427912" y="4615811"/>
              <a:ext cx="2925888" cy="436024"/>
            </a:xfrm>
            <a:prstGeom prst="accentCallout1">
              <a:avLst>
                <a:gd name="adj1" fmla="val 18750"/>
                <a:gd name="adj2" fmla="val -8333"/>
                <a:gd name="adj3" fmla="val -59443"/>
                <a:gd name="adj4" fmla="val -23154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优先执行</a:t>
              </a:r>
              <a:r>
                <a:rPr lang="en-US" altLang="zh-CN" sz="1200" dirty="0" err="1" smtClean="0"/>
                <a:t>mCarModeConnection#connect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18816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Default Dialer –</a:t>
            </a:r>
            <a:r>
              <a:rPr lang="zh-CN" altLang="en-US" dirty="0"/>
              <a:t>显示通话</a:t>
            </a:r>
            <a:r>
              <a:rPr lang="zh-CN" altLang="en-US" dirty="0" smtClean="0"/>
              <a:t>界面（</a:t>
            </a:r>
            <a:r>
              <a:rPr lang="en-US" altLang="zh-CN" smtClean="0"/>
              <a:t>3</a:t>
            </a:r>
            <a:r>
              <a:rPr lang="zh-CN" altLang="en-US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附</a:t>
            </a:r>
            <a:r>
              <a:rPr lang="en-US" altLang="zh-CN" dirty="0"/>
              <a:t>bind </a:t>
            </a:r>
            <a:r>
              <a:rPr lang="en-US" altLang="zh-CN" dirty="0" err="1"/>
              <a:t>InCallService</a:t>
            </a:r>
            <a:r>
              <a:rPr lang="zh-CN" altLang="en-US" dirty="0" smtClean="0"/>
              <a:t>流程图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670" y="1466633"/>
            <a:ext cx="6416257" cy="539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519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Default Dialer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控制未接来电通知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MissedCallNotifierImpl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showMissedCallNotification</a:t>
            </a:r>
            <a:endParaRPr lang="en-US" altLang="zh-CN" dirty="0" smtClean="0"/>
          </a:p>
          <a:p>
            <a:pPr lvl="1"/>
            <a:r>
              <a:rPr lang="en-US" altLang="zh-CN" dirty="0" err="1"/>
              <a:t>cancelMissedCallNotification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548" y="1825624"/>
            <a:ext cx="6794031" cy="503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12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Default Dialer –</a:t>
            </a:r>
            <a:r>
              <a:rPr lang="zh-CN" altLang="en-US" dirty="0"/>
              <a:t> 语音</a:t>
            </a:r>
            <a:r>
              <a:rPr lang="zh-CN" altLang="en-US" dirty="0" smtClean="0"/>
              <a:t>信箱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监听</a:t>
            </a:r>
            <a:r>
              <a:rPr lang="en-US" altLang="zh-CN" dirty="0" smtClean="0"/>
              <a:t>Voicemail</a:t>
            </a:r>
            <a:r>
              <a:rPr lang="zh-CN" altLang="en-US" dirty="0" smtClean="0"/>
              <a:t>消息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优先拦截系统的语音消息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VisualVoicemailService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BroadCast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025" y="2106612"/>
            <a:ext cx="665797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818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Default Dialer –</a:t>
            </a:r>
            <a:r>
              <a:rPr lang="zh-CN" altLang="en-US" dirty="0"/>
              <a:t> 语音</a:t>
            </a:r>
            <a:r>
              <a:rPr lang="zh-CN" altLang="en-US" dirty="0" smtClean="0"/>
              <a:t>信箱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控制语音信箱设置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298" y="1280976"/>
            <a:ext cx="6425702" cy="557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011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Default Dialer –</a:t>
            </a:r>
            <a:r>
              <a:rPr lang="zh-CN" altLang="en-US" dirty="0"/>
              <a:t> </a:t>
            </a:r>
            <a:r>
              <a:rPr lang="en-US" altLang="zh-CN" dirty="0" smtClean="0"/>
              <a:t>Special(secret) 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TelephonyManager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95" y="1420178"/>
            <a:ext cx="6150837" cy="42360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027" y="2619375"/>
            <a:ext cx="651510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62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Default Dialer </a:t>
            </a:r>
            <a:r>
              <a:rPr lang="en-US" altLang="zh-CN" dirty="0" smtClean="0"/>
              <a:t>–</a:t>
            </a:r>
            <a:r>
              <a:rPr lang="zh-CN" altLang="en-US" dirty="0"/>
              <a:t>自动白名单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Default Dialer</a:t>
            </a:r>
            <a:r>
              <a:rPr lang="zh-CN" altLang="en-US" dirty="0"/>
              <a:t>和</a:t>
            </a:r>
            <a:r>
              <a:rPr lang="en-US" altLang="zh-CN" dirty="0"/>
              <a:t>SMS</a:t>
            </a:r>
            <a:r>
              <a:rPr lang="zh-CN" altLang="en-US" dirty="0"/>
              <a:t> </a:t>
            </a:r>
            <a:r>
              <a:rPr lang="zh-CN" altLang="en-US" dirty="0" smtClean="0"/>
              <a:t>自动白名单</a:t>
            </a:r>
            <a:endParaRPr lang="en-US" altLang="zh-CN" dirty="0" smtClean="0"/>
          </a:p>
          <a:p>
            <a:pPr lvl="1"/>
            <a:r>
              <a:rPr lang="en-US" altLang="zh-CN" dirty="0"/>
              <a:t>Doze</a:t>
            </a:r>
            <a:r>
              <a:rPr lang="zh-CN" altLang="en-US" dirty="0"/>
              <a:t>机制在于节省系统</a:t>
            </a:r>
            <a:r>
              <a:rPr lang="zh-CN" altLang="en-US" dirty="0" smtClean="0"/>
              <a:t>耗电量，</a:t>
            </a:r>
            <a:r>
              <a:rPr lang="zh-CN" altLang="en-US" dirty="0"/>
              <a:t>白</a:t>
            </a:r>
            <a:r>
              <a:rPr lang="zh-CN" altLang="en-US" dirty="0" smtClean="0"/>
              <a:t>名单</a:t>
            </a:r>
            <a:r>
              <a:rPr lang="en-US" altLang="zh-CN" dirty="0" smtClean="0"/>
              <a:t>app</a:t>
            </a:r>
            <a:r>
              <a:rPr lang="zh-CN" altLang="en-US" dirty="0" smtClean="0"/>
              <a:t>保活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349" y="2809875"/>
            <a:ext cx="757237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437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Default Dialer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Dialer</a:t>
            </a:r>
            <a:endParaRPr lang="en-US" altLang="zh-CN" dirty="0"/>
          </a:p>
          <a:p>
            <a:pPr lvl="1"/>
            <a:r>
              <a:rPr lang="en-US" altLang="zh-CN" dirty="0" smtClean="0"/>
              <a:t>Dialer</a:t>
            </a:r>
            <a:r>
              <a:rPr lang="zh-CN" altLang="en-US" dirty="0" smtClean="0"/>
              <a:t>在</a:t>
            </a:r>
            <a:r>
              <a:rPr lang="en-US" altLang="zh-CN" dirty="0" smtClean="0"/>
              <a:t>Android </a:t>
            </a:r>
            <a:r>
              <a:rPr lang="zh-CN" altLang="en-US" dirty="0" smtClean="0"/>
              <a:t>系统中是最上层、最基础的通信应用模块。它的功能主要包括： 通话记录、拨号盘、通话界面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InCallUI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、语音信箱。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Default Dialer</a:t>
            </a:r>
          </a:p>
          <a:p>
            <a:pPr lvl="1"/>
            <a:r>
              <a:rPr lang="en-US" altLang="zh-CN" dirty="0"/>
              <a:t>Android</a:t>
            </a:r>
            <a:r>
              <a:rPr lang="zh-CN" altLang="en-US" dirty="0"/>
              <a:t>系统有</a:t>
            </a:r>
            <a:r>
              <a:rPr lang="en-US" altLang="zh-CN" dirty="0"/>
              <a:t>system dialer </a:t>
            </a:r>
            <a:r>
              <a:rPr lang="zh-CN" altLang="en-US" dirty="0"/>
              <a:t>和</a:t>
            </a:r>
            <a:r>
              <a:rPr lang="en-US" altLang="zh-CN" dirty="0"/>
              <a:t>Default dialer</a:t>
            </a:r>
          </a:p>
          <a:p>
            <a:pPr lvl="1"/>
            <a:r>
              <a:rPr lang="en-US" altLang="zh-CN" dirty="0"/>
              <a:t>system Dialer</a:t>
            </a:r>
            <a:r>
              <a:rPr lang="zh-CN" altLang="en-US" dirty="0"/>
              <a:t>是在</a:t>
            </a:r>
            <a:r>
              <a:rPr lang="en-US" altLang="zh-CN" dirty="0"/>
              <a:t>Telecom</a:t>
            </a:r>
            <a:r>
              <a:rPr lang="zh-CN" altLang="en-US" dirty="0"/>
              <a:t>或</a:t>
            </a:r>
            <a:r>
              <a:rPr lang="en-US" altLang="zh-CN" dirty="0"/>
              <a:t>framework</a:t>
            </a:r>
            <a:r>
              <a:rPr lang="zh-CN" altLang="en-US" dirty="0"/>
              <a:t>中直接配置；</a:t>
            </a:r>
            <a:r>
              <a:rPr lang="en-US" altLang="zh-CN" dirty="0"/>
              <a:t>default dialer</a:t>
            </a:r>
            <a:r>
              <a:rPr lang="zh-CN" altLang="en-US" dirty="0"/>
              <a:t>设置后，会替换</a:t>
            </a:r>
            <a:r>
              <a:rPr lang="en-US" altLang="zh-CN" dirty="0"/>
              <a:t>system dialer</a:t>
            </a:r>
            <a:r>
              <a:rPr lang="zh-CN" altLang="en-US" dirty="0"/>
              <a:t>在系统中的生效。</a:t>
            </a:r>
            <a:endParaRPr lang="en-US" altLang="zh-CN" dirty="0"/>
          </a:p>
          <a:p>
            <a:pPr lvl="1"/>
            <a:r>
              <a:rPr lang="en-US" altLang="zh-CN" dirty="0"/>
              <a:t>Default dialer</a:t>
            </a:r>
            <a:r>
              <a:rPr lang="zh-CN" altLang="en-US" dirty="0"/>
              <a:t>可以是三方应用，</a:t>
            </a:r>
            <a:r>
              <a:rPr lang="en-US" altLang="zh-CN" dirty="0"/>
              <a:t>Telecom</a:t>
            </a:r>
            <a:r>
              <a:rPr lang="zh-CN" altLang="en-US" dirty="0"/>
              <a:t>中提供读、写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设置</a:t>
            </a:r>
            <a:r>
              <a:rPr lang="zh-CN" altLang="en-US" dirty="0"/>
              <a:t>的值存储在</a:t>
            </a:r>
            <a:r>
              <a:rPr lang="en-US" altLang="zh-CN" dirty="0" err="1"/>
              <a:t>Settings.Secure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1140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Default </a:t>
            </a:r>
            <a:r>
              <a:rPr lang="en-US" altLang="zh-CN" dirty="0" smtClean="0"/>
              <a:t>Dialer – </a:t>
            </a:r>
            <a:r>
              <a:rPr lang="zh-CN" altLang="en-US" dirty="0"/>
              <a:t>自动</a:t>
            </a:r>
            <a:r>
              <a:rPr lang="zh-CN" altLang="en-US" dirty="0" smtClean="0"/>
              <a:t>白名单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Dialer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SMS</a:t>
            </a:r>
            <a:r>
              <a:rPr lang="zh-CN" altLang="en-US" dirty="0"/>
              <a:t>自动白名单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应用管理</a:t>
            </a:r>
            <a:r>
              <a:rPr lang="zh-CN" altLang="en-US" smtClean="0"/>
              <a:t>中应用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633" y="2839244"/>
            <a:ext cx="69723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767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Default </a:t>
            </a:r>
            <a:r>
              <a:rPr lang="en-US" altLang="zh-CN" dirty="0" smtClean="0"/>
              <a:t>Dialer(1)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必须有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接收</a:t>
            </a:r>
            <a:r>
              <a:rPr lang="en-US" altLang="zh-CN" dirty="0" smtClean="0"/>
              <a:t>DIAL ACTION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85592" y="2523966"/>
            <a:ext cx="6491335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0" lang="zh-CN" altLang="zh-CN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intent-filter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</a:t>
            </a:r>
            <a:r>
              <a:rPr kumimoji="0" lang="zh-CN" altLang="zh-CN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action </a:t>
            </a:r>
            <a:r>
              <a:rPr kumimoji="0" lang="zh-CN" altLang="zh-CN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kumimoji="0" lang="zh-CN" altLang="zh-CN" sz="1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:name</a:t>
            </a:r>
            <a:r>
              <a:rPr kumimoji="0" lang="zh-CN" altLang="zh-CN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="android.intent.action.DIAL" 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/&gt;</a:t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</a:t>
            </a:r>
            <a:r>
              <a:rPr kumimoji="0" lang="zh-CN" altLang="zh-CN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category </a:t>
            </a:r>
            <a:r>
              <a:rPr kumimoji="0" lang="zh-CN" altLang="zh-CN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kumimoji="0" lang="zh-CN" altLang="zh-CN" sz="1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:name</a:t>
            </a:r>
            <a:r>
              <a:rPr kumimoji="0" lang="zh-CN" altLang="zh-CN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="android.intent.category.DEFAULT"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/&gt;</a:t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</a:t>
            </a:r>
            <a:r>
              <a:rPr kumimoji="0" lang="zh-CN" altLang="zh-CN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intent-filter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0" lang="zh-CN" altLang="zh-CN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intent-filter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</a:t>
            </a:r>
            <a:r>
              <a:rPr kumimoji="0" lang="zh-CN" altLang="zh-CN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action </a:t>
            </a:r>
            <a:r>
              <a:rPr kumimoji="0" lang="zh-CN" altLang="zh-CN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kumimoji="0" lang="zh-CN" altLang="zh-CN" sz="1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:name</a:t>
            </a:r>
            <a:r>
              <a:rPr kumimoji="0" lang="zh-CN" altLang="zh-CN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="android.intent.action.DIAL" 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/&gt;</a:t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</a:t>
            </a:r>
            <a:r>
              <a:rPr kumimoji="0" lang="zh-CN" altLang="zh-CN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category </a:t>
            </a:r>
            <a:r>
              <a:rPr kumimoji="0" lang="zh-CN" altLang="zh-CN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kumimoji="0" lang="zh-CN" altLang="zh-CN" sz="1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:name</a:t>
            </a:r>
            <a:r>
              <a:rPr kumimoji="0" lang="zh-CN" altLang="zh-CN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="android.intent.category.DEFAULT"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/&gt;</a:t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</a:t>
            </a:r>
            <a:r>
              <a:rPr kumimoji="0" lang="zh-CN" altLang="zh-CN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data </a:t>
            </a:r>
            <a:r>
              <a:rPr kumimoji="0" lang="zh-CN" altLang="zh-CN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kumimoji="0" lang="zh-CN" altLang="zh-CN" sz="1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:scheme</a:t>
            </a:r>
            <a:r>
              <a:rPr kumimoji="0" lang="zh-CN" altLang="zh-CN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="tel" 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/&gt;</a:t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</a:t>
            </a:r>
            <a:r>
              <a:rPr kumimoji="0" lang="zh-CN" altLang="zh-CN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intent-filter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923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Default </a:t>
            </a:r>
            <a:r>
              <a:rPr lang="en-US" altLang="zh-CN" dirty="0" smtClean="0"/>
              <a:t>Dialer(2)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第三方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如何成为</a:t>
            </a:r>
            <a:r>
              <a:rPr lang="en-US" altLang="zh-CN" dirty="0" smtClean="0"/>
              <a:t>default </a:t>
            </a:r>
            <a:r>
              <a:rPr lang="en-US" altLang="zh-CN" dirty="0" smtClean="0"/>
              <a:t>dialer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启动</a:t>
            </a:r>
            <a:r>
              <a:rPr lang="en-US" altLang="zh-CN" dirty="0" err="1" smtClean="0"/>
              <a:t>ChangeDefaultDialerDialog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android 9.0</a:t>
            </a:r>
            <a:r>
              <a:rPr lang="zh-CN" altLang="en-US" dirty="0" smtClean="0"/>
              <a:t>及之前版本）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Telecom app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10.0</a:t>
            </a:r>
            <a:r>
              <a:rPr lang="zh-CN" altLang="en-US" dirty="0" smtClean="0"/>
              <a:t>和之后</a:t>
            </a:r>
            <a:r>
              <a:rPr lang="zh-CN" altLang="en-US" dirty="0"/>
              <a:t>版本通过</a:t>
            </a:r>
            <a:r>
              <a:rPr lang="en-US" altLang="zh-CN" dirty="0" err="1"/>
              <a:t>RoleManager</a:t>
            </a:r>
            <a:r>
              <a:rPr lang="zh-CN" altLang="en-US" dirty="0"/>
              <a:t>管理</a:t>
            </a:r>
            <a:r>
              <a:rPr lang="en-US" altLang="zh-CN" dirty="0"/>
              <a:t>default</a:t>
            </a:r>
            <a:r>
              <a:rPr lang="zh-CN" altLang="en-US" dirty="0"/>
              <a:t>应用</a:t>
            </a:r>
            <a:endParaRPr lang="en-US" altLang="zh-CN" dirty="0"/>
          </a:p>
          <a:p>
            <a:pPr lvl="2"/>
            <a:r>
              <a:rPr lang="en-US" altLang="zh-CN" dirty="0" smtClean="0"/>
              <a:t>Telecom</a:t>
            </a:r>
            <a:r>
              <a:rPr lang="zh-CN" altLang="en-US" dirty="0" smtClean="0"/>
              <a:t>中</a:t>
            </a:r>
            <a:r>
              <a:rPr lang="en-US" altLang="zh-CN" dirty="0" err="1" smtClean="0"/>
              <a:t>ChangeDefaultDialerDialog</a:t>
            </a:r>
            <a:r>
              <a:rPr lang="zh-CN" altLang="en-US" dirty="0" smtClean="0"/>
              <a:t>被删除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仍然可以发送ACTION_CHANGE_DEFAULT_DIALER</a:t>
            </a:r>
            <a:endParaRPr lang="en-US" altLang="zh-CN" dirty="0" smtClean="0"/>
          </a:p>
          <a:p>
            <a:pPr lvl="2"/>
            <a:endParaRPr lang="zh-CN" altLang="en-US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1540220" y="3153988"/>
            <a:ext cx="88218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accent1">
                    <a:lumMod val="50000"/>
                  </a:schemeClr>
                </a:solidFill>
              </a:rPr>
              <a:t>Intent intent = new Intent(TelecomManager.ACTION_CHANGE_DEFAULT_DIALER);</a:t>
            </a:r>
            <a:endParaRPr lang="en-US" altLang="zh-CN" sz="14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sz="1400" dirty="0" smtClean="0">
                <a:solidFill>
                  <a:schemeClr val="accent1">
                    <a:lumMod val="50000"/>
                  </a:schemeClr>
                </a:solidFill>
              </a:rPr>
              <a:t>intent.putExtra(TelecomManager.EXTRA_CHANGE_DEFAULT_DIALER_PACKAGE_NAME, getPackageName());</a:t>
            </a:r>
            <a:endParaRPr lang="en-US" altLang="zh-CN" sz="14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sz="1400" dirty="0" smtClean="0">
                <a:solidFill>
                  <a:schemeClr val="accent1">
                    <a:lumMod val="50000"/>
                  </a:schemeClr>
                </a:solidFill>
              </a:rPr>
              <a:t>startActivity(intent);</a:t>
            </a:r>
            <a:endParaRPr lang="zh-CN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478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Default </a:t>
            </a:r>
            <a:r>
              <a:rPr lang="en-US" altLang="zh-CN" dirty="0" smtClean="0"/>
              <a:t>Dialer(3)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设置</a:t>
            </a:r>
            <a:r>
              <a:rPr lang="en-US" altLang="zh-CN" dirty="0" err="1" smtClean="0"/>
              <a:t>DefaultDialer</a:t>
            </a:r>
            <a:endParaRPr lang="zh-CN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671588" y="2083535"/>
            <a:ext cx="5730844" cy="40934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static void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changeDefaultDialer(Activity activity, String newDialer) 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TelecomManager tm = (TelecomManager)   activity.getSystemService(Context.</a:t>
            </a:r>
            <a:r>
              <a:rPr kumimoji="0" lang="zh-CN" altLang="zh-CN" sz="1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TELECOM_SERVICE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String curDefDialer = tm.getDefaultDialerPackage();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(newDialer.equals(curDefDialer)) 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(android.os.Build.VERSION.</a:t>
            </a:r>
            <a:r>
              <a:rPr kumimoji="0" lang="zh-CN" altLang="zh-CN" sz="1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SDK_INT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&gt;= android.os.Build.VERSION_CODES.</a:t>
            </a:r>
            <a:r>
              <a:rPr kumimoji="0" lang="zh-CN" altLang="zh-CN" sz="1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Q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RoleManager rm = (RoleManager) activity.getSystemService(Context.</a:t>
            </a:r>
            <a:r>
              <a:rPr kumimoji="0" lang="zh-CN" altLang="zh-CN" sz="1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ROLE_SERVICE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Intent intent =  rm.createRequestRoleIntent(RoleManager.</a:t>
            </a:r>
            <a:r>
              <a:rPr kumimoji="0" lang="zh-CN" altLang="zh-CN" sz="1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ROLE_DIALER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intent.putExtra(TelecomManager.</a:t>
            </a:r>
            <a:r>
              <a:rPr kumimoji="0" lang="zh-CN" altLang="zh-CN" sz="1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EXTRA_CHANGE_DEFAULT_DIALER_PACKAGE_NAME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newDialer);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返回结果：RESULT_OK or RESULT_CANCELED</a:t>
            </a:r>
            <a:br>
              <a:rPr kumimoji="0" lang="zh-CN" altLang="zh-CN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activity.startActivityForResult(intent,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else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Intent intent =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Intent(TelecomManager.</a:t>
            </a:r>
            <a:r>
              <a:rPr kumimoji="0" lang="zh-CN" altLang="zh-CN" sz="1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ACTION_CHANGE_DEFAULT_DIALER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intent.putExtra(TelecomManager.</a:t>
            </a:r>
            <a:r>
              <a:rPr kumimoji="0" lang="zh-CN" altLang="zh-CN" sz="1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EXTRA_CHANGE_DEFAULT_DIALER_PACKAGE_NAME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newDialer);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try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activity.startActivity(intent);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}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catch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(ActivityNotFoundException ane) 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ane.printStackTrace();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132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Default </a:t>
            </a:r>
            <a:r>
              <a:rPr lang="en-US" altLang="zh-CN" dirty="0" smtClean="0"/>
              <a:t>Dialer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System app</a:t>
            </a:r>
            <a:r>
              <a:rPr lang="zh-CN" altLang="en-US" dirty="0" smtClean="0"/>
              <a:t>如何成为</a:t>
            </a:r>
            <a:r>
              <a:rPr lang="en-US" altLang="zh-CN" dirty="0" smtClean="0"/>
              <a:t>default dialer </a:t>
            </a:r>
            <a:endParaRPr lang="en-US" altLang="zh-CN" dirty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err="1" smtClean="0"/>
              <a:t>TelecomManager#setDefaultDialer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72285" y="294287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权限申请：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android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.Manifest.permission.MODIFY_PHONE_STATE,</a:t>
            </a:r>
          </a:p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android.Manifest.permission.WRITE_SECURE_SETTINGS</a:t>
            </a:r>
          </a:p>
        </p:txBody>
      </p:sp>
    </p:spTree>
    <p:extLst>
      <p:ext uri="{BB962C8B-B14F-4D97-AF65-F5344CB8AC3E}">
        <p14:creationId xmlns:p14="http://schemas.microsoft.com/office/powerpoint/2010/main" val="749482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 default Dialer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如何监听</a:t>
            </a:r>
            <a:r>
              <a:rPr lang="en-US" altLang="zh-CN" dirty="0" smtClean="0"/>
              <a:t>Default Dialer</a:t>
            </a:r>
            <a:r>
              <a:rPr lang="zh-CN" altLang="en-US" dirty="0" smtClean="0"/>
              <a:t>变化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监听广播 </a:t>
            </a:r>
            <a:r>
              <a:rPr lang="en-US" altLang="zh-CN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ACTION_DEFAULT_DIALER_CHANGED</a:t>
            </a:r>
          </a:p>
          <a:p>
            <a:pPr lvl="1"/>
            <a:endParaRPr lang="en-US" altLang="zh-CN" b="1" i="1" dirty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pPr lvl="1"/>
            <a:endParaRPr lang="en-US" altLang="zh-CN" b="1" i="1" dirty="0" smtClean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pPr lvl="1"/>
            <a:endParaRPr lang="en-US" altLang="zh-CN" b="1" i="1" dirty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pPr lvl="1"/>
            <a:r>
              <a:rPr lang="zh-CN" altLang="en-US" dirty="0"/>
              <a:t>监听数据库</a:t>
            </a:r>
            <a:r>
              <a:rPr lang="zh-CN" altLang="en-US" dirty="0" smtClean="0"/>
              <a:t>变化 （</a:t>
            </a:r>
            <a:r>
              <a:rPr lang="en-US" altLang="zh-CN" b="1" i="1" dirty="0">
                <a:solidFill>
                  <a:srgbClr val="0000C0"/>
                </a:solidFill>
                <a:latin typeface="Consolas" panose="020B0609020204030204" pitchFamily="49" charset="0"/>
              </a:rPr>
              <a:t>secure setting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85900" y="2822057"/>
            <a:ext cx="92583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Intent </a:t>
            </a:r>
            <a:r>
              <a:rPr lang="en-US" altLang="zh-CN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intent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Intent(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TelecomManager.</a:t>
            </a:r>
            <a:r>
              <a:rPr lang="en-US" altLang="zh-CN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ACTION_DEFAULT_DIALER_CHANGED</a:t>
            </a:r>
            <a:r>
              <a:rPr lang="en-US" altLang="zh-CN" sz="1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zh-CN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intent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.putExtra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TelecomManager.</a:t>
            </a:r>
            <a:r>
              <a:rPr lang="en-US" altLang="zh-CN" sz="14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EXTRA_CHANGE_DEFAULT_DIALER_PACKAGE_NAME</a:t>
            </a:r>
            <a:r>
              <a:rPr lang="en-US" altLang="zh-CN" sz="1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packageName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mContext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.sendBroadcastAsUser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intent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UserHandle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ActivityManager.</a:t>
            </a:r>
            <a:r>
              <a:rPr lang="en-US" altLang="zh-CN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getCurrentUser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()));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1485899" y="4297068"/>
            <a:ext cx="106299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Uri 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defaultDialerSetting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Settings.Secure.</a:t>
            </a:r>
            <a:r>
              <a:rPr lang="en-US" altLang="zh-CN" sz="14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getUriFor</a:t>
            </a:r>
            <a:r>
              <a:rPr lang="en-US" altLang="zh-CN" sz="1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Settings.Secure.</a:t>
            </a:r>
            <a:r>
              <a:rPr lang="en-US" altLang="zh-CN" sz="14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DIALER_DEFAULT_APPLICATION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.getContentResolver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registerContentObserver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defaultDialerSetting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mDefaultDialerObserver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UserHandle.</a:t>
            </a:r>
            <a:r>
              <a:rPr lang="en-US" altLang="zh-CN" sz="14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USER_ALL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93529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Default Dialer</a:t>
            </a:r>
            <a:r>
              <a:rPr lang="zh-CN" altLang="en-US" dirty="0" smtClean="0"/>
              <a:t>核心类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1208320"/>
              </p:ext>
            </p:extLst>
          </p:nvPr>
        </p:nvGraphicFramePr>
        <p:xfrm>
          <a:off x="838200" y="1825625"/>
          <a:ext cx="10515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0800">
                  <a:extLst>
                    <a:ext uri="{9D8B030D-6E8A-4147-A177-3AD203B41FA5}">
                      <a16:colId xmlns:a16="http://schemas.microsoft.com/office/drawing/2014/main" val="1409206747"/>
                    </a:ext>
                  </a:extLst>
                </a:gridCol>
                <a:gridCol w="5384800">
                  <a:extLst>
                    <a:ext uri="{9D8B030D-6E8A-4147-A177-3AD203B41FA5}">
                      <a16:colId xmlns:a16="http://schemas.microsoft.com/office/drawing/2014/main" val="1256147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475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ChangeDefaultDialerDialog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第三方</a:t>
                      </a:r>
                      <a:r>
                        <a:rPr lang="en-US" altLang="zh-CN" dirty="0" smtClean="0"/>
                        <a:t>app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default dialer</a:t>
                      </a:r>
                      <a:r>
                        <a:rPr lang="zh-CN" altLang="en-US" baseline="0" dirty="0" smtClean="0"/>
                        <a:t>设置入口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448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DefaultDialerCache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Telecom</a:t>
                      </a:r>
                      <a:r>
                        <a:rPr lang="zh-CN" altLang="en-US" dirty="0" smtClean="0"/>
                        <a:t>中的</a:t>
                      </a:r>
                      <a:r>
                        <a:rPr lang="en-US" altLang="zh-CN" dirty="0" smtClean="0"/>
                        <a:t>default dialer</a:t>
                      </a:r>
                      <a:r>
                        <a:rPr lang="zh-CN" altLang="en-US" dirty="0" smtClean="0"/>
                        <a:t>缓存。开机加载</a:t>
                      </a:r>
                      <a:r>
                        <a:rPr lang="en-US" altLang="zh-CN" dirty="0" smtClean="0"/>
                        <a:t>system</a:t>
                      </a:r>
                      <a:r>
                        <a:rPr lang="en-US" altLang="zh-CN" baseline="0" dirty="0" smtClean="0"/>
                        <a:t> dialer</a:t>
                      </a:r>
                      <a:r>
                        <a:rPr lang="zh-CN" altLang="en-US" baseline="0" dirty="0" smtClean="0"/>
                        <a:t>和</a:t>
                      </a:r>
                      <a:r>
                        <a:rPr lang="en-US" altLang="zh-CN" baseline="0" dirty="0" smtClean="0"/>
                        <a:t>default dialer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182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TelecomManager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TelecomServiceImpl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get/set</a:t>
                      </a:r>
                      <a:r>
                        <a:rPr lang="zh-CN" altLang="en-US" dirty="0" smtClean="0"/>
                        <a:t>接口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026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Frameworks</a:t>
                      </a:r>
                      <a:r>
                        <a:rPr lang="zh-CN" altLang="en-US" dirty="0" smtClean="0"/>
                        <a:t>下</a:t>
                      </a:r>
                      <a:r>
                        <a:rPr lang="en-US" altLang="zh-CN" dirty="0" smtClean="0"/>
                        <a:t>config.xml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配置</a:t>
                      </a:r>
                      <a:r>
                        <a:rPr lang="en-US" altLang="zh-CN" smtClean="0"/>
                        <a:t>system</a:t>
                      </a:r>
                      <a:r>
                        <a:rPr lang="en-US" altLang="zh-CN" baseline="0" smtClean="0"/>
                        <a:t> dialer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220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RoleManagerAdapter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RoleManagerAdapterImpl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10.0</a:t>
                      </a:r>
                      <a:r>
                        <a:rPr lang="zh-CN" altLang="en-US" dirty="0" smtClean="0"/>
                        <a:t>新接口，对接</a:t>
                      </a:r>
                      <a:r>
                        <a:rPr lang="en-US" altLang="zh-CN" dirty="0" err="1" smtClean="0"/>
                        <a:t>RoleManager</a:t>
                      </a:r>
                      <a:r>
                        <a:rPr lang="zh-CN" altLang="en-US" dirty="0" smtClean="0"/>
                        <a:t>管理</a:t>
                      </a:r>
                      <a:r>
                        <a:rPr lang="en-US" altLang="zh-CN" dirty="0" smtClean="0"/>
                        <a:t>default </a:t>
                      </a:r>
                      <a:r>
                        <a:rPr lang="en-US" altLang="zh-CN" dirty="0" err="1" smtClean="0"/>
                        <a:t>dailer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198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DefaultDailerManager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hide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Telecom</a:t>
                      </a:r>
                      <a:r>
                        <a:rPr lang="en-US" altLang="zh-CN" baseline="0" dirty="0" smtClean="0"/>
                        <a:t> framework</a:t>
                      </a:r>
                      <a:r>
                        <a:rPr lang="zh-CN" altLang="en-US" dirty="0" smtClean="0"/>
                        <a:t>读写</a:t>
                      </a:r>
                      <a:r>
                        <a:rPr lang="en-US" altLang="zh-CN" dirty="0" smtClean="0"/>
                        <a:t>default</a:t>
                      </a:r>
                      <a:r>
                        <a:rPr lang="en-US" altLang="zh-CN" baseline="0" dirty="0" smtClean="0"/>
                        <a:t> dialer </a:t>
                      </a:r>
                      <a:r>
                        <a:rPr lang="zh-CN" altLang="en-US" baseline="0" dirty="0" smtClean="0"/>
                        <a:t>工具类（</a:t>
                      </a:r>
                      <a:r>
                        <a:rPr lang="en-US" altLang="zh-CN" baseline="0" dirty="0" smtClean="0"/>
                        <a:t>secure setting</a:t>
                      </a:r>
                      <a:r>
                        <a:rPr lang="zh-CN" altLang="en-US" baseline="0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15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1716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Default Dialer</a:t>
            </a:r>
            <a:r>
              <a:rPr lang="zh-CN" altLang="en-US" dirty="0" smtClean="0"/>
              <a:t>在系统中的作用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ECC</a:t>
            </a:r>
            <a:r>
              <a:rPr lang="zh-CN" altLang="en-US" dirty="0" smtClean="0"/>
              <a:t>拨号</a:t>
            </a:r>
            <a:endParaRPr lang="zh-CN" altLang="en-US" dirty="0"/>
          </a:p>
          <a:p>
            <a:r>
              <a:rPr lang="zh-CN" altLang="en-US" dirty="0" smtClean="0"/>
              <a:t>来电控制</a:t>
            </a:r>
            <a:r>
              <a:rPr lang="en-US" altLang="zh-CN" dirty="0" err="1" smtClean="0"/>
              <a:t>CallScreeningService</a:t>
            </a:r>
            <a:endParaRPr lang="en-US" altLang="zh-CN" dirty="0" smtClean="0"/>
          </a:p>
          <a:p>
            <a:r>
              <a:rPr lang="zh-CN" altLang="en-US" dirty="0" smtClean="0"/>
              <a:t>显示通话界面（</a:t>
            </a:r>
            <a:r>
              <a:rPr lang="en-US" altLang="zh-CN" dirty="0" err="1" smtClean="0"/>
              <a:t>InCallService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控制</a:t>
            </a:r>
            <a:r>
              <a:rPr lang="zh-CN" altLang="en-US" dirty="0" smtClean="0"/>
              <a:t>未接来电通知</a:t>
            </a:r>
            <a:endParaRPr lang="en-US" altLang="zh-CN" dirty="0" smtClean="0"/>
          </a:p>
          <a:p>
            <a:r>
              <a:rPr lang="en-US" altLang="zh-CN" dirty="0" smtClean="0"/>
              <a:t>Virtual </a:t>
            </a:r>
            <a:r>
              <a:rPr lang="en-US" altLang="zh-CN" dirty="0"/>
              <a:t>voicemail </a:t>
            </a:r>
            <a:r>
              <a:rPr lang="zh-CN" altLang="en-US" dirty="0"/>
              <a:t>控制</a:t>
            </a:r>
          </a:p>
          <a:p>
            <a:r>
              <a:rPr lang="zh-CN" altLang="en-US" dirty="0" smtClean="0"/>
              <a:t>发送</a:t>
            </a:r>
            <a:r>
              <a:rPr lang="en-US" altLang="zh-CN" dirty="0"/>
              <a:t>special code (</a:t>
            </a:r>
            <a:r>
              <a:rPr lang="en-US" altLang="zh-CN" dirty="0" err="1"/>
              <a:t>TelephonyManager#sendDialerSepcialCode</a:t>
            </a:r>
            <a:r>
              <a:rPr lang="en-US" altLang="zh-CN" dirty="0" smtClean="0"/>
              <a:t>)</a:t>
            </a:r>
          </a:p>
          <a:p>
            <a:pPr marL="228600" lvl="1">
              <a:spcBef>
                <a:spcPts val="1000"/>
              </a:spcBef>
            </a:pPr>
            <a:r>
              <a:rPr lang="zh-CN" altLang="en-US" dirty="0"/>
              <a:t>默认</a:t>
            </a:r>
            <a:r>
              <a:rPr lang="zh-CN" altLang="en-US" dirty="0" smtClean="0"/>
              <a:t>白名单</a:t>
            </a:r>
            <a:r>
              <a:rPr lang="en-US" altLang="zh-CN" dirty="0" smtClean="0"/>
              <a:t>app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68750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630</Words>
  <Application>Microsoft Office PowerPoint</Application>
  <PresentationFormat>宽屏</PresentationFormat>
  <Paragraphs>120</Paragraphs>
  <Slides>20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等线</vt:lpstr>
      <vt:lpstr>等线 Light</vt:lpstr>
      <vt:lpstr>宋体</vt:lpstr>
      <vt:lpstr>Arial</vt:lpstr>
      <vt:lpstr>Consolas</vt:lpstr>
      <vt:lpstr>Office 主题​​</vt:lpstr>
      <vt:lpstr>Android Default Dialer </vt:lpstr>
      <vt:lpstr>Default Dialer</vt:lpstr>
      <vt:lpstr>Default Dialer(1)</vt:lpstr>
      <vt:lpstr>Default Dialer(2)</vt:lpstr>
      <vt:lpstr>Default Dialer(3)</vt:lpstr>
      <vt:lpstr>Default Dialer（4）</vt:lpstr>
      <vt:lpstr>Android default Dialer</vt:lpstr>
      <vt:lpstr>Default Dialer核心类</vt:lpstr>
      <vt:lpstr>Default Dialer在系统中的作用</vt:lpstr>
      <vt:lpstr>Default Dialer - ECC拨号</vt:lpstr>
      <vt:lpstr>Default Dialer –来电控制</vt:lpstr>
      <vt:lpstr>Default Dialer –显示通话界面（1）</vt:lpstr>
      <vt:lpstr>Default Dialer –显示通话界面（2）</vt:lpstr>
      <vt:lpstr>Default Dialer –显示通话界面（3）</vt:lpstr>
      <vt:lpstr>Default Dialer – 控制未接来电通知</vt:lpstr>
      <vt:lpstr>Default Dialer – 语音信箱(1)</vt:lpstr>
      <vt:lpstr>Default Dialer – 语音信箱(2)</vt:lpstr>
      <vt:lpstr>Default Dialer – Special(secret) code</vt:lpstr>
      <vt:lpstr>Default Dialer –自动白名单</vt:lpstr>
      <vt:lpstr>Default Dialer – 自动白名单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default Dialer介绍</dc:title>
  <dc:creator>vivo</dc:creator>
  <cp:lastModifiedBy>vivo</cp:lastModifiedBy>
  <cp:revision>181</cp:revision>
  <dcterms:created xsi:type="dcterms:W3CDTF">2019-11-14T04:05:37Z</dcterms:created>
  <dcterms:modified xsi:type="dcterms:W3CDTF">2020-04-01T09:15:13Z</dcterms:modified>
</cp:coreProperties>
</file>